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6" r:id="rId1"/>
    <p:sldMasterId id="2147483759" r:id="rId2"/>
    <p:sldMasterId id="2147483770" r:id="rId3"/>
  </p:sldMasterIdLst>
  <p:notesMasterIdLst>
    <p:notesMasterId r:id="rId50"/>
  </p:notesMasterIdLst>
  <p:sldIdLst>
    <p:sldId id="329" r:id="rId4"/>
    <p:sldId id="263" r:id="rId5"/>
    <p:sldId id="262" r:id="rId6"/>
    <p:sldId id="264" r:id="rId7"/>
    <p:sldId id="265" r:id="rId8"/>
    <p:sldId id="266" r:id="rId9"/>
    <p:sldId id="319" r:id="rId10"/>
    <p:sldId id="267" r:id="rId11"/>
    <p:sldId id="270" r:id="rId12"/>
    <p:sldId id="32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59" r:id="rId30"/>
    <p:sldId id="287" r:id="rId31"/>
    <p:sldId id="288" r:id="rId32"/>
    <p:sldId id="295" r:id="rId33"/>
    <p:sldId id="296" r:id="rId34"/>
    <p:sldId id="297" r:id="rId35"/>
    <p:sldId id="299" r:id="rId36"/>
    <p:sldId id="301" r:id="rId37"/>
    <p:sldId id="302" r:id="rId38"/>
    <p:sldId id="303" r:id="rId39"/>
    <p:sldId id="304" r:id="rId40"/>
    <p:sldId id="322" r:id="rId41"/>
    <p:sldId id="323" r:id="rId42"/>
    <p:sldId id="325" r:id="rId43"/>
    <p:sldId id="305" r:id="rId44"/>
    <p:sldId id="306" r:id="rId45"/>
    <p:sldId id="321" r:id="rId46"/>
    <p:sldId id="327" r:id="rId47"/>
    <p:sldId id="316" r:id="rId48"/>
    <p:sldId id="330" r:id="rId49"/>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161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0000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3" d="100"/>
          <a:sy n="93" d="100"/>
        </p:scale>
        <p:origin x="423" y="51"/>
      </p:cViewPr>
      <p:guideLst>
        <p:guide orient="horz" pos="161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notesMaster" Target="notesMasters/notesMaster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theme" Target="theme/theme1.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8" Type="http://schemas.openxmlformats.org/officeDocument/2006/relationships/slide" Target="slides/slide5.xml"/><Relationship Id="rId51"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ea typeface="宋体" panose="02010600030101010101" pitchFamily="2" charset="-122"/>
              </a:defRPr>
            </a:lvl1pPr>
          </a:lstStyle>
          <a:p>
            <a:pPr>
              <a:defRPr/>
            </a:pPr>
            <a:fld id="{77E0742C-2CEE-463A-9671-EB2E890C7463}" type="datetimeFigureOut">
              <a:rPr lang="zh-CN" altLang="en-US"/>
              <a:pPr>
                <a:defRPr/>
              </a:pPr>
              <a:t>2022/10/28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rial" panose="020B060402020202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rial" panose="020B0604020202020204" pitchFamily="34" charset="0"/>
                <a:ea typeface="宋体" panose="02010600030101010101" pitchFamily="2" charset="-122"/>
              </a:defRPr>
            </a:lvl1pPr>
          </a:lstStyle>
          <a:p>
            <a:pPr>
              <a:defRPr/>
            </a:pPr>
            <a:fld id="{FDF12095-C5B8-41CD-8629-C7DF37AB8183}" type="slidenum">
              <a:rPr lang="zh-CN" altLang="en-US"/>
              <a:pPr>
                <a:defRPr/>
              </a:pPr>
              <a:t>‹#›</a:t>
            </a:fld>
            <a:endParaRPr lang="zh-CN" altLang="en-US"/>
          </a:p>
        </p:txBody>
      </p:sp>
    </p:spTree>
    <p:extLst>
      <p:ext uri="{BB962C8B-B14F-4D97-AF65-F5344CB8AC3E}">
        <p14:creationId xmlns:p14="http://schemas.microsoft.com/office/powerpoint/2010/main" val="235820416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灯片编号占位符 1"/>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F4CAD84-46F4-4304-B8DE-C08F5209D4C0}" type="slidenum">
              <a:rPr lang="zh-CN" altLang="en-US" smtClean="0">
                <a:latin typeface="Arial" charset="0"/>
                <a:ea typeface="宋体" charset="-122"/>
              </a:rPr>
              <a:pPr/>
              <a:t>4</a:t>
            </a:fld>
            <a:endParaRPr lang="zh-CN" altLang="en-US">
              <a:latin typeface="Arial" charset="0"/>
              <a:ea typeface="宋体" charset="-122"/>
            </a:endParaRPr>
          </a:p>
        </p:txBody>
      </p:sp>
      <p:sp>
        <p:nvSpPr>
          <p:cNvPr id="47106" name="幻灯片图像占位符 203777"/>
          <p:cNvSpPr>
            <a:spLocks noGrp="1" noRot="1" noChangeAspect="1" noTextEdit="1"/>
          </p:cNvSpPr>
          <p:nvPr>
            <p:ph type="sldImg"/>
          </p:nvPr>
        </p:nvSpPr>
        <p:spPr bwMode="auto">
          <a:noFill/>
          <a:ln>
            <a:solidFill>
              <a:srgbClr val="000000"/>
            </a:solidFill>
            <a:miter lim="800000"/>
            <a:headEnd/>
            <a:tailEnd/>
          </a:ln>
        </p:spPr>
      </p:sp>
      <p:sp>
        <p:nvSpPr>
          <p:cNvPr id="47107" name="文本占位符 203778"/>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灯片编号占位符 1"/>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E97DEF2-90C5-4D9B-ABC8-747A969BFCFE}" type="slidenum">
              <a:rPr lang="zh-CN" altLang="en-US" smtClean="0">
                <a:latin typeface="Arial" charset="0"/>
                <a:ea typeface="宋体" charset="-122"/>
              </a:rPr>
              <a:pPr/>
              <a:t>5</a:t>
            </a:fld>
            <a:endParaRPr lang="zh-CN" altLang="en-US">
              <a:latin typeface="Arial" charset="0"/>
              <a:ea typeface="宋体" charset="-122"/>
            </a:endParaRPr>
          </a:p>
        </p:txBody>
      </p:sp>
      <p:sp>
        <p:nvSpPr>
          <p:cNvPr id="49154" name="幻灯片图像占位符 204801"/>
          <p:cNvSpPr>
            <a:spLocks noGrp="1" noRot="1" noChangeAspect="1" noTextEdit="1"/>
          </p:cNvSpPr>
          <p:nvPr>
            <p:ph type="sldImg"/>
          </p:nvPr>
        </p:nvSpPr>
        <p:spPr bwMode="auto">
          <a:noFill/>
          <a:ln>
            <a:solidFill>
              <a:srgbClr val="000000"/>
            </a:solidFill>
            <a:miter lim="800000"/>
            <a:headEnd/>
            <a:tailEnd/>
          </a:ln>
        </p:spPr>
      </p:sp>
      <p:sp>
        <p:nvSpPr>
          <p:cNvPr id="49155" name="文本占位符 20480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灯片编号占位符 1"/>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C7DA19F-0B46-49F6-B4AA-C68B3404D800}" type="slidenum">
              <a:rPr lang="zh-CN" altLang="en-US" smtClean="0">
                <a:latin typeface="Arial" charset="0"/>
                <a:ea typeface="宋体" charset="-122"/>
              </a:rPr>
              <a:pPr/>
              <a:t>6</a:t>
            </a:fld>
            <a:endParaRPr lang="zh-CN" altLang="en-US">
              <a:latin typeface="Arial" charset="0"/>
              <a:ea typeface="宋体" charset="-122"/>
            </a:endParaRPr>
          </a:p>
        </p:txBody>
      </p:sp>
      <p:sp>
        <p:nvSpPr>
          <p:cNvPr id="51202" name="幻灯片图像占位符 205825"/>
          <p:cNvSpPr>
            <a:spLocks noGrp="1" noRot="1" noChangeAspect="1" noTextEdit="1"/>
          </p:cNvSpPr>
          <p:nvPr>
            <p:ph type="sldImg"/>
          </p:nvPr>
        </p:nvSpPr>
        <p:spPr bwMode="auto">
          <a:noFill/>
          <a:ln>
            <a:solidFill>
              <a:srgbClr val="000000"/>
            </a:solidFill>
            <a:miter lim="800000"/>
            <a:headEnd/>
            <a:tailEnd/>
          </a:ln>
        </p:spPr>
      </p:sp>
      <p:sp>
        <p:nvSpPr>
          <p:cNvPr id="51203" name="文本占位符 205826"/>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灯片编号占位符 1"/>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3C5C050-B5BC-49A6-8ABB-C5E227B3CEC9}" type="slidenum">
              <a:rPr lang="zh-CN" altLang="en-US" smtClean="0">
                <a:latin typeface="Arial" charset="0"/>
                <a:ea typeface="宋体" charset="-122"/>
              </a:rPr>
              <a:pPr/>
              <a:t>8</a:t>
            </a:fld>
            <a:endParaRPr lang="zh-CN" altLang="en-US">
              <a:latin typeface="Arial" charset="0"/>
              <a:ea typeface="宋体" charset="-122"/>
            </a:endParaRPr>
          </a:p>
        </p:txBody>
      </p:sp>
      <p:sp>
        <p:nvSpPr>
          <p:cNvPr id="54274" name="幻灯片图像占位符 206849"/>
          <p:cNvSpPr>
            <a:spLocks noGrp="1" noRot="1" noChangeAspect="1" noTextEdit="1"/>
          </p:cNvSpPr>
          <p:nvPr>
            <p:ph type="sldImg"/>
          </p:nvPr>
        </p:nvSpPr>
        <p:spPr bwMode="auto">
          <a:noFill/>
          <a:ln>
            <a:solidFill>
              <a:srgbClr val="000000"/>
            </a:solidFill>
            <a:miter lim="800000"/>
            <a:headEnd/>
            <a:tailEnd/>
          </a:ln>
        </p:spPr>
      </p:sp>
      <p:sp>
        <p:nvSpPr>
          <p:cNvPr id="54275" name="文本占位符 206850"/>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灯片编号占位符 1"/>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08EED74-9AB9-460F-8EF7-E1A64D310C95}" type="slidenum">
              <a:rPr lang="zh-CN" altLang="en-US" smtClean="0">
                <a:latin typeface="Arial" charset="0"/>
                <a:ea typeface="宋体" charset="-122"/>
              </a:rPr>
              <a:pPr/>
              <a:t>9</a:t>
            </a:fld>
            <a:endParaRPr lang="zh-CN" altLang="en-US">
              <a:latin typeface="Arial" charset="0"/>
              <a:ea typeface="宋体" charset="-122"/>
            </a:endParaRPr>
          </a:p>
        </p:txBody>
      </p:sp>
      <p:sp>
        <p:nvSpPr>
          <p:cNvPr id="56322" name="幻灯片图像占位符 209921"/>
          <p:cNvSpPr>
            <a:spLocks noGrp="1" noRot="1" noChangeAspect="1" noTextEdit="1"/>
          </p:cNvSpPr>
          <p:nvPr>
            <p:ph type="sldImg"/>
          </p:nvPr>
        </p:nvSpPr>
        <p:spPr bwMode="auto">
          <a:noFill/>
          <a:ln>
            <a:solidFill>
              <a:srgbClr val="000000"/>
            </a:solidFill>
            <a:miter lim="800000"/>
            <a:headEnd/>
            <a:tailEnd/>
          </a:ln>
        </p:spPr>
      </p:sp>
      <p:sp>
        <p:nvSpPr>
          <p:cNvPr id="56323" name="文本占位符 20992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灯片编号占位符 1"/>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F599D79-69C1-4861-A9C6-BF253094261C}" type="slidenum">
              <a:rPr lang="zh-CN" altLang="en-US" smtClean="0">
                <a:latin typeface="Arial" charset="0"/>
                <a:ea typeface="宋体" charset="-122"/>
              </a:rPr>
              <a:pPr/>
              <a:t>11</a:t>
            </a:fld>
            <a:endParaRPr lang="zh-CN" altLang="en-US">
              <a:latin typeface="Arial" charset="0"/>
              <a:ea typeface="宋体" charset="-122"/>
            </a:endParaRPr>
          </a:p>
        </p:txBody>
      </p:sp>
      <p:sp>
        <p:nvSpPr>
          <p:cNvPr id="59394" name="幻灯片图像占位符 207873"/>
          <p:cNvSpPr>
            <a:spLocks noGrp="1" noRot="1" noChangeAspect="1" noTextEdit="1"/>
          </p:cNvSpPr>
          <p:nvPr>
            <p:ph type="sldImg"/>
          </p:nvPr>
        </p:nvSpPr>
        <p:spPr bwMode="auto">
          <a:noFill/>
          <a:ln>
            <a:solidFill>
              <a:srgbClr val="000000"/>
            </a:solidFill>
            <a:miter lim="800000"/>
            <a:headEnd/>
            <a:tailEnd/>
          </a:ln>
        </p:spPr>
      </p:sp>
      <p:sp>
        <p:nvSpPr>
          <p:cNvPr id="59395" name="文本占位符 207874"/>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幻灯片图像占位符 1"/>
          <p:cNvSpPr>
            <a:spLocks noGrp="1" noRot="1" noChangeAspect="1" noTextEdit="1"/>
          </p:cNvSpPr>
          <p:nvPr>
            <p:ph type="sldImg"/>
          </p:nvPr>
        </p:nvSpPr>
        <p:spPr bwMode="auto">
          <a:noFill/>
          <a:ln>
            <a:solidFill>
              <a:srgbClr val="000000"/>
            </a:solidFill>
            <a:miter lim="800000"/>
            <a:headEnd/>
            <a:tailEnd/>
          </a:ln>
        </p:spPr>
      </p:sp>
      <p:sp>
        <p:nvSpPr>
          <p:cNvPr id="74754" name="文本占位符 2"/>
          <p:cNvSpPr>
            <a:spLocks noGrp="1"/>
          </p:cNvSpPr>
          <p:nvPr>
            <p:ph type="body"/>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内页">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_内页">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2040"/>
            <a:ext cx="6858000" cy="1791273"/>
          </a:xfrm>
        </p:spPr>
        <p:txBody>
          <a:bodyPr anchor="b"/>
          <a:lstStyle>
            <a:lvl1pPr algn="ctr">
              <a:defRPr sz="4505"/>
            </a:lvl1pPr>
          </a:lstStyle>
          <a:p>
            <a:r>
              <a:rPr lang="zh-CN" altLang="en-US"/>
              <a:t>单击此处编辑母版标题样式</a:t>
            </a:r>
          </a:p>
        </p:txBody>
      </p:sp>
      <p:sp>
        <p:nvSpPr>
          <p:cNvPr id="3" name="副标题 2"/>
          <p:cNvSpPr>
            <a:spLocks noGrp="1"/>
          </p:cNvSpPr>
          <p:nvPr>
            <p:ph type="subTitle" idx="1"/>
          </p:nvPr>
        </p:nvSpPr>
        <p:spPr>
          <a:xfrm>
            <a:off x="1143000" y="2702392"/>
            <a:ext cx="6858000" cy="1242218"/>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2235" indent="0" algn="ctr">
              <a:buNone/>
              <a:defRPr sz="1200"/>
            </a:lvl5pPr>
            <a:lvl6pPr marL="1715135"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lvl1pPr fontAlgn="base">
              <a:spcBef>
                <a:spcPct val="0"/>
              </a:spcBef>
              <a:spcAft>
                <a:spcPct val="0"/>
              </a:spcAft>
              <a:defRPr>
                <a:latin typeface="Arial" charset="0"/>
                <a:ea typeface="宋体" charset="-122"/>
              </a:defRPr>
            </a:lvl1pPr>
          </a:lstStyle>
          <a:p>
            <a:pPr>
              <a:defRPr/>
            </a:pPr>
            <a:fld id="{15E491C8-AACD-400A-AA22-FE3EC308A43C}" type="datetimeFigureOut">
              <a:rPr lang="zh-CN" altLang="en-US"/>
              <a:pPr>
                <a:defRPr/>
              </a:pPr>
              <a:t>2022/10/28</a:t>
            </a:fld>
            <a:endParaRPr lang="zh-CN" altLang="en-US"/>
          </a:p>
        </p:txBody>
      </p:sp>
      <p:sp>
        <p:nvSpPr>
          <p:cNvPr id="5" name="页脚占位符 4"/>
          <p:cNvSpPr>
            <a:spLocks noGrp="1"/>
          </p:cNvSpPr>
          <p:nvPr>
            <p:ph type="ftr" sz="quarter" idx="11"/>
          </p:nvPr>
        </p:nvSpPr>
        <p:spPr/>
        <p:txBody>
          <a:bodyPr/>
          <a:lstStyle>
            <a:lvl1pPr fontAlgn="base">
              <a:spcBef>
                <a:spcPct val="0"/>
              </a:spcBef>
              <a:spcAft>
                <a:spcPct val="0"/>
              </a:spcAft>
              <a:defRPr>
                <a:latin typeface="Arial" charset="0"/>
                <a:ea typeface="宋体" charset="-122"/>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base">
              <a:spcBef>
                <a:spcPct val="0"/>
              </a:spcBef>
              <a:spcAft>
                <a:spcPct val="0"/>
              </a:spcAft>
              <a:defRPr>
                <a:latin typeface="Arial" charset="0"/>
                <a:ea typeface="宋体" charset="-122"/>
              </a:defRPr>
            </a:lvl1pPr>
          </a:lstStyle>
          <a:p>
            <a:pPr>
              <a:defRPr/>
            </a:pPr>
            <a:fld id="{637F2AAA-A899-425F-844B-B3761C281788}" type="slidenum">
              <a:rPr lang="zh-CN" altLang="en-US"/>
              <a:pPr>
                <a:defRPr/>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fontAlgn="base">
              <a:spcBef>
                <a:spcPct val="0"/>
              </a:spcBef>
              <a:spcAft>
                <a:spcPct val="0"/>
              </a:spcAft>
              <a:defRPr>
                <a:latin typeface="Arial" charset="0"/>
                <a:ea typeface="宋体" charset="-122"/>
              </a:defRPr>
            </a:lvl1pPr>
          </a:lstStyle>
          <a:p>
            <a:pPr>
              <a:defRPr/>
            </a:pPr>
            <a:fld id="{39610384-0FCE-4860-803B-33C0C499F9F7}" type="datetimeFigureOut">
              <a:rPr lang="zh-CN" altLang="en-US"/>
              <a:pPr>
                <a:defRPr/>
              </a:pPr>
              <a:t>2022/10/28</a:t>
            </a:fld>
            <a:endParaRPr lang="zh-CN" altLang="en-US"/>
          </a:p>
        </p:txBody>
      </p:sp>
      <p:sp>
        <p:nvSpPr>
          <p:cNvPr id="5" name="页脚占位符 4"/>
          <p:cNvSpPr>
            <a:spLocks noGrp="1"/>
          </p:cNvSpPr>
          <p:nvPr>
            <p:ph type="ftr" sz="quarter" idx="11"/>
          </p:nvPr>
        </p:nvSpPr>
        <p:spPr/>
        <p:txBody>
          <a:bodyPr/>
          <a:lstStyle>
            <a:lvl1pPr fontAlgn="base">
              <a:spcBef>
                <a:spcPct val="0"/>
              </a:spcBef>
              <a:spcAft>
                <a:spcPct val="0"/>
              </a:spcAft>
              <a:defRPr>
                <a:latin typeface="Arial" charset="0"/>
                <a:ea typeface="宋体" charset="-122"/>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base">
              <a:spcBef>
                <a:spcPct val="0"/>
              </a:spcBef>
              <a:spcAft>
                <a:spcPct val="0"/>
              </a:spcAft>
              <a:defRPr>
                <a:latin typeface="Arial" charset="0"/>
                <a:ea typeface="宋体" charset="-122"/>
              </a:defRPr>
            </a:lvl1pPr>
          </a:lstStyle>
          <a:p>
            <a:pPr>
              <a:defRPr/>
            </a:pPr>
            <a:fld id="{F937703E-CD3F-4BE3-8380-F9DBF729494F}" type="slidenum">
              <a:rPr lang="zh-CN" altLang="en-US"/>
              <a:pPr>
                <a:defRPr/>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714"/>
            <a:ext cx="7886700" cy="2140236"/>
          </a:xfrm>
        </p:spPr>
        <p:txBody>
          <a:bodyPr anchor="b"/>
          <a:lstStyle>
            <a:lvl1pPr>
              <a:defRPr sz="4505"/>
            </a:lvl1pPr>
          </a:lstStyle>
          <a:p>
            <a:r>
              <a:rPr lang="zh-CN" altLang="en-US"/>
              <a:t>单击此处编辑母版标题样式</a:t>
            </a:r>
          </a:p>
        </p:txBody>
      </p:sp>
      <p:sp>
        <p:nvSpPr>
          <p:cNvPr id="3" name="文本占位符 2"/>
          <p:cNvSpPr>
            <a:spLocks noGrp="1"/>
          </p:cNvSpPr>
          <p:nvPr>
            <p:ph type="body" idx="1"/>
          </p:nvPr>
        </p:nvSpPr>
        <p:spPr>
          <a:xfrm>
            <a:off x="623888" y="3443197"/>
            <a:ext cx="7886700" cy="112550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2235" indent="0">
              <a:buNone/>
              <a:defRPr sz="1200">
                <a:solidFill>
                  <a:schemeClr val="tx1">
                    <a:tint val="75000"/>
                  </a:schemeClr>
                </a:solidFill>
              </a:defRPr>
            </a:lvl5pPr>
            <a:lvl6pPr marL="1715135"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fontAlgn="base">
              <a:spcBef>
                <a:spcPct val="0"/>
              </a:spcBef>
              <a:spcAft>
                <a:spcPct val="0"/>
              </a:spcAft>
              <a:defRPr>
                <a:latin typeface="Arial" charset="0"/>
                <a:ea typeface="宋体" charset="-122"/>
              </a:defRPr>
            </a:lvl1pPr>
          </a:lstStyle>
          <a:p>
            <a:pPr>
              <a:defRPr/>
            </a:pPr>
            <a:fld id="{D3053A9B-800E-4B61-A9DE-DF6644627050}" type="datetimeFigureOut">
              <a:rPr lang="zh-CN" altLang="en-US"/>
              <a:pPr>
                <a:defRPr/>
              </a:pPr>
              <a:t>2022/10/28</a:t>
            </a:fld>
            <a:endParaRPr lang="zh-CN" altLang="en-US"/>
          </a:p>
        </p:txBody>
      </p:sp>
      <p:sp>
        <p:nvSpPr>
          <p:cNvPr id="5" name="页脚占位符 4"/>
          <p:cNvSpPr>
            <a:spLocks noGrp="1"/>
          </p:cNvSpPr>
          <p:nvPr>
            <p:ph type="ftr" sz="quarter" idx="11"/>
          </p:nvPr>
        </p:nvSpPr>
        <p:spPr/>
        <p:txBody>
          <a:bodyPr/>
          <a:lstStyle>
            <a:lvl1pPr fontAlgn="base">
              <a:spcBef>
                <a:spcPct val="0"/>
              </a:spcBef>
              <a:spcAft>
                <a:spcPct val="0"/>
              </a:spcAft>
              <a:defRPr>
                <a:latin typeface="Arial" charset="0"/>
                <a:ea typeface="宋体" charset="-122"/>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base">
              <a:spcBef>
                <a:spcPct val="0"/>
              </a:spcBef>
              <a:spcAft>
                <a:spcPct val="0"/>
              </a:spcAft>
              <a:defRPr>
                <a:latin typeface="Arial" charset="0"/>
                <a:ea typeface="宋体" charset="-122"/>
              </a:defRPr>
            </a:lvl1pPr>
          </a:lstStyle>
          <a:p>
            <a:pPr>
              <a:defRPr/>
            </a:pPr>
            <a:fld id="{A845800F-66A2-4FA3-A098-3C4522F59130}" type="slidenum">
              <a:rPr lang="zh-CN" altLang="en-US"/>
              <a:pPr>
                <a:defRPr/>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69656"/>
            <a:ext cx="3886200" cy="32645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656"/>
            <a:ext cx="3886200" cy="32645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fontAlgn="base">
              <a:spcBef>
                <a:spcPct val="0"/>
              </a:spcBef>
              <a:spcAft>
                <a:spcPct val="0"/>
              </a:spcAft>
              <a:defRPr>
                <a:latin typeface="Arial" charset="0"/>
                <a:ea typeface="宋体" charset="-122"/>
              </a:defRPr>
            </a:lvl1pPr>
          </a:lstStyle>
          <a:p>
            <a:pPr>
              <a:defRPr/>
            </a:pPr>
            <a:fld id="{CCBEBD22-B0FC-45E5-9DEB-04004C0404DD}" type="datetimeFigureOut">
              <a:rPr lang="zh-CN" altLang="en-US"/>
              <a:pPr>
                <a:defRPr/>
              </a:pPr>
              <a:t>2022/10/28</a:t>
            </a:fld>
            <a:endParaRPr lang="zh-CN" altLang="en-US"/>
          </a:p>
        </p:txBody>
      </p:sp>
      <p:sp>
        <p:nvSpPr>
          <p:cNvPr id="6" name="页脚占位符 5"/>
          <p:cNvSpPr>
            <a:spLocks noGrp="1"/>
          </p:cNvSpPr>
          <p:nvPr>
            <p:ph type="ftr" sz="quarter" idx="11"/>
          </p:nvPr>
        </p:nvSpPr>
        <p:spPr/>
        <p:txBody>
          <a:bodyPr/>
          <a:lstStyle>
            <a:lvl1pPr fontAlgn="base">
              <a:spcBef>
                <a:spcPct val="0"/>
              </a:spcBef>
              <a:spcAft>
                <a:spcPct val="0"/>
              </a:spcAft>
              <a:defRPr>
                <a:latin typeface="Arial" charset="0"/>
                <a:ea typeface="宋体" charset="-122"/>
              </a:defRPr>
            </a:lvl1pPr>
          </a:lstStyle>
          <a:p>
            <a:pPr>
              <a:defRPr/>
            </a:pPr>
            <a:endParaRPr lang="zh-CN" altLang="en-US"/>
          </a:p>
        </p:txBody>
      </p:sp>
      <p:sp>
        <p:nvSpPr>
          <p:cNvPr id="7" name="灯片编号占位符 6"/>
          <p:cNvSpPr>
            <a:spLocks noGrp="1"/>
          </p:cNvSpPr>
          <p:nvPr>
            <p:ph type="sldNum" sz="quarter" idx="12"/>
          </p:nvPr>
        </p:nvSpPr>
        <p:spPr/>
        <p:txBody>
          <a:bodyPr/>
          <a:lstStyle>
            <a:lvl1pPr fontAlgn="base">
              <a:spcBef>
                <a:spcPct val="0"/>
              </a:spcBef>
              <a:spcAft>
                <a:spcPct val="0"/>
              </a:spcAft>
              <a:defRPr>
                <a:latin typeface="Arial" charset="0"/>
                <a:ea typeface="宋体" charset="-122"/>
              </a:defRPr>
            </a:lvl1pPr>
          </a:lstStyle>
          <a:p>
            <a:pPr>
              <a:defRPr/>
            </a:pPr>
            <a:fld id="{EC2EBB6E-1EE1-4EE9-B9FE-5633186970DF}"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931"/>
            <a:ext cx="7886700" cy="994490"/>
          </a:xfrm>
        </p:spPr>
        <p:txBody>
          <a:bodyPr/>
          <a:lstStyle/>
          <a:p>
            <a:r>
              <a:rPr lang="zh-CN" altLang="en-US"/>
              <a:t>单击此处编辑母版标题样式</a:t>
            </a:r>
          </a:p>
        </p:txBody>
      </p:sp>
      <p:sp>
        <p:nvSpPr>
          <p:cNvPr id="3" name="文本占位符 2"/>
          <p:cNvSpPr>
            <a:spLocks noGrp="1"/>
          </p:cNvSpPr>
          <p:nvPr>
            <p:ph type="body" idx="1"/>
          </p:nvPr>
        </p:nvSpPr>
        <p:spPr>
          <a:xfrm>
            <a:off x="890081" y="1334255"/>
            <a:ext cx="3655181" cy="61813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2235" indent="0">
              <a:buNone/>
              <a:defRPr sz="1350"/>
            </a:lvl5pPr>
            <a:lvl6pPr marL="1715135"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p>
        </p:txBody>
      </p:sp>
      <p:sp>
        <p:nvSpPr>
          <p:cNvPr id="4" name="内容占位符 3"/>
          <p:cNvSpPr>
            <a:spLocks noGrp="1"/>
          </p:cNvSpPr>
          <p:nvPr>
            <p:ph sz="half" idx="2"/>
          </p:nvPr>
        </p:nvSpPr>
        <p:spPr>
          <a:xfrm>
            <a:off x="890081" y="1999673"/>
            <a:ext cx="3655181" cy="264405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92704" y="1334255"/>
            <a:ext cx="3673182" cy="61813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2235" indent="0">
              <a:buNone/>
              <a:defRPr sz="1350"/>
            </a:lvl5pPr>
            <a:lvl6pPr marL="1715135"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p>
        </p:txBody>
      </p:sp>
      <p:sp>
        <p:nvSpPr>
          <p:cNvPr id="6" name="内容占位符 5"/>
          <p:cNvSpPr>
            <a:spLocks noGrp="1"/>
          </p:cNvSpPr>
          <p:nvPr>
            <p:ph sz="quarter" idx="4"/>
          </p:nvPr>
        </p:nvSpPr>
        <p:spPr>
          <a:xfrm>
            <a:off x="4692704" y="1999673"/>
            <a:ext cx="3673182" cy="264405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fontAlgn="base">
              <a:spcBef>
                <a:spcPct val="0"/>
              </a:spcBef>
              <a:spcAft>
                <a:spcPct val="0"/>
              </a:spcAft>
              <a:defRPr>
                <a:latin typeface="Arial" charset="0"/>
                <a:ea typeface="宋体" charset="-122"/>
              </a:defRPr>
            </a:lvl1pPr>
          </a:lstStyle>
          <a:p>
            <a:pPr>
              <a:defRPr/>
            </a:pPr>
            <a:fld id="{307298A4-9C71-41B6-8152-CE2EB183971C}" type="datetimeFigureOut">
              <a:rPr lang="zh-CN" altLang="en-US"/>
              <a:pPr>
                <a:defRPr/>
              </a:pPr>
              <a:t>2022/10/28</a:t>
            </a:fld>
            <a:endParaRPr lang="zh-CN" altLang="en-US"/>
          </a:p>
        </p:txBody>
      </p:sp>
      <p:sp>
        <p:nvSpPr>
          <p:cNvPr id="8" name="页脚占位符 7"/>
          <p:cNvSpPr>
            <a:spLocks noGrp="1"/>
          </p:cNvSpPr>
          <p:nvPr>
            <p:ph type="ftr" sz="quarter" idx="11"/>
          </p:nvPr>
        </p:nvSpPr>
        <p:spPr/>
        <p:txBody>
          <a:bodyPr/>
          <a:lstStyle>
            <a:lvl1pPr fontAlgn="base">
              <a:spcBef>
                <a:spcPct val="0"/>
              </a:spcBef>
              <a:spcAft>
                <a:spcPct val="0"/>
              </a:spcAft>
              <a:defRPr>
                <a:latin typeface="Arial" charset="0"/>
                <a:ea typeface="宋体" charset="-122"/>
              </a:defRPr>
            </a:lvl1pPr>
          </a:lstStyle>
          <a:p>
            <a:pPr>
              <a:defRPr/>
            </a:pPr>
            <a:endParaRPr lang="zh-CN" altLang="en-US"/>
          </a:p>
        </p:txBody>
      </p:sp>
      <p:sp>
        <p:nvSpPr>
          <p:cNvPr id="9" name="灯片编号占位符 8"/>
          <p:cNvSpPr>
            <a:spLocks noGrp="1"/>
          </p:cNvSpPr>
          <p:nvPr>
            <p:ph type="sldNum" sz="quarter" idx="12"/>
          </p:nvPr>
        </p:nvSpPr>
        <p:spPr/>
        <p:txBody>
          <a:bodyPr/>
          <a:lstStyle>
            <a:lvl1pPr fontAlgn="base">
              <a:spcBef>
                <a:spcPct val="0"/>
              </a:spcBef>
              <a:spcAft>
                <a:spcPct val="0"/>
              </a:spcAft>
              <a:defRPr>
                <a:latin typeface="Arial" charset="0"/>
                <a:ea typeface="宋体" charset="-122"/>
              </a:defRPr>
            </a:lvl1pPr>
          </a:lstStyle>
          <a:p>
            <a:pPr>
              <a:defRPr/>
            </a:pPr>
            <a:fld id="{4C5C1C27-EFAD-42EF-970F-1136FA6B9808}" type="slidenum">
              <a:rPr lang="zh-CN" altLang="en-US"/>
              <a:pPr>
                <a:defRPr/>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fontAlgn="base">
              <a:spcBef>
                <a:spcPct val="0"/>
              </a:spcBef>
              <a:spcAft>
                <a:spcPct val="0"/>
              </a:spcAft>
              <a:defRPr>
                <a:latin typeface="Arial" charset="0"/>
                <a:ea typeface="宋体" charset="-122"/>
              </a:defRPr>
            </a:lvl1pPr>
          </a:lstStyle>
          <a:p>
            <a:pPr>
              <a:defRPr/>
            </a:pPr>
            <a:fld id="{A5981226-65D7-4916-94BE-545EE4D652F1}" type="datetimeFigureOut">
              <a:rPr lang="zh-CN" altLang="en-US"/>
              <a:pPr>
                <a:defRPr/>
              </a:pPr>
              <a:t>2022/10/28</a:t>
            </a:fld>
            <a:endParaRPr lang="zh-CN" altLang="en-US"/>
          </a:p>
        </p:txBody>
      </p:sp>
      <p:sp>
        <p:nvSpPr>
          <p:cNvPr id="4" name="页脚占位符 3"/>
          <p:cNvSpPr>
            <a:spLocks noGrp="1"/>
          </p:cNvSpPr>
          <p:nvPr>
            <p:ph type="ftr" sz="quarter" idx="11"/>
          </p:nvPr>
        </p:nvSpPr>
        <p:spPr/>
        <p:txBody>
          <a:bodyPr/>
          <a:lstStyle>
            <a:lvl1pPr fontAlgn="base">
              <a:spcBef>
                <a:spcPct val="0"/>
              </a:spcBef>
              <a:spcAft>
                <a:spcPct val="0"/>
              </a:spcAft>
              <a:defRPr>
                <a:latin typeface="Arial" charset="0"/>
                <a:ea typeface="宋体" charset="-122"/>
              </a:defRPr>
            </a:lvl1pPr>
          </a:lstStyle>
          <a:p>
            <a:pPr>
              <a:defRPr/>
            </a:pPr>
            <a:endParaRPr lang="zh-CN" altLang="en-US"/>
          </a:p>
        </p:txBody>
      </p:sp>
      <p:sp>
        <p:nvSpPr>
          <p:cNvPr id="5" name="灯片编号占位符 4"/>
          <p:cNvSpPr>
            <a:spLocks noGrp="1"/>
          </p:cNvSpPr>
          <p:nvPr>
            <p:ph type="sldNum" sz="quarter" idx="12"/>
          </p:nvPr>
        </p:nvSpPr>
        <p:spPr/>
        <p:txBody>
          <a:bodyPr/>
          <a:lstStyle>
            <a:lvl1pPr fontAlgn="base">
              <a:spcBef>
                <a:spcPct val="0"/>
              </a:spcBef>
              <a:spcAft>
                <a:spcPct val="0"/>
              </a:spcAft>
              <a:defRPr>
                <a:latin typeface="Arial" charset="0"/>
                <a:ea typeface="宋体" charset="-122"/>
              </a:defRPr>
            </a:lvl1pPr>
          </a:lstStyle>
          <a:p>
            <a:pPr>
              <a:defRPr/>
            </a:pPr>
            <a:fld id="{99F0F2CA-5111-4542-97EC-7D62B42BEA59}" type="slidenum">
              <a:rPr lang="zh-CN" altLang="en-US"/>
              <a:pPr>
                <a:defRPr/>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fontAlgn="base">
              <a:spcBef>
                <a:spcPct val="0"/>
              </a:spcBef>
              <a:spcAft>
                <a:spcPct val="0"/>
              </a:spcAft>
              <a:defRPr>
                <a:latin typeface="Arial" charset="0"/>
                <a:ea typeface="宋体" charset="-122"/>
              </a:defRPr>
            </a:lvl1pPr>
          </a:lstStyle>
          <a:p>
            <a:pPr>
              <a:defRPr/>
            </a:pPr>
            <a:fld id="{D99980F3-8E82-414E-80D4-1A110B650591}" type="datetimeFigureOut">
              <a:rPr lang="zh-CN" altLang="en-US"/>
              <a:pPr>
                <a:defRPr/>
              </a:pPr>
              <a:t>2022/10/28</a:t>
            </a:fld>
            <a:endParaRPr lang="zh-CN" altLang="en-US"/>
          </a:p>
        </p:txBody>
      </p:sp>
      <p:sp>
        <p:nvSpPr>
          <p:cNvPr id="3" name="页脚占位符 2"/>
          <p:cNvSpPr>
            <a:spLocks noGrp="1"/>
          </p:cNvSpPr>
          <p:nvPr>
            <p:ph type="ftr" sz="quarter" idx="11"/>
          </p:nvPr>
        </p:nvSpPr>
        <p:spPr/>
        <p:txBody>
          <a:bodyPr/>
          <a:lstStyle>
            <a:lvl1pPr fontAlgn="base">
              <a:spcBef>
                <a:spcPct val="0"/>
              </a:spcBef>
              <a:spcAft>
                <a:spcPct val="0"/>
              </a:spcAft>
              <a:defRPr>
                <a:latin typeface="Arial" charset="0"/>
                <a:ea typeface="宋体" charset="-122"/>
              </a:defRPr>
            </a:lvl1pPr>
          </a:lstStyle>
          <a:p>
            <a:pPr>
              <a:defRPr/>
            </a:pPr>
            <a:endParaRPr lang="zh-CN" altLang="en-US"/>
          </a:p>
        </p:txBody>
      </p:sp>
      <p:sp>
        <p:nvSpPr>
          <p:cNvPr id="4" name="灯片编号占位符 3"/>
          <p:cNvSpPr>
            <a:spLocks noGrp="1"/>
          </p:cNvSpPr>
          <p:nvPr>
            <p:ph type="sldNum" sz="quarter" idx="12"/>
          </p:nvPr>
        </p:nvSpPr>
        <p:spPr/>
        <p:txBody>
          <a:bodyPr/>
          <a:lstStyle>
            <a:lvl1pPr fontAlgn="base">
              <a:spcBef>
                <a:spcPct val="0"/>
              </a:spcBef>
              <a:spcAft>
                <a:spcPct val="0"/>
              </a:spcAft>
              <a:defRPr>
                <a:latin typeface="Arial" charset="0"/>
                <a:ea typeface="宋体" charset="-122"/>
              </a:defRPr>
            </a:lvl1pPr>
          </a:lstStyle>
          <a:p>
            <a:pPr>
              <a:defRPr/>
            </a:pPr>
            <a:fld id="{19084855-52E5-4DE0-BBF8-F516ADCB1F6E}" type="slidenum">
              <a:rPr lang="zh-CN" altLang="en-US"/>
              <a:pPr>
                <a:defRPr/>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3010"/>
            <a:ext cx="3124012" cy="1200533"/>
          </a:xfrm>
        </p:spPr>
        <p:txBody>
          <a:bodyPr anchor="b"/>
          <a:lstStyle>
            <a:lvl1pPr>
              <a:defRPr sz="2405"/>
            </a:lvl1pPr>
          </a:lstStyle>
          <a:p>
            <a:r>
              <a:rPr lang="zh-CN" altLang="en-US"/>
              <a:t>单击此处编辑母版标题样式</a:t>
            </a:r>
          </a:p>
        </p:txBody>
      </p:sp>
      <p:sp>
        <p:nvSpPr>
          <p:cNvPr id="3" name="图片占位符 2"/>
          <p:cNvSpPr>
            <a:spLocks noGrp="1"/>
          </p:cNvSpPr>
          <p:nvPr>
            <p:ph type="pic" idx="1"/>
          </p:nvPr>
        </p:nvSpPr>
        <p:spPr>
          <a:xfrm>
            <a:off x="3887391" y="343010"/>
            <a:ext cx="4629150" cy="4054183"/>
          </a:xfrm>
        </p:spPr>
        <p:txBody>
          <a:bodyPr/>
          <a:lstStyle>
            <a:lvl1pPr marL="0" indent="0">
              <a:buNone/>
              <a:defRPr sz="2405"/>
            </a:lvl1pPr>
            <a:lvl2pPr marL="342900" indent="0">
              <a:buNone/>
              <a:defRPr sz="2100"/>
            </a:lvl2pPr>
            <a:lvl3pPr marL="685800" indent="0">
              <a:buNone/>
              <a:defRPr sz="1800"/>
            </a:lvl3pPr>
            <a:lvl4pPr marL="1028700" indent="0">
              <a:buNone/>
              <a:defRPr sz="1500"/>
            </a:lvl4pPr>
            <a:lvl5pPr marL="1372235" indent="0">
              <a:buNone/>
              <a:defRPr sz="1500"/>
            </a:lvl5pPr>
            <a:lvl6pPr marL="1715135" indent="0">
              <a:buNone/>
              <a:defRPr sz="1500"/>
            </a:lvl6pPr>
            <a:lvl7pPr marL="2058035" indent="0">
              <a:buNone/>
              <a:defRPr sz="1500"/>
            </a:lvl7pPr>
            <a:lvl8pPr marL="2400935" indent="0">
              <a:buNone/>
              <a:defRPr sz="1500"/>
            </a:lvl8pPr>
            <a:lvl9pPr marL="2743835" indent="0">
              <a:buNone/>
              <a:defRPr sz="1500"/>
            </a:lvl9pPr>
          </a:lstStyle>
          <a:p>
            <a:pPr lvl="0"/>
            <a:endParaRPr lang="zh-CN" altLang="en-US" noProof="0"/>
          </a:p>
        </p:txBody>
      </p:sp>
      <p:sp>
        <p:nvSpPr>
          <p:cNvPr id="4" name="文本占位符 3"/>
          <p:cNvSpPr>
            <a:spLocks noGrp="1"/>
          </p:cNvSpPr>
          <p:nvPr>
            <p:ph type="body" sz="half" idx="2"/>
          </p:nvPr>
        </p:nvSpPr>
        <p:spPr>
          <a:xfrm>
            <a:off x="629841" y="1543544"/>
            <a:ext cx="3124012" cy="2859604"/>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2235" indent="0">
              <a:buNone/>
              <a:defRPr sz="1050"/>
            </a:lvl5pPr>
            <a:lvl6pPr marL="1715135" indent="0">
              <a:buNone/>
              <a:defRPr sz="1050"/>
            </a:lvl6pPr>
            <a:lvl7pPr marL="2058035" indent="0">
              <a:buNone/>
              <a:defRPr sz="1050"/>
            </a:lvl7pPr>
            <a:lvl8pPr marL="2400935" indent="0">
              <a:buNone/>
              <a:defRPr sz="1050"/>
            </a:lvl8pPr>
            <a:lvl9pPr marL="2743835" indent="0">
              <a:buNone/>
              <a:defRPr sz="105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fontAlgn="base">
              <a:spcBef>
                <a:spcPct val="0"/>
              </a:spcBef>
              <a:spcAft>
                <a:spcPct val="0"/>
              </a:spcAft>
              <a:defRPr>
                <a:latin typeface="Arial" charset="0"/>
                <a:ea typeface="宋体" charset="-122"/>
              </a:defRPr>
            </a:lvl1pPr>
          </a:lstStyle>
          <a:p>
            <a:pPr>
              <a:defRPr/>
            </a:pPr>
            <a:fld id="{7FBFBB32-A112-4DBF-BF85-FCF8F5A7440A}" type="datetimeFigureOut">
              <a:rPr lang="zh-CN" altLang="en-US"/>
              <a:pPr>
                <a:defRPr/>
              </a:pPr>
              <a:t>2022/10/28</a:t>
            </a:fld>
            <a:endParaRPr lang="zh-CN" altLang="en-US"/>
          </a:p>
        </p:txBody>
      </p:sp>
      <p:sp>
        <p:nvSpPr>
          <p:cNvPr id="6" name="页脚占位符 5"/>
          <p:cNvSpPr>
            <a:spLocks noGrp="1"/>
          </p:cNvSpPr>
          <p:nvPr>
            <p:ph type="ftr" sz="quarter" idx="11"/>
          </p:nvPr>
        </p:nvSpPr>
        <p:spPr/>
        <p:txBody>
          <a:bodyPr/>
          <a:lstStyle>
            <a:lvl1pPr fontAlgn="base">
              <a:spcBef>
                <a:spcPct val="0"/>
              </a:spcBef>
              <a:spcAft>
                <a:spcPct val="0"/>
              </a:spcAft>
              <a:defRPr>
                <a:latin typeface="Arial" charset="0"/>
                <a:ea typeface="宋体" charset="-122"/>
              </a:defRPr>
            </a:lvl1pPr>
          </a:lstStyle>
          <a:p>
            <a:pPr>
              <a:defRPr/>
            </a:pPr>
            <a:endParaRPr lang="zh-CN" altLang="en-US"/>
          </a:p>
        </p:txBody>
      </p:sp>
      <p:sp>
        <p:nvSpPr>
          <p:cNvPr id="7" name="灯片编号占位符 6"/>
          <p:cNvSpPr>
            <a:spLocks noGrp="1"/>
          </p:cNvSpPr>
          <p:nvPr>
            <p:ph type="sldNum" sz="quarter" idx="12"/>
          </p:nvPr>
        </p:nvSpPr>
        <p:spPr/>
        <p:txBody>
          <a:bodyPr/>
          <a:lstStyle>
            <a:lvl1pPr fontAlgn="base">
              <a:spcBef>
                <a:spcPct val="0"/>
              </a:spcBef>
              <a:spcAft>
                <a:spcPct val="0"/>
              </a:spcAft>
              <a:defRPr>
                <a:latin typeface="Arial" charset="0"/>
                <a:ea typeface="宋体" charset="-122"/>
              </a:defRPr>
            </a:lvl1pPr>
          </a:lstStyle>
          <a:p>
            <a:pPr>
              <a:defRPr/>
            </a:pPr>
            <a:fld id="{B2BBF7FE-0C9C-4CA6-BB8B-93476CFD4324}" type="slidenum">
              <a:rPr lang="zh-CN" altLang="en-US"/>
              <a:pPr>
                <a:defRPr/>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931"/>
            <a:ext cx="1971675" cy="4360271"/>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3931"/>
            <a:ext cx="5800725" cy="4360271"/>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fontAlgn="base">
              <a:spcBef>
                <a:spcPct val="0"/>
              </a:spcBef>
              <a:spcAft>
                <a:spcPct val="0"/>
              </a:spcAft>
              <a:defRPr>
                <a:latin typeface="Arial" charset="0"/>
                <a:ea typeface="宋体" charset="-122"/>
              </a:defRPr>
            </a:lvl1pPr>
          </a:lstStyle>
          <a:p>
            <a:pPr>
              <a:defRPr/>
            </a:pPr>
            <a:fld id="{2467E27C-FA35-469F-AC98-8137841BEAA4}" type="datetimeFigureOut">
              <a:rPr lang="zh-CN" altLang="en-US"/>
              <a:pPr>
                <a:defRPr/>
              </a:pPr>
              <a:t>2022/10/28</a:t>
            </a:fld>
            <a:endParaRPr lang="zh-CN" altLang="en-US"/>
          </a:p>
        </p:txBody>
      </p:sp>
      <p:sp>
        <p:nvSpPr>
          <p:cNvPr id="5" name="页脚占位符 4"/>
          <p:cNvSpPr>
            <a:spLocks noGrp="1"/>
          </p:cNvSpPr>
          <p:nvPr>
            <p:ph type="ftr" sz="quarter" idx="11"/>
          </p:nvPr>
        </p:nvSpPr>
        <p:spPr/>
        <p:txBody>
          <a:bodyPr/>
          <a:lstStyle>
            <a:lvl1pPr fontAlgn="base">
              <a:spcBef>
                <a:spcPct val="0"/>
              </a:spcBef>
              <a:spcAft>
                <a:spcPct val="0"/>
              </a:spcAft>
              <a:defRPr>
                <a:latin typeface="Arial" charset="0"/>
                <a:ea typeface="宋体" charset="-122"/>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base">
              <a:spcBef>
                <a:spcPct val="0"/>
              </a:spcBef>
              <a:spcAft>
                <a:spcPct val="0"/>
              </a:spcAft>
              <a:defRPr>
                <a:latin typeface="Arial" charset="0"/>
                <a:ea typeface="宋体" charset="-122"/>
              </a:defRPr>
            </a:lvl1pPr>
          </a:lstStyle>
          <a:p>
            <a:pPr>
              <a:defRPr/>
            </a:pPr>
            <a:fld id="{8F1FED2B-9451-496F-96B2-2934E263A1BB}" type="slidenum">
              <a:rPr lang="zh-CN" altLang="en-US"/>
              <a:pPr>
                <a:defRPr/>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273931"/>
            <a:ext cx="7886700" cy="436027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lvl1pPr fontAlgn="base">
              <a:spcBef>
                <a:spcPct val="0"/>
              </a:spcBef>
              <a:spcAft>
                <a:spcPct val="0"/>
              </a:spcAft>
              <a:defRPr>
                <a:latin typeface="Arial" charset="0"/>
                <a:ea typeface="宋体" charset="-122"/>
              </a:defRPr>
            </a:lvl1pPr>
          </a:lstStyle>
          <a:p>
            <a:pPr>
              <a:defRPr/>
            </a:pPr>
            <a:fld id="{48ED3334-56CD-4654-8B32-1138F284653F}" type="datetimeFigureOut">
              <a:rPr lang="zh-CN" altLang="en-US"/>
              <a:pPr>
                <a:defRPr/>
              </a:pPr>
              <a:t>2022/10/28</a:t>
            </a:fld>
            <a:endParaRPr lang="zh-CN" altLang="en-US"/>
          </a:p>
        </p:txBody>
      </p:sp>
      <p:sp>
        <p:nvSpPr>
          <p:cNvPr id="4" name="页脚占位符 3"/>
          <p:cNvSpPr>
            <a:spLocks noGrp="1"/>
          </p:cNvSpPr>
          <p:nvPr>
            <p:ph type="ftr" sz="quarter" idx="11"/>
          </p:nvPr>
        </p:nvSpPr>
        <p:spPr/>
        <p:txBody>
          <a:bodyPr/>
          <a:lstStyle>
            <a:lvl1pPr fontAlgn="base">
              <a:spcBef>
                <a:spcPct val="0"/>
              </a:spcBef>
              <a:spcAft>
                <a:spcPct val="0"/>
              </a:spcAft>
              <a:defRPr>
                <a:latin typeface="Arial" charset="0"/>
                <a:ea typeface="宋体" charset="-122"/>
              </a:defRPr>
            </a:lvl1pPr>
          </a:lstStyle>
          <a:p>
            <a:pPr>
              <a:defRPr/>
            </a:pPr>
            <a:endParaRPr lang="zh-CN" altLang="en-US"/>
          </a:p>
        </p:txBody>
      </p:sp>
      <p:sp>
        <p:nvSpPr>
          <p:cNvPr id="5" name="灯片编号占位符 4"/>
          <p:cNvSpPr>
            <a:spLocks noGrp="1"/>
          </p:cNvSpPr>
          <p:nvPr>
            <p:ph type="sldNum" sz="quarter" idx="12"/>
          </p:nvPr>
        </p:nvSpPr>
        <p:spPr/>
        <p:txBody>
          <a:bodyPr/>
          <a:lstStyle>
            <a:lvl1pPr fontAlgn="base">
              <a:spcBef>
                <a:spcPct val="0"/>
              </a:spcBef>
              <a:spcAft>
                <a:spcPct val="0"/>
              </a:spcAft>
              <a:defRPr>
                <a:latin typeface="Arial" charset="0"/>
                <a:ea typeface="宋体" charset="-122"/>
              </a:defRPr>
            </a:lvl1pPr>
          </a:lstStyle>
          <a:p>
            <a:pPr>
              <a:defRPr/>
            </a:pPr>
            <a:fld id="{9FFD7047-79CD-4C5D-B91B-284184686313}" type="slidenum">
              <a:rPr lang="zh-CN" altLang="en-US"/>
              <a:pPr>
                <a:defRPr/>
              </a:pPr>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空白">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1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p:transition spd="slow" advTm="0">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71781" y="2915460"/>
            <a:ext cx="6400443" cy="1314815"/>
          </a:xfrm>
          <a:prstGeom prst="rect">
            <a:avLst/>
          </a:prstGeo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8035" indent="0" algn="ctr">
              <a:buNone/>
              <a:defRPr>
                <a:solidFill>
                  <a:schemeClr val="tx1">
                    <a:tint val="75000"/>
                  </a:schemeClr>
                </a:solidFill>
              </a:defRPr>
            </a:lvl7pPr>
            <a:lvl8pPr marL="2400935" indent="0" algn="ctr">
              <a:buNone/>
              <a:defRPr>
                <a:solidFill>
                  <a:schemeClr val="tx1">
                    <a:tint val="75000"/>
                  </a:schemeClr>
                </a:solidFill>
              </a:defRPr>
            </a:lvl8pPr>
            <a:lvl9pPr marL="2743835" indent="0" algn="ctr">
              <a:buNone/>
              <a:defRPr>
                <a:solidFill>
                  <a:schemeClr val="tx1">
                    <a:tint val="75000"/>
                  </a:schemeClr>
                </a:solidFill>
              </a:defRPr>
            </a:lvl9pPr>
          </a:lstStyle>
          <a:p>
            <a:r>
              <a:rPr lang="zh-CN" altLang="en-US" noProof="1"/>
              <a:t>单击此处编辑母版副标题样式</a:t>
            </a:r>
          </a:p>
        </p:txBody>
      </p:sp>
    </p:spTree>
  </p:cSld>
  <p:clrMapOvr>
    <a:masterClrMapping/>
  </p:clrMapOvr>
  <p:transition spd="slow">
    <p:random/>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62" y="1200484"/>
            <a:ext cx="8229481" cy="3395416"/>
          </a:xfrm>
          <a:prstGeom prst="rect">
            <a:avLst/>
          </a:prstGeo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Tree>
  </p:cSld>
  <p:clrMapOvr>
    <a:masterClrMapping/>
  </p:clrMapOvr>
  <p:transition spd="slow">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theme" Target="../theme/theme2.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theme" Target="../theme/theme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26" name="图片 1" descr="九年级第十二单元02"/>
          <p:cNvPicPr>
            <a:picLocks noChangeAspect="1"/>
          </p:cNvPicPr>
          <p:nvPr userDrawn="1"/>
        </p:nvPicPr>
        <p:blipFill>
          <a:blip r:embed="rId17"/>
          <a:srcRect/>
          <a:stretch>
            <a:fillRect/>
          </a:stretch>
        </p:blipFill>
        <p:spPr bwMode="auto">
          <a:xfrm>
            <a:off x="0" y="-9525"/>
            <a:ext cx="9158288" cy="5153025"/>
          </a:xfrm>
          <a:prstGeom prst="rect">
            <a:avLst/>
          </a:prstGeom>
          <a:noFill/>
          <a:ln w="9525">
            <a:noFill/>
            <a:miter lim="800000"/>
            <a:headEnd/>
            <a:tailEnd/>
          </a:ln>
        </p:spPr>
      </p:pic>
      <p:pic>
        <p:nvPicPr>
          <p:cNvPr id="1027" name="图片 2" descr="初中七彩图标"/>
          <p:cNvPicPr>
            <a:picLocks noChangeAspect="1"/>
          </p:cNvPicPr>
          <p:nvPr userDrawn="1"/>
        </p:nvPicPr>
        <p:blipFill>
          <a:blip r:embed="rId18"/>
          <a:srcRect/>
          <a:stretch>
            <a:fillRect/>
          </a:stretch>
        </p:blipFill>
        <p:spPr bwMode="auto">
          <a:xfrm>
            <a:off x="7426325" y="61913"/>
            <a:ext cx="1427163" cy="576262"/>
          </a:xfrm>
          <a:prstGeom prst="rect">
            <a:avLst/>
          </a:prstGeom>
          <a:noFill/>
          <a:ln w="9525">
            <a:noFill/>
            <a:miter lim="800000"/>
            <a:headEnd/>
            <a:tailEnd/>
          </a:ln>
        </p:spPr>
      </p:pic>
      <p:sp>
        <p:nvSpPr>
          <p:cNvPr id="4" name="文本框 3"/>
          <p:cNvSpPr txBox="1"/>
          <p:nvPr userDrawn="1"/>
        </p:nvSpPr>
        <p:spPr>
          <a:xfrm>
            <a:off x="0" y="7938"/>
            <a:ext cx="2266950" cy="357187"/>
          </a:xfrm>
          <a:prstGeom prst="rect">
            <a:avLst/>
          </a:prstGeom>
          <a:noFill/>
        </p:spPr>
        <p:txBody>
          <a:bodyPr>
            <a:spAutoFit/>
          </a:bodyPr>
          <a:lstStyle/>
          <a:p>
            <a:pPr fontAlgn="auto">
              <a:spcBef>
                <a:spcPts val="0"/>
              </a:spcBef>
              <a:spcAft>
                <a:spcPts val="0"/>
              </a:spcAft>
              <a:defRPr/>
            </a:pPr>
            <a:r>
              <a:rPr lang="en-US" altLang="zh-CN" sz="1535" b="1" dirty="0">
                <a:solidFill>
                  <a:srgbClr val="595758"/>
                </a:solidFill>
                <a:latin typeface="方正粗圆简体" panose="02010601030101010101" charset="-122"/>
                <a:ea typeface="方正粗圆简体" panose="02010601030101010101" charset="-122"/>
              </a:rPr>
              <a:t>UNIT 12  SECTION A</a:t>
            </a:r>
            <a:r>
              <a:rPr lang="zh-CN" altLang="zh-CN" sz="1725" b="1" dirty="0">
                <a:solidFill>
                  <a:srgbClr val="595758"/>
                </a:solidFill>
                <a:latin typeface="方正粗圆简体" panose="02010601030101010101" charset="-122"/>
                <a:ea typeface="方正粗圆简体" panose="02010601030101010101" charset="-122"/>
              </a:rPr>
              <a:t> </a:t>
            </a:r>
            <a:endParaRPr kumimoji="1" lang="zh-CN" altLang="en-US" sz="1725" b="1" dirty="0">
              <a:solidFill>
                <a:srgbClr val="595758"/>
              </a:solidFill>
              <a:latin typeface="方正粗圆简体" panose="02010601030101010101" charset="-122"/>
              <a:ea typeface="方正粗圆简体" panose="02010601030101010101" charset="-122"/>
            </a:endParaRPr>
          </a:p>
        </p:txBody>
      </p:sp>
    </p:spTree>
  </p:cSld>
  <p:clrMap bg1="lt1" tx1="dk1" bg2="lt2" tx2="dk2" accent1="accent1" accent2="accent2" accent3="accent3" accent4="accent4" accent5="accent5" accent6="accent6" hlink="hlink" folHlink="folHlink"/>
  <p:sldLayoutIdLst>
    <p:sldLayoutId id="2147483808"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 id="2147483793" r:id="rId12"/>
    <p:sldLayoutId id="2147483794" r:id="rId13"/>
    <p:sldLayoutId id="2147483795" r:id="rId14"/>
    <p:sldLayoutId id="2147483796" r:id="rId15"/>
  </p:sldLayoutIdLst>
  <p:txStyles>
    <p:titleStyle>
      <a:lvl1pPr algn="ctr" defTabSz="684213" rtl="0" eaLnBrk="0" fontAlgn="base" hangingPunct="0">
        <a:spcBef>
          <a:spcPct val="0"/>
        </a:spcBef>
        <a:spcAft>
          <a:spcPct val="0"/>
        </a:spcAft>
        <a:defRPr sz="3300" kern="1200">
          <a:solidFill>
            <a:schemeClr val="tx1"/>
          </a:solidFill>
          <a:latin typeface="+mj-lt"/>
          <a:ea typeface="+mj-ea"/>
          <a:cs typeface="+mj-cs"/>
        </a:defRPr>
      </a:lvl1pPr>
      <a:lvl2pPr algn="ctr" defTabSz="684213" rtl="0" eaLnBrk="0" fontAlgn="base" hangingPunct="0">
        <a:spcBef>
          <a:spcPct val="0"/>
        </a:spcBef>
        <a:spcAft>
          <a:spcPct val="0"/>
        </a:spcAft>
        <a:defRPr sz="3300">
          <a:solidFill>
            <a:schemeClr val="tx1"/>
          </a:solidFill>
          <a:latin typeface="Calibri" pitchFamily="34" charset="0"/>
          <a:ea typeface="宋体" charset="-122"/>
        </a:defRPr>
      </a:lvl2pPr>
      <a:lvl3pPr algn="ctr" defTabSz="684213" rtl="0" eaLnBrk="0" fontAlgn="base" hangingPunct="0">
        <a:spcBef>
          <a:spcPct val="0"/>
        </a:spcBef>
        <a:spcAft>
          <a:spcPct val="0"/>
        </a:spcAft>
        <a:defRPr sz="3300">
          <a:solidFill>
            <a:schemeClr val="tx1"/>
          </a:solidFill>
          <a:latin typeface="Calibri" pitchFamily="34" charset="0"/>
          <a:ea typeface="宋体" charset="-122"/>
        </a:defRPr>
      </a:lvl3pPr>
      <a:lvl4pPr algn="ctr" defTabSz="684213" rtl="0" eaLnBrk="0" fontAlgn="base" hangingPunct="0">
        <a:spcBef>
          <a:spcPct val="0"/>
        </a:spcBef>
        <a:spcAft>
          <a:spcPct val="0"/>
        </a:spcAft>
        <a:defRPr sz="3300">
          <a:solidFill>
            <a:schemeClr val="tx1"/>
          </a:solidFill>
          <a:latin typeface="Calibri" pitchFamily="34" charset="0"/>
          <a:ea typeface="宋体" charset="-122"/>
        </a:defRPr>
      </a:lvl4pPr>
      <a:lvl5pPr algn="ctr" defTabSz="684213" rtl="0" eaLnBrk="0" fontAlgn="base" hangingPunct="0">
        <a:spcBef>
          <a:spcPct val="0"/>
        </a:spcBef>
        <a:spcAft>
          <a:spcPct val="0"/>
        </a:spcAft>
        <a:defRPr sz="3300">
          <a:solidFill>
            <a:schemeClr val="tx1"/>
          </a:solidFill>
          <a:latin typeface="Calibri" pitchFamily="34" charset="0"/>
          <a:ea typeface="宋体" charset="-122"/>
        </a:defRPr>
      </a:lvl5pPr>
      <a:lvl6pPr marL="457200" algn="ctr" defTabSz="684213" rtl="0" fontAlgn="base">
        <a:spcBef>
          <a:spcPct val="0"/>
        </a:spcBef>
        <a:spcAft>
          <a:spcPct val="0"/>
        </a:spcAft>
        <a:defRPr sz="3300">
          <a:solidFill>
            <a:schemeClr val="tx1"/>
          </a:solidFill>
          <a:latin typeface="Calibri" pitchFamily="34" charset="0"/>
          <a:ea typeface="宋体" charset="-122"/>
        </a:defRPr>
      </a:lvl6pPr>
      <a:lvl7pPr marL="914400" algn="ctr" defTabSz="684213" rtl="0" fontAlgn="base">
        <a:spcBef>
          <a:spcPct val="0"/>
        </a:spcBef>
        <a:spcAft>
          <a:spcPct val="0"/>
        </a:spcAft>
        <a:defRPr sz="3300">
          <a:solidFill>
            <a:schemeClr val="tx1"/>
          </a:solidFill>
          <a:latin typeface="Calibri" pitchFamily="34" charset="0"/>
          <a:ea typeface="宋体" charset="-122"/>
        </a:defRPr>
      </a:lvl7pPr>
      <a:lvl8pPr marL="1371600" algn="ctr" defTabSz="684213" rtl="0" fontAlgn="base">
        <a:spcBef>
          <a:spcPct val="0"/>
        </a:spcBef>
        <a:spcAft>
          <a:spcPct val="0"/>
        </a:spcAft>
        <a:defRPr sz="3300">
          <a:solidFill>
            <a:schemeClr val="tx1"/>
          </a:solidFill>
          <a:latin typeface="Calibri" pitchFamily="34" charset="0"/>
          <a:ea typeface="宋体" charset="-122"/>
        </a:defRPr>
      </a:lvl8pPr>
      <a:lvl9pPr marL="1828800" algn="ctr" defTabSz="684213" rtl="0" fontAlgn="base">
        <a:spcBef>
          <a:spcPct val="0"/>
        </a:spcBef>
        <a:spcAft>
          <a:spcPct val="0"/>
        </a:spcAft>
        <a:defRPr sz="3300">
          <a:solidFill>
            <a:schemeClr val="tx1"/>
          </a:solidFill>
          <a:latin typeface="Calibri" pitchFamily="34" charset="0"/>
          <a:ea typeface="宋体" charset="-122"/>
        </a:defRPr>
      </a:lvl9pPr>
    </p:titleStyle>
    <p:bodyStyle>
      <a:lvl1pPr marL="257175" indent="-257175" algn="l" defTabSz="684213" rtl="0" eaLnBrk="0" fontAlgn="base" hangingPunct="0">
        <a:spcBef>
          <a:spcPct val="20000"/>
        </a:spcBef>
        <a:spcAft>
          <a:spcPct val="0"/>
        </a:spcAft>
        <a:buFont typeface="Arial" charset="0"/>
        <a:buChar char="•"/>
        <a:defRPr sz="2400" kern="1200">
          <a:solidFill>
            <a:schemeClr val="tx1"/>
          </a:solidFill>
          <a:latin typeface="+mn-lt"/>
          <a:ea typeface="+mn-ea"/>
          <a:cs typeface="+mn-cs"/>
        </a:defRPr>
      </a:lvl1pPr>
      <a:lvl2pPr marL="555625" indent="-212725" algn="l" defTabSz="684213" rtl="0" eaLnBrk="0" fontAlgn="base" hangingPunct="0">
        <a:spcBef>
          <a:spcPct val="20000"/>
        </a:spcBef>
        <a:spcAft>
          <a:spcPct val="0"/>
        </a:spcAft>
        <a:buFont typeface="Arial" charset="0"/>
        <a:buChar char="–"/>
        <a:defRPr sz="2100" kern="1200">
          <a:solidFill>
            <a:schemeClr val="tx1"/>
          </a:solidFill>
          <a:latin typeface="+mn-lt"/>
          <a:ea typeface="+mn-ea"/>
          <a:cs typeface="+mn-cs"/>
        </a:defRPr>
      </a:lvl2pPr>
      <a:lvl3pPr marL="857250" indent="-171450" algn="l" defTabSz="684213" rtl="0" eaLnBrk="0" fontAlgn="base" hangingPunct="0">
        <a:spcBef>
          <a:spcPct val="20000"/>
        </a:spcBef>
        <a:spcAft>
          <a:spcPct val="0"/>
        </a:spcAft>
        <a:buFont typeface="Arial" charset="0"/>
        <a:buChar char="•"/>
        <a:defRPr kern="1200">
          <a:solidFill>
            <a:schemeClr val="tx1"/>
          </a:solidFill>
          <a:latin typeface="+mn-lt"/>
          <a:ea typeface="+mn-ea"/>
          <a:cs typeface="+mn-cs"/>
        </a:defRPr>
      </a:lvl3pPr>
      <a:lvl4pPr marL="1200150" indent="-171450" algn="l" defTabSz="684213" rtl="0" eaLnBrk="0" fontAlgn="base" hangingPunct="0">
        <a:spcBef>
          <a:spcPct val="20000"/>
        </a:spcBef>
        <a:spcAft>
          <a:spcPct val="0"/>
        </a:spcAft>
        <a:buFont typeface="Arial" charset="0"/>
        <a:buChar char="–"/>
        <a:defRPr sz="1500" kern="1200">
          <a:solidFill>
            <a:schemeClr val="tx1"/>
          </a:solidFill>
          <a:latin typeface="+mn-lt"/>
          <a:ea typeface="+mn-ea"/>
          <a:cs typeface="+mn-cs"/>
        </a:defRPr>
      </a:lvl4pPr>
      <a:lvl5pPr marL="1543050" indent="-171450" algn="l" defTabSz="684213" rtl="0" eaLnBrk="0" fontAlgn="base" hangingPunct="0">
        <a:spcBef>
          <a:spcPct val="20000"/>
        </a:spcBef>
        <a:spcAft>
          <a:spcPct val="0"/>
        </a:spcAft>
        <a:buFont typeface="Arial" charset="0"/>
        <a:buChar char="»"/>
        <a:defRPr sz="1500" kern="1200">
          <a:solidFill>
            <a:schemeClr val="tx1"/>
          </a:solidFill>
          <a:latin typeface="+mn-lt"/>
          <a:ea typeface="+mn-ea"/>
          <a:cs typeface="+mn-cs"/>
        </a:defRPr>
      </a:lvl5pPr>
      <a:lvl6pPr marL="18859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700" algn="l" defTabSz="685165" rtl="0" eaLnBrk="1" latinLnBrk="0" hangingPunct="1">
        <a:defRPr sz="1400" kern="1200">
          <a:solidFill>
            <a:schemeClr val="tx1"/>
          </a:solidFill>
          <a:latin typeface="+mn-lt"/>
          <a:ea typeface="+mn-ea"/>
          <a:cs typeface="+mn-cs"/>
        </a:defRPr>
      </a:lvl4pPr>
      <a:lvl5pPr marL="1371600" algn="l" defTabSz="685165" rtl="0" eaLnBrk="1" latinLnBrk="0" hangingPunct="1">
        <a:defRPr sz="1400" kern="1200">
          <a:solidFill>
            <a:schemeClr val="tx1"/>
          </a:solidFill>
          <a:latin typeface="+mn-lt"/>
          <a:ea typeface="+mn-ea"/>
          <a:cs typeface="+mn-cs"/>
        </a:defRPr>
      </a:lvl5pPr>
      <a:lvl6pPr marL="1714500" algn="l" defTabSz="685165" rtl="0" eaLnBrk="1" latinLnBrk="0" hangingPunct="1">
        <a:defRPr sz="1400" kern="1200">
          <a:solidFill>
            <a:schemeClr val="tx1"/>
          </a:solidFill>
          <a:latin typeface="+mn-lt"/>
          <a:ea typeface="+mn-ea"/>
          <a:cs typeface="+mn-cs"/>
        </a:defRPr>
      </a:lvl6pPr>
      <a:lvl7pPr marL="2057400" algn="l" defTabSz="685165" rtl="0" eaLnBrk="1" latinLnBrk="0" hangingPunct="1">
        <a:defRPr sz="1400" kern="1200">
          <a:solidFill>
            <a:schemeClr val="tx1"/>
          </a:solidFill>
          <a:latin typeface="+mn-lt"/>
          <a:ea typeface="+mn-ea"/>
          <a:cs typeface="+mn-cs"/>
        </a:defRPr>
      </a:lvl7pPr>
      <a:lvl8pPr marL="2400300" algn="l" defTabSz="685165" rtl="0" eaLnBrk="1" latinLnBrk="0" hangingPunct="1">
        <a:defRPr sz="1400" kern="1200">
          <a:solidFill>
            <a:schemeClr val="tx1"/>
          </a:solidFill>
          <a:latin typeface="+mn-lt"/>
          <a:ea typeface="+mn-ea"/>
          <a:cs typeface="+mn-cs"/>
        </a:defRPr>
      </a:lvl8pPr>
      <a:lvl9pPr marL="2743200" algn="l" defTabSz="685165"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410" name="标题占位符 1"/>
          <p:cNvSpPr>
            <a:spLocks noGrp="1"/>
          </p:cNvSpPr>
          <p:nvPr>
            <p:ph type="title"/>
          </p:nvPr>
        </p:nvSpPr>
        <p:spPr bwMode="auto">
          <a:xfrm>
            <a:off x="628650" y="274638"/>
            <a:ext cx="7886700" cy="9937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3" name="文本占位符 2"/>
          <p:cNvSpPr>
            <a:spLocks noGrp="1"/>
          </p:cNvSpPr>
          <p:nvPr>
            <p:ph type="body" idx="1"/>
          </p:nvPr>
        </p:nvSpPr>
        <p:spPr>
          <a:xfrm>
            <a:off x="628650" y="1370013"/>
            <a:ext cx="7886700" cy="32639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8850"/>
            <a:ext cx="2057400" cy="274638"/>
          </a:xfrm>
          <a:prstGeom prst="rect">
            <a:avLst/>
          </a:prstGeom>
        </p:spPr>
        <p:txBody>
          <a:bodyPr vert="horz" lIns="91440" tIns="45720" rIns="91440" bIns="45720" rtlCol="0" anchor="ctr"/>
          <a:lstStyle>
            <a:lvl1pPr algn="l" fontAlgn="auto">
              <a:spcBef>
                <a:spcPts val="0"/>
              </a:spcBef>
              <a:spcAft>
                <a:spcPts val="0"/>
              </a:spcAft>
              <a:defRPr sz="900" smtClean="0">
                <a:solidFill>
                  <a:prstClr val="black">
                    <a:tint val="75000"/>
                  </a:prstClr>
                </a:solidFill>
                <a:latin typeface="Calibri"/>
                <a:ea typeface="宋体"/>
              </a:defRPr>
            </a:lvl1pPr>
          </a:lstStyle>
          <a:p>
            <a:pPr>
              <a:defRPr/>
            </a:pPr>
            <a:fld id="{BB5F7E36-C192-4F79-911C-36B09A98C377}" type="datetimeFigureOut">
              <a:rPr lang="zh-CN" altLang="en-US"/>
              <a:pPr>
                <a:defRPr/>
              </a:pPr>
              <a:t>2022/10/28</a:t>
            </a:fld>
            <a:endParaRPr lang="zh-CN" altLang="en-US"/>
          </a:p>
        </p:txBody>
      </p:sp>
      <p:sp>
        <p:nvSpPr>
          <p:cNvPr id="5" name="页脚占位符 4"/>
          <p:cNvSpPr>
            <a:spLocks noGrp="1"/>
          </p:cNvSpPr>
          <p:nvPr>
            <p:ph type="ftr" sz="quarter" idx="3"/>
          </p:nvPr>
        </p:nvSpPr>
        <p:spPr>
          <a:xfrm>
            <a:off x="3028950" y="4768850"/>
            <a:ext cx="3086100" cy="274638"/>
          </a:xfrm>
          <a:prstGeom prst="rect">
            <a:avLst/>
          </a:prstGeom>
        </p:spPr>
        <p:txBody>
          <a:bodyPr vert="horz" lIns="91440" tIns="45720" rIns="91440" bIns="45720" rtlCol="0" anchor="ctr"/>
          <a:lstStyle>
            <a:lvl1pPr algn="ctr" fontAlgn="auto">
              <a:spcBef>
                <a:spcPts val="0"/>
              </a:spcBef>
              <a:spcAft>
                <a:spcPts val="0"/>
              </a:spcAft>
              <a:defRPr sz="900">
                <a:solidFill>
                  <a:prstClr val="black">
                    <a:tint val="75000"/>
                  </a:prstClr>
                </a:solidFill>
                <a:latin typeface="Calibri"/>
                <a:ea typeface="宋体"/>
              </a:defRPr>
            </a:lvl1pPr>
          </a:lstStyle>
          <a:p>
            <a:pPr>
              <a:defRPr/>
            </a:pPr>
            <a:endParaRPr lang="zh-CN" altLang="en-US"/>
          </a:p>
        </p:txBody>
      </p:sp>
      <p:sp>
        <p:nvSpPr>
          <p:cNvPr id="6" name="灯片编号占位符 5"/>
          <p:cNvSpPr>
            <a:spLocks noGrp="1"/>
          </p:cNvSpPr>
          <p:nvPr>
            <p:ph type="sldNum" sz="quarter" idx="4"/>
          </p:nvPr>
        </p:nvSpPr>
        <p:spPr>
          <a:xfrm>
            <a:off x="6457950" y="4768850"/>
            <a:ext cx="2057400" cy="274638"/>
          </a:xfrm>
          <a:prstGeom prst="rect">
            <a:avLst/>
          </a:prstGeom>
        </p:spPr>
        <p:txBody>
          <a:bodyPr vert="horz" lIns="91440" tIns="45720" rIns="91440" bIns="45720" rtlCol="0" anchor="ctr"/>
          <a:lstStyle>
            <a:lvl1pPr algn="r" fontAlgn="auto">
              <a:spcBef>
                <a:spcPts val="0"/>
              </a:spcBef>
              <a:spcAft>
                <a:spcPts val="0"/>
              </a:spcAft>
              <a:defRPr sz="900" smtClean="0">
                <a:solidFill>
                  <a:prstClr val="black">
                    <a:tint val="75000"/>
                  </a:prstClr>
                </a:solidFill>
                <a:latin typeface="Calibri"/>
                <a:ea typeface="宋体"/>
              </a:defRPr>
            </a:lvl1pPr>
          </a:lstStyle>
          <a:p>
            <a:pPr>
              <a:defRPr/>
            </a:pPr>
            <a:fld id="{6D4108E7-27D9-4BEE-A69D-B5C92B01F335}"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Lst>
  <p:txStyles>
    <p:titleStyle>
      <a:lvl1pPr algn="l" defTabSz="685800" rtl="0" fontAlgn="base">
        <a:lnSpc>
          <a:spcPct val="90000"/>
        </a:lnSpc>
        <a:spcBef>
          <a:spcPct val="0"/>
        </a:spcBef>
        <a:spcAft>
          <a:spcPct val="0"/>
        </a:spcAft>
        <a:defRPr sz="3300" kern="1200">
          <a:solidFill>
            <a:schemeClr val="tx1"/>
          </a:solidFill>
          <a:latin typeface="+mj-lt"/>
          <a:ea typeface="+mj-ea"/>
          <a:cs typeface="+mj-cs"/>
        </a:defRPr>
      </a:lvl1pPr>
      <a:lvl2pPr algn="l" defTabSz="685800" rtl="0" fontAlgn="base">
        <a:lnSpc>
          <a:spcPct val="90000"/>
        </a:lnSpc>
        <a:spcBef>
          <a:spcPct val="0"/>
        </a:spcBef>
        <a:spcAft>
          <a:spcPct val="0"/>
        </a:spcAft>
        <a:defRPr sz="3300">
          <a:solidFill>
            <a:schemeClr val="tx1"/>
          </a:solidFill>
          <a:latin typeface="Calibri Light"/>
          <a:ea typeface="宋体" charset="-122"/>
        </a:defRPr>
      </a:lvl2pPr>
      <a:lvl3pPr algn="l" defTabSz="685800" rtl="0" fontAlgn="base">
        <a:lnSpc>
          <a:spcPct val="90000"/>
        </a:lnSpc>
        <a:spcBef>
          <a:spcPct val="0"/>
        </a:spcBef>
        <a:spcAft>
          <a:spcPct val="0"/>
        </a:spcAft>
        <a:defRPr sz="3300">
          <a:solidFill>
            <a:schemeClr val="tx1"/>
          </a:solidFill>
          <a:latin typeface="Calibri Light"/>
          <a:ea typeface="宋体" charset="-122"/>
        </a:defRPr>
      </a:lvl3pPr>
      <a:lvl4pPr algn="l" defTabSz="685800" rtl="0" fontAlgn="base">
        <a:lnSpc>
          <a:spcPct val="90000"/>
        </a:lnSpc>
        <a:spcBef>
          <a:spcPct val="0"/>
        </a:spcBef>
        <a:spcAft>
          <a:spcPct val="0"/>
        </a:spcAft>
        <a:defRPr sz="3300">
          <a:solidFill>
            <a:schemeClr val="tx1"/>
          </a:solidFill>
          <a:latin typeface="Calibri Light"/>
          <a:ea typeface="宋体" charset="-122"/>
        </a:defRPr>
      </a:lvl4pPr>
      <a:lvl5pPr algn="l" defTabSz="685800" rtl="0" fontAlgn="base">
        <a:lnSpc>
          <a:spcPct val="90000"/>
        </a:lnSpc>
        <a:spcBef>
          <a:spcPct val="0"/>
        </a:spcBef>
        <a:spcAft>
          <a:spcPct val="0"/>
        </a:spcAft>
        <a:defRPr sz="3300">
          <a:solidFill>
            <a:schemeClr val="tx1"/>
          </a:solidFill>
          <a:latin typeface="Calibri Light"/>
          <a:ea typeface="宋体" charset="-122"/>
        </a:defRPr>
      </a:lvl5pPr>
      <a:lvl6pPr marL="457200" algn="l" defTabSz="685800" rtl="0" fontAlgn="base">
        <a:lnSpc>
          <a:spcPct val="90000"/>
        </a:lnSpc>
        <a:spcBef>
          <a:spcPct val="0"/>
        </a:spcBef>
        <a:spcAft>
          <a:spcPct val="0"/>
        </a:spcAft>
        <a:defRPr sz="3300">
          <a:solidFill>
            <a:schemeClr val="tx1"/>
          </a:solidFill>
          <a:latin typeface="Calibri Light"/>
          <a:ea typeface="宋体" charset="-122"/>
        </a:defRPr>
      </a:lvl6pPr>
      <a:lvl7pPr marL="914400" algn="l" defTabSz="685800" rtl="0" fontAlgn="base">
        <a:lnSpc>
          <a:spcPct val="90000"/>
        </a:lnSpc>
        <a:spcBef>
          <a:spcPct val="0"/>
        </a:spcBef>
        <a:spcAft>
          <a:spcPct val="0"/>
        </a:spcAft>
        <a:defRPr sz="3300">
          <a:solidFill>
            <a:schemeClr val="tx1"/>
          </a:solidFill>
          <a:latin typeface="Calibri Light"/>
          <a:ea typeface="宋体" charset="-122"/>
        </a:defRPr>
      </a:lvl7pPr>
      <a:lvl8pPr marL="1371600" algn="l" defTabSz="685800" rtl="0" fontAlgn="base">
        <a:lnSpc>
          <a:spcPct val="90000"/>
        </a:lnSpc>
        <a:spcBef>
          <a:spcPct val="0"/>
        </a:spcBef>
        <a:spcAft>
          <a:spcPct val="0"/>
        </a:spcAft>
        <a:defRPr sz="3300">
          <a:solidFill>
            <a:schemeClr val="tx1"/>
          </a:solidFill>
          <a:latin typeface="Calibri Light"/>
          <a:ea typeface="宋体" charset="-122"/>
        </a:defRPr>
      </a:lvl8pPr>
      <a:lvl9pPr marL="1828800" algn="l" defTabSz="685800" rtl="0" fontAlgn="base">
        <a:lnSpc>
          <a:spcPct val="90000"/>
        </a:lnSpc>
        <a:spcBef>
          <a:spcPct val="0"/>
        </a:spcBef>
        <a:spcAft>
          <a:spcPct val="0"/>
        </a:spcAft>
        <a:defRPr sz="3300">
          <a:solidFill>
            <a:schemeClr val="tx1"/>
          </a:solidFill>
          <a:latin typeface="Calibri Light"/>
          <a:ea typeface="宋体" charset="-122"/>
        </a:defRPr>
      </a:lvl9pPr>
    </p:titleStyle>
    <p:bodyStyle>
      <a:lvl1pPr marL="171450" indent="-171450" algn="l" defTabSz="685800" rtl="0" fontAlgn="base">
        <a:lnSpc>
          <a:spcPct val="90000"/>
        </a:lnSpc>
        <a:spcBef>
          <a:spcPct val="150000"/>
        </a:spcBef>
        <a:spcAft>
          <a:spcPct val="0"/>
        </a:spcAft>
        <a:buFont typeface="Arial" charset="0"/>
        <a:buChar char="•"/>
        <a:defRPr sz="2100" kern="1200">
          <a:solidFill>
            <a:schemeClr val="tx1"/>
          </a:solidFill>
          <a:latin typeface="+mn-lt"/>
          <a:ea typeface="+mn-ea"/>
          <a:cs typeface="+mn-cs"/>
        </a:defRPr>
      </a:lvl1pPr>
      <a:lvl2pPr marL="514350" indent="-171450" algn="l" defTabSz="685800" rtl="0" fontAlgn="base">
        <a:lnSpc>
          <a:spcPct val="90000"/>
        </a:lnSpc>
        <a:spcBef>
          <a:spcPct val="75000"/>
        </a:spcBef>
        <a:spcAft>
          <a:spcPct val="0"/>
        </a:spcAft>
        <a:buFont typeface="Arial" charset="0"/>
        <a:buChar char="•"/>
        <a:defRPr kern="1200">
          <a:solidFill>
            <a:schemeClr val="tx1"/>
          </a:solidFill>
          <a:latin typeface="+mn-lt"/>
          <a:ea typeface="+mn-ea"/>
          <a:cs typeface="+mn-cs"/>
        </a:defRPr>
      </a:lvl2pPr>
      <a:lvl3pPr marL="857250" indent="-171450" algn="l" defTabSz="685800" rtl="0" fontAlgn="base">
        <a:lnSpc>
          <a:spcPct val="90000"/>
        </a:lnSpc>
        <a:spcBef>
          <a:spcPct val="75000"/>
        </a:spcBef>
        <a:spcAft>
          <a:spcPct val="0"/>
        </a:spcAft>
        <a:buFont typeface="Arial" charset="0"/>
        <a:buChar char="•"/>
        <a:defRPr sz="1500" kern="1200">
          <a:solidFill>
            <a:schemeClr val="tx1"/>
          </a:solidFill>
          <a:latin typeface="+mn-lt"/>
          <a:ea typeface="+mn-ea"/>
          <a:cs typeface="+mn-cs"/>
        </a:defRPr>
      </a:lvl3pPr>
      <a:lvl4pPr marL="1200150" indent="-171450" algn="l" defTabSz="685800" rtl="0" fontAlgn="base">
        <a:lnSpc>
          <a:spcPct val="90000"/>
        </a:lnSpc>
        <a:spcBef>
          <a:spcPct val="75000"/>
        </a:spcBef>
        <a:spcAft>
          <a:spcPct val="0"/>
        </a:spcAft>
        <a:buFont typeface="Arial" charset="0"/>
        <a:buChar char="•"/>
        <a:defRPr sz="1300" kern="1200">
          <a:solidFill>
            <a:schemeClr val="tx1"/>
          </a:solidFill>
          <a:latin typeface="+mn-lt"/>
          <a:ea typeface="+mn-ea"/>
          <a:cs typeface="+mn-cs"/>
        </a:defRPr>
      </a:lvl4pPr>
      <a:lvl5pPr marL="1543050" indent="-171450" algn="l" defTabSz="685800" rtl="0" fontAlgn="base">
        <a:lnSpc>
          <a:spcPct val="90000"/>
        </a:lnSpc>
        <a:spcBef>
          <a:spcPct val="75000"/>
        </a:spcBef>
        <a:spcAft>
          <a:spcPct val="0"/>
        </a:spcAft>
        <a:buFont typeface="Arial"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ct val="75000"/>
        </a:spcBef>
        <a:buFont typeface="Arial" panose="020B070402020209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ct val="75000"/>
        </a:spcBef>
        <a:buFont typeface="Arial" panose="020B070402020209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ct val="75000"/>
        </a:spcBef>
        <a:buFont typeface="Arial" panose="020B070402020209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ct val="75000"/>
        </a:spcBef>
        <a:buFont typeface="Arial" panose="020B070402020209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2235" algn="l" defTabSz="685800" rtl="0" eaLnBrk="1" latinLnBrk="0" hangingPunct="1">
        <a:defRPr sz="1350" kern="1200">
          <a:solidFill>
            <a:schemeClr val="tx1"/>
          </a:solidFill>
          <a:latin typeface="+mn-lt"/>
          <a:ea typeface="+mn-ea"/>
          <a:cs typeface="+mn-cs"/>
        </a:defRPr>
      </a:lvl5pPr>
      <a:lvl6pPr marL="1715135"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8674" name="Picture 44"/>
          <p:cNvPicPr>
            <a:picLocks noChangeAspect="1" noChangeArrowheads="1"/>
          </p:cNvPicPr>
          <p:nvPr userDrawn="1"/>
        </p:nvPicPr>
        <p:blipFill>
          <a:blip r:embed="rId14"/>
          <a:srcRect/>
          <a:stretch>
            <a:fillRect/>
          </a:stretch>
        </p:blipFill>
        <p:spPr bwMode="auto">
          <a:xfrm>
            <a:off x="0" y="0"/>
            <a:ext cx="9144000" cy="5148263"/>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19" r:id="rId5"/>
    <p:sldLayoutId id="2147483801" r:id="rId6"/>
    <p:sldLayoutId id="2147483802" r:id="rId7"/>
    <p:sldLayoutId id="2147483803" r:id="rId8"/>
    <p:sldLayoutId id="2147483804" r:id="rId9"/>
    <p:sldLayoutId id="2147483805" r:id="rId10"/>
    <p:sldLayoutId id="2147483806" r:id="rId11"/>
    <p:sldLayoutId id="2147483807" r:id="rId12"/>
  </p:sldLayoutIdLst>
  <p:transition spd="slow">
    <p:random/>
  </p:transition>
  <p:hf sldNum="0" hdr="0" ftr="0" dt="0"/>
  <p:txStyles>
    <p:titleStyle>
      <a:lvl1pPr algn="ctr" defTabSz="685800" rtl="0" eaLnBrk="0" fontAlgn="base" hangingPunct="0">
        <a:spcBef>
          <a:spcPct val="0"/>
        </a:spcBef>
        <a:spcAft>
          <a:spcPct val="0"/>
        </a:spcAft>
        <a:defRPr sz="3300" kern="1200">
          <a:solidFill>
            <a:schemeClr val="tx1"/>
          </a:solidFill>
          <a:latin typeface="+mj-lt"/>
          <a:ea typeface="+mj-ea"/>
          <a:cs typeface="+mj-cs"/>
        </a:defRPr>
      </a:lvl1pPr>
      <a:lvl2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2pPr>
      <a:lvl3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3pPr>
      <a:lvl4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4pPr>
      <a:lvl5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defTabSz="6858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1pPr>
      <a:lvl2pPr marL="557213" indent="-214313" algn="l" defTabSz="685800" rtl="0" eaLnBrk="0" fontAlgn="base" hangingPunct="0">
        <a:spcBef>
          <a:spcPct val="20000"/>
        </a:spcBef>
        <a:spcAft>
          <a:spcPct val="0"/>
        </a:spcAft>
        <a:buFont typeface="Arial" charset="0"/>
        <a:buChar char="–"/>
        <a:defRPr sz="2100" kern="1200">
          <a:solidFill>
            <a:schemeClr val="tx1"/>
          </a:solidFill>
          <a:latin typeface="+mn-lt"/>
          <a:ea typeface="+mn-ea"/>
          <a:cs typeface="+mn-cs"/>
        </a:defRPr>
      </a:lvl2pPr>
      <a:lvl3pPr marL="857250" indent="-171450" algn="l" defTabSz="685800" rtl="0" eaLnBrk="0" fontAlgn="base" hangingPunct="0">
        <a:spcBef>
          <a:spcPct val="20000"/>
        </a:spcBef>
        <a:spcAft>
          <a:spcPct val="0"/>
        </a:spcAft>
        <a:buFont typeface="Arial" charset="0"/>
        <a:buChar char="•"/>
        <a:defRPr sz="2100" kern="1200">
          <a:solidFill>
            <a:schemeClr val="tx1"/>
          </a:solidFill>
          <a:latin typeface="+mn-lt"/>
          <a:ea typeface="+mn-ea"/>
          <a:cs typeface="+mn-cs"/>
        </a:defRPr>
      </a:lvl3pPr>
      <a:lvl4pPr marL="1200150" indent="-171450" algn="l" defTabSz="685800" rtl="0" eaLnBrk="0" fontAlgn="base" hangingPunct="0">
        <a:spcBef>
          <a:spcPct val="20000"/>
        </a:spcBef>
        <a:spcAft>
          <a:spcPct val="0"/>
        </a:spcAft>
        <a:buFont typeface="Arial" charset="0"/>
        <a:buChar char="–"/>
        <a:defRPr sz="1500" kern="1200">
          <a:solidFill>
            <a:schemeClr val="tx1"/>
          </a:solidFill>
          <a:latin typeface="+mn-lt"/>
          <a:ea typeface="+mn-ea"/>
          <a:cs typeface="+mn-cs"/>
        </a:defRPr>
      </a:lvl4pPr>
      <a:lvl5pPr marL="1543050" indent="-171450" algn="l" defTabSz="685800" rtl="0" eaLnBrk="0" fontAlgn="base" hangingPunct="0">
        <a:spcBef>
          <a:spcPct val="20000"/>
        </a:spcBef>
        <a:spcAft>
          <a:spcPct val="0"/>
        </a:spcAft>
        <a:buFont typeface="Arial" charset="0"/>
        <a:buChar char="»"/>
        <a:defRPr sz="1500" kern="1200">
          <a:solidFill>
            <a:schemeClr val="tx1"/>
          </a:solidFill>
          <a:latin typeface="+mn-lt"/>
          <a:ea typeface="+mn-ea"/>
          <a:cs typeface="+mn-cs"/>
        </a:defRPr>
      </a:lvl5pPr>
      <a:lvl6pPr marL="18865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94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23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52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8035" algn="l" defTabSz="685800" rtl="0" eaLnBrk="1" latinLnBrk="0" hangingPunct="1">
        <a:defRPr sz="1400" kern="1200">
          <a:solidFill>
            <a:schemeClr val="tx1"/>
          </a:solidFill>
          <a:latin typeface="+mn-lt"/>
          <a:ea typeface="+mn-ea"/>
          <a:cs typeface="+mn-cs"/>
        </a:defRPr>
      </a:lvl7pPr>
      <a:lvl8pPr marL="2400935" algn="l" defTabSz="685800" rtl="0" eaLnBrk="1" latinLnBrk="0" hangingPunct="1">
        <a:defRPr sz="1400" kern="1200">
          <a:solidFill>
            <a:schemeClr val="tx1"/>
          </a:solidFill>
          <a:latin typeface="+mn-lt"/>
          <a:ea typeface="+mn-ea"/>
          <a:cs typeface="+mn-cs"/>
        </a:defRPr>
      </a:lvl8pPr>
      <a:lvl9pPr marL="2743835"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5.png"/><Relationship Id="rId4"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图片 3" descr="九年级第十二单元"/>
          <p:cNvPicPr>
            <a:picLocks noChangeAspect="1"/>
          </p:cNvPicPr>
          <p:nvPr/>
        </p:nvPicPr>
        <p:blipFill>
          <a:blip r:embed="rId2"/>
          <a:srcRect/>
          <a:stretch>
            <a:fillRect/>
          </a:stretch>
        </p:blipFill>
        <p:spPr bwMode="auto">
          <a:xfrm>
            <a:off x="0" y="0"/>
            <a:ext cx="9144000" cy="5145088"/>
          </a:xfrm>
          <a:prstGeom prst="rect">
            <a:avLst/>
          </a:prstGeom>
          <a:noFill/>
          <a:ln w="9525">
            <a:noFill/>
            <a:miter lim="800000"/>
            <a:headEnd/>
            <a:tailEnd/>
          </a:ln>
        </p:spPr>
      </p:pic>
      <p:pic>
        <p:nvPicPr>
          <p:cNvPr id="43010" name="图片 6" descr="初中七彩图标"/>
          <p:cNvPicPr>
            <a:picLocks noChangeAspect="1"/>
          </p:cNvPicPr>
          <p:nvPr/>
        </p:nvPicPr>
        <p:blipFill>
          <a:blip r:embed="rId3"/>
          <a:srcRect/>
          <a:stretch>
            <a:fillRect/>
          </a:stretch>
        </p:blipFill>
        <p:spPr bwMode="auto">
          <a:xfrm>
            <a:off x="7426325" y="61913"/>
            <a:ext cx="1427163" cy="576262"/>
          </a:xfrm>
          <a:prstGeom prst="rect">
            <a:avLst/>
          </a:prstGeom>
          <a:noFill/>
          <a:ln w="9525">
            <a:noFill/>
            <a:miter lim="800000"/>
            <a:headEnd/>
            <a:tailEnd/>
          </a:ln>
        </p:spPr>
      </p:pic>
      <p:sp>
        <p:nvSpPr>
          <p:cNvPr id="6" name="文本框 5"/>
          <p:cNvSpPr txBox="1"/>
          <p:nvPr/>
        </p:nvSpPr>
        <p:spPr>
          <a:xfrm>
            <a:off x="3344863" y="2259013"/>
            <a:ext cx="3314700" cy="492125"/>
          </a:xfrm>
          <a:prstGeom prst="rect">
            <a:avLst/>
          </a:prstGeom>
          <a:noFill/>
          <a:effectLst>
            <a:outerShdw dist="381000" dir="3600000" sx="105000" sy="105000" algn="t" rotWithShape="0">
              <a:srgbClr val="000000">
                <a:alpha val="22000"/>
              </a:srgbClr>
            </a:outerShdw>
          </a:effectLst>
        </p:spPr>
        <p:txBody>
          <a:bodyPr>
            <a:spAutoFit/>
          </a:bodyPr>
          <a:lstStyle/>
          <a:p>
            <a:pPr fontAlgn="auto">
              <a:spcBef>
                <a:spcPts val="0"/>
              </a:spcBef>
              <a:spcAft>
                <a:spcPts val="0"/>
              </a:spcAft>
              <a:defRPr/>
            </a:pPr>
            <a:r>
              <a:rPr lang="en-US" altLang="zh-CN" sz="2600" b="1" dirty="0">
                <a:solidFill>
                  <a:srgbClr val="FF9B00"/>
                </a:solidFill>
                <a:effectLst>
                  <a:outerShdw blurRad="50800" dist="38100" algn="l" rotWithShape="0">
                    <a:prstClr val="black">
                      <a:alpha val="40000"/>
                    </a:prstClr>
                  </a:outerShdw>
                </a:effectLst>
                <a:latin typeface="Al Bayan" charset="0"/>
                <a:ea typeface="华康勘亭流W9(P)" panose="03000900000000000000" charset="-122"/>
                <a:cs typeface="Al Bayan" charset="0"/>
              </a:rPr>
              <a:t>Section A 3a-3c</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827088" y="896938"/>
            <a:ext cx="7129462" cy="3690937"/>
          </a:xfrm>
          <a:prstGeom prst="rect">
            <a:avLst/>
          </a:prstGeom>
          <a:noFill/>
          <a:ln w="9525">
            <a:noFill/>
            <a:miter lim="800000"/>
            <a:headEnd/>
            <a:tailEnd/>
          </a:ln>
        </p:spPr>
        <p:txBody>
          <a:bodyPr lIns="67500" tIns="35100" rIns="67500" bIns="35100">
            <a:spAutoFit/>
          </a:bodyPr>
          <a:lstStyle/>
          <a:p>
            <a:pPr>
              <a:lnSpc>
                <a:spcPct val="120000"/>
              </a:lnSpc>
            </a:pPr>
            <a:r>
              <a:rPr lang="en-US" altLang="zh-CN" sz="2800" b="1" dirty="0">
                <a:latin typeface="Times New Roman" pitchFamily="18" charset="0"/>
              </a:rPr>
              <a:t>2. How did the writer end up missing both   </a:t>
            </a:r>
          </a:p>
          <a:p>
            <a:pPr>
              <a:lnSpc>
                <a:spcPct val="120000"/>
              </a:lnSpc>
            </a:pPr>
            <a:r>
              <a:rPr lang="en-US" altLang="zh-CN" sz="2800" b="1" dirty="0">
                <a:latin typeface="Times New Roman" pitchFamily="18" charset="0"/>
              </a:rPr>
              <a:t>    events?</a:t>
            </a:r>
          </a:p>
          <a:p>
            <a:pPr>
              <a:lnSpc>
                <a:spcPct val="120000"/>
              </a:lnSpc>
            </a:pPr>
            <a:r>
              <a:rPr lang="en-US" altLang="zh-CN" sz="2800" b="1" dirty="0">
                <a:solidFill>
                  <a:srgbClr val="FF0000"/>
                </a:solidFill>
                <a:latin typeface="Times New Roman" pitchFamily="18" charset="0"/>
              </a:rPr>
              <a:t>    The writer went to get a coffee first and </a:t>
            </a:r>
          </a:p>
          <a:p>
            <a:pPr>
              <a:lnSpc>
                <a:spcPct val="120000"/>
              </a:lnSpc>
            </a:pPr>
            <a:r>
              <a:rPr lang="en-US" altLang="zh-CN" sz="2800" b="1" dirty="0">
                <a:solidFill>
                  <a:srgbClr val="FF0000"/>
                </a:solidFill>
                <a:latin typeface="Times New Roman" pitchFamily="18" charset="0"/>
              </a:rPr>
              <a:t>    was not in the office when the plane hit the </a:t>
            </a:r>
          </a:p>
          <a:p>
            <a:pPr>
              <a:lnSpc>
                <a:spcPct val="120000"/>
              </a:lnSpc>
            </a:pPr>
            <a:r>
              <a:rPr lang="en-US" altLang="zh-CN" sz="2800" b="1" dirty="0">
                <a:solidFill>
                  <a:srgbClr val="FF0000"/>
                </a:solidFill>
                <a:latin typeface="Times New Roman" pitchFamily="18" charset="0"/>
              </a:rPr>
              <a:t>    World Trade Center. He/she overslept </a:t>
            </a:r>
          </a:p>
          <a:p>
            <a:pPr>
              <a:lnSpc>
                <a:spcPct val="120000"/>
              </a:lnSpc>
            </a:pPr>
            <a:r>
              <a:rPr lang="en-US" altLang="zh-CN" sz="2800" b="1" dirty="0">
                <a:solidFill>
                  <a:srgbClr val="FF0000"/>
                </a:solidFill>
                <a:latin typeface="Times New Roman" pitchFamily="18" charset="0"/>
              </a:rPr>
              <a:t>    and missed his/her flight, so he/she was able      </a:t>
            </a:r>
          </a:p>
          <a:p>
            <a:pPr>
              <a:lnSpc>
                <a:spcPct val="120000"/>
              </a:lnSpc>
            </a:pPr>
            <a:r>
              <a:rPr lang="en-US" altLang="zh-CN" sz="2800" b="1" dirty="0">
                <a:solidFill>
                  <a:srgbClr val="FF0000"/>
                </a:solidFill>
                <a:latin typeface="Times New Roman" pitchFamily="18" charset="0"/>
              </a:rPr>
              <a:t>    to avoid the earthquake.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anim calcmode="lin" valueType="num">
                                      <p:cBhvr additive="base">
                                        <p:cTn id="11"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anim calcmode="lin" valueType="num">
                                      <p:cBhvr additive="base">
                                        <p:cTn id="15"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4" end="4"/>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anim calcmode="lin" valueType="num">
                                      <p:cBhvr additive="base">
                                        <p:cTn id="23"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文本占位符 188417"/>
          <p:cNvSpPr>
            <a:spLocks noGrp="1"/>
          </p:cNvSpPr>
          <p:nvPr>
            <p:ph type="body" idx="4294967295"/>
          </p:nvPr>
        </p:nvSpPr>
        <p:spPr bwMode="auto">
          <a:xfrm>
            <a:off x="990600" y="1203325"/>
            <a:ext cx="6821488" cy="1570038"/>
          </a:xfrm>
          <a:prstGeom prst="rect">
            <a:avLst/>
          </a:prstGeom>
          <a:noFill/>
          <a:ln>
            <a:miter lim="800000"/>
            <a:headEnd/>
            <a:tailEnd/>
          </a:ln>
        </p:spPr>
        <p:txBody>
          <a:bodyPr/>
          <a:lstStyle/>
          <a:p>
            <a:pPr marL="542925" indent="-542925">
              <a:spcBef>
                <a:spcPct val="0"/>
              </a:spcBef>
              <a:buFont typeface="Arial" charset="0"/>
              <a:buNone/>
            </a:pPr>
            <a:r>
              <a:rPr lang="zh-CN" altLang="en-US" b="1" dirty="0">
                <a:solidFill>
                  <a:srgbClr val="002060"/>
                </a:solidFill>
                <a:latin typeface="微软雅黑" pitchFamily="34" charset="-122"/>
                <a:ea typeface="楷体" pitchFamily="49" charset="-122"/>
              </a:rPr>
              <a:t>快速阅读全文，注意描述事件的关键词或短语，</a:t>
            </a:r>
            <a:endParaRPr lang="en-US" altLang="zh-CN" b="1" dirty="0">
              <a:solidFill>
                <a:srgbClr val="002060"/>
              </a:solidFill>
              <a:latin typeface="微软雅黑" pitchFamily="34" charset="-122"/>
              <a:ea typeface="楷体" pitchFamily="49" charset="-122"/>
            </a:endParaRPr>
          </a:p>
          <a:p>
            <a:pPr marL="542925" indent="-542925">
              <a:spcBef>
                <a:spcPct val="0"/>
              </a:spcBef>
              <a:buFont typeface="Arial" charset="0"/>
              <a:buNone/>
            </a:pPr>
            <a:r>
              <a:rPr lang="zh-CN" altLang="en-US" b="1" dirty="0">
                <a:solidFill>
                  <a:srgbClr val="002060"/>
                </a:solidFill>
                <a:latin typeface="微软雅黑" pitchFamily="34" charset="-122"/>
                <a:ea typeface="楷体" pitchFamily="49" charset="-122"/>
              </a:rPr>
              <a:t>有助于整篇文章的理解。</a:t>
            </a:r>
            <a:endParaRPr lang="en-US" altLang="zh-CN" b="1" dirty="0">
              <a:solidFill>
                <a:srgbClr val="002060"/>
              </a:solidFill>
              <a:latin typeface="微软雅黑" pitchFamily="34" charset="-122"/>
              <a:ea typeface="楷体" pitchFamily="49" charset="-122"/>
            </a:endParaRPr>
          </a:p>
          <a:p>
            <a:pPr marL="542925" indent="-542925">
              <a:spcBef>
                <a:spcPct val="0"/>
              </a:spcBef>
              <a:buFont typeface="Arial" charset="0"/>
              <a:buNone/>
            </a:pPr>
            <a:r>
              <a:rPr lang="zh-CN" altLang="en-US" b="1" dirty="0">
                <a:solidFill>
                  <a:srgbClr val="002060"/>
                </a:solidFill>
                <a:latin typeface="微软雅黑" pitchFamily="34" charset="-122"/>
                <a:ea typeface="楷体" pitchFamily="49" charset="-122"/>
              </a:rPr>
              <a:t>这些关键词可能是动词或动词短语，可能是介词</a:t>
            </a:r>
            <a:endParaRPr lang="en-US" altLang="zh-CN" b="1" dirty="0">
              <a:solidFill>
                <a:srgbClr val="002060"/>
              </a:solidFill>
              <a:latin typeface="微软雅黑" pitchFamily="34" charset="-122"/>
              <a:ea typeface="楷体" pitchFamily="49" charset="-122"/>
            </a:endParaRPr>
          </a:p>
          <a:p>
            <a:pPr marL="542925" indent="-542925">
              <a:spcBef>
                <a:spcPct val="0"/>
              </a:spcBef>
              <a:buFont typeface="Arial" charset="0"/>
              <a:buNone/>
            </a:pPr>
            <a:r>
              <a:rPr lang="zh-CN" altLang="en-US" b="1" dirty="0">
                <a:solidFill>
                  <a:srgbClr val="002060"/>
                </a:solidFill>
                <a:latin typeface="微软雅黑" pitchFamily="34" charset="-122"/>
                <a:ea typeface="楷体" pitchFamily="49" charset="-122"/>
              </a:rPr>
              <a:t>短语，形容词，或连词等。 </a:t>
            </a:r>
          </a:p>
        </p:txBody>
      </p:sp>
      <p:sp>
        <p:nvSpPr>
          <p:cNvPr id="188420" name="矩形 188419"/>
          <p:cNvSpPr>
            <a:spLocks noChangeArrowheads="1"/>
          </p:cNvSpPr>
          <p:nvPr/>
        </p:nvSpPr>
        <p:spPr bwMode="auto">
          <a:xfrm>
            <a:off x="900113" y="2859088"/>
            <a:ext cx="7345362" cy="1873250"/>
          </a:xfrm>
          <a:prstGeom prst="rect">
            <a:avLst/>
          </a:prstGeom>
          <a:noFill/>
          <a:ln w="9525">
            <a:noFill/>
            <a:miter lim="800000"/>
            <a:headEnd/>
            <a:tailEnd/>
          </a:ln>
        </p:spPr>
        <p:txBody>
          <a:bodyPr/>
          <a:lstStyle/>
          <a:p>
            <a:pPr indent="-542925"/>
            <a:r>
              <a:rPr lang="zh-CN" altLang="en-US" sz="2400" b="1">
                <a:solidFill>
                  <a:srgbClr val="002060"/>
                </a:solidFill>
                <a:latin typeface="Times New Roman" pitchFamily="18" charset="0"/>
                <a:ea typeface="楷体" pitchFamily="49" charset="-122"/>
                <a:cs typeface="Times New Roman" pitchFamily="18" charset="0"/>
              </a:rPr>
              <a:t>第一段：</a:t>
            </a:r>
            <a:r>
              <a:rPr lang="en-US" altLang="zh-CN" sz="2400" b="1">
                <a:solidFill>
                  <a:srgbClr val="002060"/>
                </a:solidFill>
                <a:latin typeface="Times New Roman" pitchFamily="18" charset="0"/>
                <a:ea typeface="楷体" pitchFamily="49" charset="-122"/>
                <a:cs typeface="Times New Roman" pitchFamily="18" charset="0"/>
              </a:rPr>
              <a:t>found a job, arrived at, was about to,</a:t>
            </a:r>
          </a:p>
          <a:p>
            <a:pPr indent="-542925"/>
            <a:r>
              <a:rPr lang="en-US" altLang="zh-CN" sz="2400" b="1">
                <a:solidFill>
                  <a:srgbClr val="002060"/>
                </a:solidFill>
                <a:latin typeface="Times New Roman" pitchFamily="18" charset="0"/>
                <a:ea typeface="楷体" pitchFamily="49" charset="-122"/>
                <a:cs typeface="Times New Roman" pitchFamily="18" charset="0"/>
              </a:rPr>
              <a:t>               even though, stared, in disbelief, the </a:t>
            </a:r>
          </a:p>
          <a:p>
            <a:pPr indent="-542925"/>
            <a:r>
              <a:rPr lang="en-US" altLang="zh-CN" sz="2400" b="1">
                <a:solidFill>
                  <a:srgbClr val="002060"/>
                </a:solidFill>
                <a:latin typeface="Times New Roman" pitchFamily="18" charset="0"/>
                <a:ea typeface="楷体" pitchFamily="49" charset="-122"/>
                <a:cs typeface="Times New Roman" pitchFamily="18" charset="0"/>
              </a:rPr>
              <a:t>               burning building, alive </a:t>
            </a:r>
          </a:p>
          <a:p>
            <a:pPr indent="-542925"/>
            <a:r>
              <a:rPr lang="zh-CN" altLang="en-US" sz="2400" b="1">
                <a:solidFill>
                  <a:srgbClr val="002060"/>
                </a:solidFill>
                <a:latin typeface="Times New Roman" pitchFamily="18" charset="0"/>
                <a:ea typeface="楷体" pitchFamily="49" charset="-122"/>
                <a:cs typeface="Times New Roman" pitchFamily="18" charset="0"/>
              </a:rPr>
              <a:t>第二段：</a:t>
            </a:r>
            <a:r>
              <a:rPr lang="en-US" altLang="zh-CN" sz="2400" b="1">
                <a:solidFill>
                  <a:srgbClr val="002060"/>
                </a:solidFill>
                <a:latin typeface="Times New Roman" pitchFamily="18" charset="0"/>
                <a:ea typeface="楷体" pitchFamily="49" charset="-122"/>
                <a:cs typeface="Times New Roman" pitchFamily="18" charset="0"/>
              </a:rPr>
              <a:t>woke up, went off, had taken off, till,   </a:t>
            </a:r>
          </a:p>
          <a:p>
            <a:pPr indent="-542925"/>
            <a:r>
              <a:rPr lang="en-US" altLang="zh-CN" sz="2400" b="1">
                <a:solidFill>
                  <a:srgbClr val="002060"/>
                </a:solidFill>
                <a:latin typeface="Times New Roman" pitchFamily="18" charset="0"/>
                <a:ea typeface="楷体" pitchFamily="49" charset="-122"/>
                <a:cs typeface="Times New Roman" pitchFamily="18" charset="0"/>
              </a:rPr>
              <a:t>               unexpectedly, turned into</a:t>
            </a:r>
          </a:p>
        </p:txBody>
      </p:sp>
      <p:sp>
        <p:nvSpPr>
          <p:cNvPr id="58371" name="TextBox 1"/>
          <p:cNvSpPr txBox="1">
            <a:spLocks noChangeArrowheads="1"/>
          </p:cNvSpPr>
          <p:nvPr/>
        </p:nvSpPr>
        <p:spPr bwMode="auto">
          <a:xfrm>
            <a:off x="2879725" y="627063"/>
            <a:ext cx="3384550" cy="585787"/>
          </a:xfrm>
          <a:prstGeom prst="rect">
            <a:avLst/>
          </a:prstGeom>
          <a:noFill/>
          <a:ln w="9525">
            <a:noFill/>
            <a:miter lim="800000"/>
            <a:headEnd/>
            <a:tailEnd/>
          </a:ln>
        </p:spPr>
        <p:txBody>
          <a:bodyPr>
            <a:spAutoFit/>
          </a:bodyPr>
          <a:lstStyle/>
          <a:p>
            <a:r>
              <a:rPr lang="zh-CN" altLang="en-US" sz="3200" b="1" dirty="0">
                <a:solidFill>
                  <a:srgbClr val="FF0000"/>
                </a:solidFill>
                <a:latin typeface="方正卡通简体"/>
                <a:ea typeface="方正卡通简体"/>
                <a:cs typeface="方正卡通简体"/>
              </a:rPr>
              <a:t>阅  读  指  导</a:t>
            </a: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88418">
                                            <p:txEl>
                                              <p:pRg st="0" end="0"/>
                                            </p:txEl>
                                          </p:spTgt>
                                        </p:tgtEl>
                                        <p:attrNameLst>
                                          <p:attrName>style.visibility</p:attrName>
                                        </p:attrNameLst>
                                      </p:cBhvr>
                                      <p:to>
                                        <p:strVal val="visible"/>
                                      </p:to>
                                    </p:set>
                                    <p:animEffect transition="in" filter="fade">
                                      <p:cBhvr>
                                        <p:cTn id="7" dur="1000"/>
                                        <p:tgtEl>
                                          <p:spTgt spid="188418">
                                            <p:txEl>
                                              <p:pRg st="0" end="0"/>
                                            </p:txEl>
                                          </p:spTgt>
                                        </p:tgtEl>
                                      </p:cBhvr>
                                    </p:animEffect>
                                    <p:anim calcmode="lin" valueType="num">
                                      <p:cBhvr>
                                        <p:cTn id="8" dur="1000" fill="hold"/>
                                        <p:tgtEl>
                                          <p:spTgt spid="18841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8841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88418">
                                            <p:txEl>
                                              <p:pRg st="1" end="1"/>
                                            </p:txEl>
                                          </p:spTgt>
                                        </p:tgtEl>
                                        <p:attrNameLst>
                                          <p:attrName>style.visibility</p:attrName>
                                        </p:attrNameLst>
                                      </p:cBhvr>
                                      <p:to>
                                        <p:strVal val="visible"/>
                                      </p:to>
                                    </p:set>
                                    <p:animEffect transition="in" filter="fade">
                                      <p:cBhvr>
                                        <p:cTn id="14" dur="1000"/>
                                        <p:tgtEl>
                                          <p:spTgt spid="188418">
                                            <p:txEl>
                                              <p:pRg st="1" end="1"/>
                                            </p:txEl>
                                          </p:spTgt>
                                        </p:tgtEl>
                                      </p:cBhvr>
                                    </p:animEffect>
                                    <p:anim calcmode="lin" valueType="num">
                                      <p:cBhvr>
                                        <p:cTn id="15" dur="1000" fill="hold"/>
                                        <p:tgtEl>
                                          <p:spTgt spid="188418">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88418">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88418">
                                            <p:txEl>
                                              <p:pRg st="2" end="2"/>
                                            </p:txEl>
                                          </p:spTgt>
                                        </p:tgtEl>
                                        <p:attrNameLst>
                                          <p:attrName>style.visibility</p:attrName>
                                        </p:attrNameLst>
                                      </p:cBhvr>
                                      <p:to>
                                        <p:strVal val="visible"/>
                                      </p:to>
                                    </p:set>
                                    <p:animEffect transition="in" filter="fade">
                                      <p:cBhvr>
                                        <p:cTn id="19" dur="1000"/>
                                        <p:tgtEl>
                                          <p:spTgt spid="188418">
                                            <p:txEl>
                                              <p:pRg st="2" end="2"/>
                                            </p:txEl>
                                          </p:spTgt>
                                        </p:tgtEl>
                                      </p:cBhvr>
                                    </p:animEffect>
                                    <p:anim calcmode="lin" valueType="num">
                                      <p:cBhvr>
                                        <p:cTn id="20" dur="1000" fill="hold"/>
                                        <p:tgtEl>
                                          <p:spTgt spid="188418">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188418">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88418">
                                            <p:txEl>
                                              <p:pRg st="3" end="3"/>
                                            </p:txEl>
                                          </p:spTgt>
                                        </p:tgtEl>
                                        <p:attrNameLst>
                                          <p:attrName>style.visibility</p:attrName>
                                        </p:attrNameLst>
                                      </p:cBhvr>
                                      <p:to>
                                        <p:strVal val="visible"/>
                                      </p:to>
                                    </p:set>
                                    <p:animEffect transition="in" filter="fade">
                                      <p:cBhvr>
                                        <p:cTn id="24" dur="1000"/>
                                        <p:tgtEl>
                                          <p:spTgt spid="188418">
                                            <p:txEl>
                                              <p:pRg st="3" end="3"/>
                                            </p:txEl>
                                          </p:spTgt>
                                        </p:tgtEl>
                                      </p:cBhvr>
                                    </p:animEffect>
                                    <p:anim calcmode="lin" valueType="num">
                                      <p:cBhvr>
                                        <p:cTn id="25" dur="1000" fill="hold"/>
                                        <p:tgtEl>
                                          <p:spTgt spid="188418">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188418">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nodeType="clickEffect">
                                  <p:stCondLst>
                                    <p:cond delay="0"/>
                                  </p:stCondLst>
                                  <p:childTnLst>
                                    <p:set>
                                      <p:cBhvr>
                                        <p:cTn id="30" dur="1" fill="hold">
                                          <p:stCondLst>
                                            <p:cond delay="0"/>
                                          </p:stCondLst>
                                        </p:cTn>
                                        <p:tgtEl>
                                          <p:spTgt spid="188420">
                                            <p:txEl>
                                              <p:pRg st="0" end="0"/>
                                            </p:txEl>
                                          </p:spTgt>
                                        </p:tgtEl>
                                        <p:attrNameLst>
                                          <p:attrName>style.visibility</p:attrName>
                                        </p:attrNameLst>
                                      </p:cBhvr>
                                      <p:to>
                                        <p:strVal val="visible"/>
                                      </p:to>
                                    </p:set>
                                    <p:animEffect transition="in" filter="randombar(horizontal)">
                                      <p:cBhvr>
                                        <p:cTn id="31" dur="500"/>
                                        <p:tgtEl>
                                          <p:spTgt spid="188420">
                                            <p:txEl>
                                              <p:pRg st="0" end="0"/>
                                            </p:txEl>
                                          </p:spTgt>
                                        </p:tgtEl>
                                      </p:cBhvr>
                                    </p:animEffect>
                                  </p:childTnLst>
                                </p:cTn>
                              </p:par>
                              <p:par>
                                <p:cTn id="32" presetID="14" presetClass="entr" presetSubtype="10" fill="hold" nodeType="withEffect">
                                  <p:stCondLst>
                                    <p:cond delay="0"/>
                                  </p:stCondLst>
                                  <p:childTnLst>
                                    <p:set>
                                      <p:cBhvr>
                                        <p:cTn id="33" dur="1" fill="hold">
                                          <p:stCondLst>
                                            <p:cond delay="0"/>
                                          </p:stCondLst>
                                        </p:cTn>
                                        <p:tgtEl>
                                          <p:spTgt spid="188420">
                                            <p:txEl>
                                              <p:pRg st="1" end="1"/>
                                            </p:txEl>
                                          </p:spTgt>
                                        </p:tgtEl>
                                        <p:attrNameLst>
                                          <p:attrName>style.visibility</p:attrName>
                                        </p:attrNameLst>
                                      </p:cBhvr>
                                      <p:to>
                                        <p:strVal val="visible"/>
                                      </p:to>
                                    </p:set>
                                    <p:animEffect transition="in" filter="randombar(horizontal)">
                                      <p:cBhvr>
                                        <p:cTn id="34" dur="500"/>
                                        <p:tgtEl>
                                          <p:spTgt spid="188420">
                                            <p:txEl>
                                              <p:pRg st="1" end="1"/>
                                            </p:txEl>
                                          </p:spTgt>
                                        </p:tgtEl>
                                      </p:cBhvr>
                                    </p:animEffect>
                                  </p:childTnLst>
                                </p:cTn>
                              </p:par>
                              <p:par>
                                <p:cTn id="35" presetID="14" presetClass="entr" presetSubtype="10" fill="hold" nodeType="withEffect">
                                  <p:stCondLst>
                                    <p:cond delay="0"/>
                                  </p:stCondLst>
                                  <p:childTnLst>
                                    <p:set>
                                      <p:cBhvr>
                                        <p:cTn id="36" dur="1" fill="hold">
                                          <p:stCondLst>
                                            <p:cond delay="0"/>
                                          </p:stCondLst>
                                        </p:cTn>
                                        <p:tgtEl>
                                          <p:spTgt spid="188420">
                                            <p:txEl>
                                              <p:pRg st="2" end="2"/>
                                            </p:txEl>
                                          </p:spTgt>
                                        </p:tgtEl>
                                        <p:attrNameLst>
                                          <p:attrName>style.visibility</p:attrName>
                                        </p:attrNameLst>
                                      </p:cBhvr>
                                      <p:to>
                                        <p:strVal val="visible"/>
                                      </p:to>
                                    </p:set>
                                    <p:animEffect transition="in" filter="randombar(horizontal)">
                                      <p:cBhvr>
                                        <p:cTn id="37" dur="500"/>
                                        <p:tgtEl>
                                          <p:spTgt spid="188420">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nodeType="clickEffect">
                                  <p:stCondLst>
                                    <p:cond delay="0"/>
                                  </p:stCondLst>
                                  <p:childTnLst>
                                    <p:set>
                                      <p:cBhvr>
                                        <p:cTn id="41" dur="1" fill="hold">
                                          <p:stCondLst>
                                            <p:cond delay="0"/>
                                          </p:stCondLst>
                                        </p:cTn>
                                        <p:tgtEl>
                                          <p:spTgt spid="188420">
                                            <p:txEl>
                                              <p:pRg st="3" end="3"/>
                                            </p:txEl>
                                          </p:spTgt>
                                        </p:tgtEl>
                                        <p:attrNameLst>
                                          <p:attrName>style.visibility</p:attrName>
                                        </p:attrNameLst>
                                      </p:cBhvr>
                                      <p:to>
                                        <p:strVal val="visible"/>
                                      </p:to>
                                    </p:set>
                                    <p:animEffect transition="in" filter="randombar(horizontal)">
                                      <p:cBhvr>
                                        <p:cTn id="42" dur="500"/>
                                        <p:tgtEl>
                                          <p:spTgt spid="188420">
                                            <p:txEl>
                                              <p:pRg st="3" end="3"/>
                                            </p:txEl>
                                          </p:spTgt>
                                        </p:tgtEl>
                                      </p:cBhvr>
                                    </p:animEffect>
                                  </p:childTnLst>
                                </p:cTn>
                              </p:par>
                              <p:par>
                                <p:cTn id="43" presetID="14" presetClass="entr" presetSubtype="10" fill="hold" nodeType="withEffect">
                                  <p:stCondLst>
                                    <p:cond delay="0"/>
                                  </p:stCondLst>
                                  <p:childTnLst>
                                    <p:set>
                                      <p:cBhvr>
                                        <p:cTn id="44" dur="1" fill="hold">
                                          <p:stCondLst>
                                            <p:cond delay="0"/>
                                          </p:stCondLst>
                                        </p:cTn>
                                        <p:tgtEl>
                                          <p:spTgt spid="188420">
                                            <p:txEl>
                                              <p:pRg st="4" end="4"/>
                                            </p:txEl>
                                          </p:spTgt>
                                        </p:tgtEl>
                                        <p:attrNameLst>
                                          <p:attrName>style.visibility</p:attrName>
                                        </p:attrNameLst>
                                      </p:cBhvr>
                                      <p:to>
                                        <p:strVal val="visible"/>
                                      </p:to>
                                    </p:set>
                                    <p:animEffect transition="in" filter="randombar(horizontal)">
                                      <p:cBhvr>
                                        <p:cTn id="45" dur="500"/>
                                        <p:tgtEl>
                                          <p:spTgt spid="18842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ext Box 2"/>
          <p:cNvSpPr txBox="1">
            <a:spLocks noChangeArrowheads="1"/>
          </p:cNvSpPr>
          <p:nvPr/>
        </p:nvSpPr>
        <p:spPr bwMode="auto">
          <a:xfrm>
            <a:off x="611188" y="1579563"/>
            <a:ext cx="7632700" cy="2462212"/>
          </a:xfrm>
          <a:prstGeom prst="rect">
            <a:avLst/>
          </a:prstGeom>
          <a:noFill/>
          <a:ln w="9525">
            <a:noFill/>
            <a:miter lim="800000"/>
            <a:headEnd/>
            <a:tailEnd/>
          </a:ln>
        </p:spPr>
        <p:txBody>
          <a:bodyPr>
            <a:spAutoFit/>
          </a:bodyPr>
          <a:lstStyle/>
          <a:p>
            <a:pPr marL="441325" indent="-441325">
              <a:lnSpc>
                <a:spcPct val="110000"/>
              </a:lnSpc>
              <a:buFontTx/>
              <a:buAutoNum type="arabicPeriod"/>
            </a:pPr>
            <a:r>
              <a:rPr lang="zh-CN" altLang="zh-CN" sz="2800" b="1" dirty="0">
                <a:latin typeface="Times New Roman" pitchFamily="18" charset="0"/>
                <a:cs typeface="Times New Roman" pitchFamily="18" charset="0"/>
              </a:rPr>
              <a:t>What time did the writer arrive at </a:t>
            </a:r>
            <a:r>
              <a:rPr lang="en-US" altLang="zh-CN" sz="2800" b="1" dirty="0">
                <a:latin typeface="Times New Roman" pitchFamily="18" charset="0"/>
                <a:cs typeface="Times New Roman" pitchFamily="18" charset="0"/>
              </a:rPr>
              <a:t>the </a:t>
            </a:r>
            <a:r>
              <a:rPr lang="zh-CN" altLang="zh-CN" sz="2800" b="1" dirty="0">
                <a:latin typeface="Times New Roman" pitchFamily="18" charset="0"/>
                <a:cs typeface="Times New Roman" pitchFamily="18" charset="0"/>
              </a:rPr>
              <a:t>World Trade Center on September 11, 2001?</a:t>
            </a:r>
          </a:p>
          <a:p>
            <a:pPr marL="441325" indent="-441325">
              <a:lnSpc>
                <a:spcPct val="110000"/>
              </a:lnSpc>
              <a:buFontTx/>
              <a:buAutoNum type="arabicPeriod"/>
            </a:pPr>
            <a:endParaRPr lang="zh-CN" altLang="zh-CN" sz="2800" b="1" dirty="0">
              <a:latin typeface="Times New Roman" pitchFamily="18" charset="0"/>
              <a:cs typeface="Times New Roman" pitchFamily="18" charset="0"/>
            </a:endParaRPr>
          </a:p>
          <a:p>
            <a:pPr marL="441325" indent="-441325">
              <a:lnSpc>
                <a:spcPct val="110000"/>
              </a:lnSpc>
            </a:pPr>
            <a:endParaRPr lang="zh-CN" altLang="zh-CN" sz="2800" b="1" dirty="0">
              <a:latin typeface="Times New Roman" pitchFamily="18" charset="0"/>
              <a:cs typeface="Times New Roman" pitchFamily="18" charset="0"/>
            </a:endParaRPr>
          </a:p>
          <a:p>
            <a:pPr marL="441325" indent="-441325">
              <a:lnSpc>
                <a:spcPct val="110000"/>
              </a:lnSpc>
            </a:pPr>
            <a:r>
              <a:rPr lang="zh-CN" altLang="zh-CN" sz="2800" b="1" dirty="0">
                <a:latin typeface="Times New Roman" pitchFamily="18" charset="0"/>
                <a:cs typeface="Times New Roman" pitchFamily="18" charset="0"/>
              </a:rPr>
              <a:t>2. What did the writer decide to do first? </a:t>
            </a:r>
          </a:p>
        </p:txBody>
      </p:sp>
      <p:sp>
        <p:nvSpPr>
          <p:cNvPr id="60418" name="Text Box 3"/>
          <p:cNvSpPr txBox="1">
            <a:spLocks noChangeArrowheads="1"/>
          </p:cNvSpPr>
          <p:nvPr/>
        </p:nvSpPr>
        <p:spPr bwMode="auto">
          <a:xfrm>
            <a:off x="1057275" y="625475"/>
            <a:ext cx="6740525" cy="954088"/>
          </a:xfrm>
          <a:prstGeom prst="rect">
            <a:avLst/>
          </a:prstGeom>
          <a:noFill/>
          <a:ln w="9525">
            <a:noFill/>
            <a:miter lim="800000"/>
            <a:headEnd/>
            <a:tailEnd/>
          </a:ln>
        </p:spPr>
        <p:txBody>
          <a:bodyPr>
            <a:spAutoFit/>
          </a:bodyPr>
          <a:lstStyle/>
          <a:p>
            <a:r>
              <a:rPr lang="zh-CN" altLang="zh-CN" sz="2800" b="1" dirty="0">
                <a:solidFill>
                  <a:srgbClr val="0000FF"/>
                </a:solidFill>
                <a:cs typeface="Arial" charset="0"/>
              </a:rPr>
              <a:t>Read the first paragraph and answer the questions.</a:t>
            </a:r>
          </a:p>
        </p:txBody>
      </p:sp>
      <p:sp>
        <p:nvSpPr>
          <p:cNvPr id="59396" name="Text Box 4"/>
          <p:cNvSpPr txBox="1">
            <a:spLocks noChangeArrowheads="1"/>
          </p:cNvSpPr>
          <p:nvPr/>
        </p:nvSpPr>
        <p:spPr bwMode="auto">
          <a:xfrm>
            <a:off x="1204913" y="2540000"/>
            <a:ext cx="6823075" cy="1039813"/>
          </a:xfrm>
          <a:prstGeom prst="rect">
            <a:avLst/>
          </a:prstGeom>
          <a:noFill/>
          <a:ln w="9525">
            <a:noFill/>
            <a:miter lim="800000"/>
            <a:headEnd/>
            <a:tailEnd/>
          </a:ln>
        </p:spPr>
        <p:txBody>
          <a:bodyPr>
            <a:spAutoFit/>
          </a:bodyPr>
          <a:lstStyle/>
          <a:p>
            <a:pPr>
              <a:lnSpc>
                <a:spcPct val="110000"/>
              </a:lnSpc>
            </a:pPr>
            <a:r>
              <a:rPr lang="zh-CN" altLang="zh-CN" sz="2800" b="1">
                <a:solidFill>
                  <a:srgbClr val="FF0000"/>
                </a:solidFill>
                <a:latin typeface="Times New Roman" pitchFamily="18" charset="0"/>
                <a:cs typeface="Times New Roman" pitchFamily="18" charset="0"/>
              </a:rPr>
              <a:t>The writer arrived at </a:t>
            </a:r>
            <a:r>
              <a:rPr lang="en-US" altLang="zh-CN" sz="2800" b="1">
                <a:solidFill>
                  <a:srgbClr val="FF0000"/>
                </a:solidFill>
                <a:latin typeface="Times New Roman" pitchFamily="18" charset="0"/>
                <a:cs typeface="Times New Roman" pitchFamily="18" charset="0"/>
              </a:rPr>
              <a:t>the </a:t>
            </a:r>
            <a:r>
              <a:rPr lang="zh-CN" altLang="zh-CN" sz="2800" b="1">
                <a:solidFill>
                  <a:srgbClr val="FF0000"/>
                </a:solidFill>
                <a:latin typeface="Times New Roman" pitchFamily="18" charset="0"/>
                <a:cs typeface="Times New Roman" pitchFamily="18" charset="0"/>
              </a:rPr>
              <a:t>World Trade Center at around 8:30 a.m.</a:t>
            </a:r>
          </a:p>
        </p:txBody>
      </p:sp>
      <p:sp>
        <p:nvSpPr>
          <p:cNvPr id="59397" name="Text Box 5"/>
          <p:cNvSpPr txBox="1">
            <a:spLocks noChangeArrowheads="1"/>
          </p:cNvSpPr>
          <p:nvPr/>
        </p:nvSpPr>
        <p:spPr bwMode="auto">
          <a:xfrm>
            <a:off x="1258888" y="4019550"/>
            <a:ext cx="6464300" cy="531813"/>
          </a:xfrm>
          <a:prstGeom prst="rect">
            <a:avLst/>
          </a:prstGeom>
          <a:noFill/>
          <a:ln w="9525">
            <a:noFill/>
            <a:miter lim="800000"/>
            <a:headEnd/>
            <a:tailEnd/>
          </a:ln>
        </p:spPr>
        <p:txBody>
          <a:bodyPr>
            <a:spAutoFit/>
          </a:bodyPr>
          <a:lstStyle/>
          <a:p>
            <a:pPr>
              <a:lnSpc>
                <a:spcPct val="110000"/>
              </a:lnSpc>
            </a:pPr>
            <a:r>
              <a:rPr lang="zh-CN" altLang="zh-CN" sz="2800" b="1">
                <a:solidFill>
                  <a:srgbClr val="FF0000"/>
                </a:solidFill>
                <a:latin typeface="Times New Roman" pitchFamily="18" charset="0"/>
                <a:cs typeface="Times New Roman" pitchFamily="18" charset="0"/>
              </a:rPr>
              <a:t>The writer decide</a:t>
            </a:r>
            <a:r>
              <a:rPr lang="en-US" altLang="zh-CN" sz="2800" b="1">
                <a:solidFill>
                  <a:srgbClr val="FF0000"/>
                </a:solidFill>
                <a:latin typeface="Times New Roman" pitchFamily="18" charset="0"/>
                <a:cs typeface="Times New Roman" pitchFamily="18" charset="0"/>
              </a:rPr>
              <a:t>d</a:t>
            </a:r>
            <a:r>
              <a:rPr lang="zh-CN" altLang="zh-CN" sz="2800" b="1">
                <a:solidFill>
                  <a:srgbClr val="FF0000"/>
                </a:solidFill>
                <a:latin typeface="Times New Roman" pitchFamily="18" charset="0"/>
                <a:cs typeface="Times New Roman" pitchFamily="18" charset="0"/>
              </a:rPr>
              <a:t> to get a coffee first.</a:t>
            </a: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9394">
                                            <p:txEl>
                                              <p:pRg st="0" end="0"/>
                                            </p:txEl>
                                          </p:spTgt>
                                        </p:tgtEl>
                                        <p:attrNameLst>
                                          <p:attrName>style.visibility</p:attrName>
                                        </p:attrNameLst>
                                      </p:cBhvr>
                                      <p:to>
                                        <p:strVal val="visible"/>
                                      </p:to>
                                    </p:set>
                                    <p:animEffect transition="in" filter="wheel(1)">
                                      <p:cBhvr>
                                        <p:cTn id="7" dur="2000"/>
                                        <p:tgtEl>
                                          <p:spTgt spid="59394">
                                            <p:txEl>
                                              <p:pRg st="0" end="0"/>
                                            </p:txEl>
                                          </p:spTgt>
                                        </p:tgtEl>
                                      </p:cBhvr>
                                    </p:animEffect>
                                  </p:childTnLst>
                                </p:cTn>
                              </p:par>
                              <p:par>
                                <p:cTn id="8" presetID="21" presetClass="entr" presetSubtype="1" fill="hold" nodeType="withEffect">
                                  <p:stCondLst>
                                    <p:cond delay="0"/>
                                  </p:stCondLst>
                                  <p:childTnLst>
                                    <p:set>
                                      <p:cBhvr>
                                        <p:cTn id="9" dur="1" fill="hold">
                                          <p:stCondLst>
                                            <p:cond delay="0"/>
                                          </p:stCondLst>
                                        </p:cTn>
                                        <p:tgtEl>
                                          <p:spTgt spid="59394">
                                            <p:txEl>
                                              <p:pRg st="3" end="3"/>
                                            </p:txEl>
                                          </p:spTgt>
                                        </p:tgtEl>
                                        <p:attrNameLst>
                                          <p:attrName>style.visibility</p:attrName>
                                        </p:attrNameLst>
                                      </p:cBhvr>
                                      <p:to>
                                        <p:strVal val="visible"/>
                                      </p:to>
                                    </p:set>
                                    <p:animEffect transition="in" filter="wheel(1)">
                                      <p:cBhvr>
                                        <p:cTn id="10" dur="2000"/>
                                        <p:tgtEl>
                                          <p:spTgt spid="59394">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59396"/>
                                        </p:tgtEl>
                                        <p:attrNameLst>
                                          <p:attrName>style.visibility</p:attrName>
                                        </p:attrNameLst>
                                      </p:cBhvr>
                                      <p:to>
                                        <p:strVal val="visible"/>
                                      </p:to>
                                    </p:set>
                                    <p:animEffect transition="in" filter="box(in)">
                                      <p:cBhvr>
                                        <p:cTn id="15" dur="500"/>
                                        <p:tgtEl>
                                          <p:spTgt spid="59396"/>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grpId="0" nodeType="clickEffect">
                                  <p:stCondLst>
                                    <p:cond delay="0"/>
                                  </p:stCondLst>
                                  <p:childTnLst>
                                    <p:set>
                                      <p:cBhvr>
                                        <p:cTn id="19" dur="1" fill="hold">
                                          <p:stCondLst>
                                            <p:cond delay="0"/>
                                          </p:stCondLst>
                                        </p:cTn>
                                        <p:tgtEl>
                                          <p:spTgt spid="59397"/>
                                        </p:tgtEl>
                                        <p:attrNameLst>
                                          <p:attrName>style.visibility</p:attrName>
                                        </p:attrNameLst>
                                      </p:cBhvr>
                                      <p:to>
                                        <p:strVal val="visible"/>
                                      </p:to>
                                    </p:set>
                                    <p:animEffect transition="in" filter="box(in)">
                                      <p:cBhvr>
                                        <p:cTn id="20" dur="500"/>
                                        <p:tgtEl>
                                          <p:spTgt spid="593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6" grpId="0"/>
      <p:bldP spid="5939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ext Box 2"/>
          <p:cNvSpPr txBox="1">
            <a:spLocks noChangeArrowheads="1"/>
          </p:cNvSpPr>
          <p:nvPr/>
        </p:nvSpPr>
        <p:spPr bwMode="auto">
          <a:xfrm>
            <a:off x="1258888" y="1130300"/>
            <a:ext cx="6157912" cy="1081088"/>
          </a:xfrm>
          <a:prstGeom prst="rect">
            <a:avLst/>
          </a:prstGeom>
          <a:noFill/>
          <a:ln w="9525">
            <a:noFill/>
            <a:miter lim="800000"/>
            <a:headEnd/>
            <a:tailEnd/>
          </a:ln>
        </p:spPr>
        <p:txBody>
          <a:bodyPr>
            <a:spAutoFit/>
          </a:bodyPr>
          <a:lstStyle/>
          <a:p>
            <a:pPr marL="441325" indent="-441325">
              <a:lnSpc>
                <a:spcPct val="120000"/>
              </a:lnSpc>
            </a:pPr>
            <a:r>
              <a:rPr lang="zh-CN" altLang="zh-CN" sz="2800" b="1">
                <a:latin typeface="Times New Roman" pitchFamily="18" charset="0"/>
                <a:cs typeface="Times New Roman" pitchFamily="18" charset="0"/>
              </a:rPr>
              <a:t>3. How far away was the coffee place from his office?</a:t>
            </a:r>
          </a:p>
        </p:txBody>
      </p:sp>
      <p:sp>
        <p:nvSpPr>
          <p:cNvPr id="60419" name="Text Box 3"/>
          <p:cNvSpPr txBox="1">
            <a:spLocks noChangeArrowheads="1"/>
          </p:cNvSpPr>
          <p:nvPr/>
        </p:nvSpPr>
        <p:spPr bwMode="auto">
          <a:xfrm>
            <a:off x="1636713" y="2466975"/>
            <a:ext cx="6248400" cy="609600"/>
          </a:xfrm>
          <a:prstGeom prst="rect">
            <a:avLst/>
          </a:prstGeom>
          <a:noFill/>
          <a:ln w="9525">
            <a:noFill/>
            <a:miter lim="800000"/>
            <a:headEnd/>
            <a:tailEnd/>
          </a:ln>
        </p:spPr>
        <p:txBody>
          <a:bodyPr>
            <a:spAutoFit/>
          </a:bodyPr>
          <a:lstStyle/>
          <a:p>
            <a:pPr>
              <a:lnSpc>
                <a:spcPct val="120000"/>
              </a:lnSpc>
            </a:pPr>
            <a:r>
              <a:rPr lang="zh-CN" altLang="zh-CN" sz="2800" b="1" dirty="0">
                <a:solidFill>
                  <a:srgbClr val="FF0000"/>
                </a:solidFill>
                <a:latin typeface="Times New Roman" pitchFamily="18" charset="0"/>
                <a:cs typeface="Times New Roman" pitchFamily="18" charset="0"/>
              </a:rPr>
              <a:t>It was two blocks east from his office.</a:t>
            </a: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0419"/>
                                        </p:tgtEl>
                                        <p:attrNameLst>
                                          <p:attrName>style.visibility</p:attrName>
                                        </p:attrNameLst>
                                      </p:cBhvr>
                                      <p:to>
                                        <p:strVal val="visible"/>
                                      </p:to>
                                    </p:set>
                                    <p:animEffect transition="in" filter="box(in)">
                                      <p:cBhvr>
                                        <p:cTn id="7" dur="500"/>
                                        <p:tgtEl>
                                          <p:spTgt spid="604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ext Box 2"/>
          <p:cNvSpPr txBox="1">
            <a:spLocks noChangeArrowheads="1"/>
          </p:cNvSpPr>
          <p:nvPr/>
        </p:nvSpPr>
        <p:spPr bwMode="auto">
          <a:xfrm>
            <a:off x="1042988" y="1779588"/>
            <a:ext cx="7040562" cy="2678112"/>
          </a:xfrm>
          <a:prstGeom prst="rect">
            <a:avLst/>
          </a:prstGeom>
          <a:noFill/>
          <a:ln w="9525">
            <a:noFill/>
            <a:miter lim="800000"/>
            <a:headEnd/>
            <a:tailEnd/>
          </a:ln>
        </p:spPr>
        <p:txBody>
          <a:bodyPr>
            <a:spAutoFit/>
          </a:bodyPr>
          <a:lstStyle/>
          <a:p>
            <a:pPr>
              <a:lnSpc>
                <a:spcPct val="120000"/>
              </a:lnSpc>
            </a:pPr>
            <a:r>
              <a:rPr lang="en-US" altLang="zh-CN" sz="2800" b="1">
                <a:latin typeface="Times New Roman" pitchFamily="18" charset="0"/>
                <a:cs typeface="Times New Roman" pitchFamily="18" charset="0"/>
              </a:rPr>
              <a:t>A. </a:t>
            </a:r>
            <a:r>
              <a:rPr lang="zh-CN" altLang="zh-CN" sz="2800" b="1">
                <a:latin typeface="Times New Roman" pitchFamily="18" charset="0"/>
                <a:cs typeface="Times New Roman" pitchFamily="18" charset="0"/>
              </a:rPr>
              <a:t>I woke up at 10:00 a.m. on February 21, </a:t>
            </a:r>
            <a:endParaRPr lang="en-US" altLang="zh-CN" sz="2800" b="1">
              <a:latin typeface="Times New Roman" pitchFamily="18" charset="0"/>
              <a:cs typeface="Times New Roman" pitchFamily="18" charset="0"/>
            </a:endParaRPr>
          </a:p>
          <a:p>
            <a:pPr>
              <a:lnSpc>
                <a:spcPct val="120000"/>
              </a:lnSpc>
            </a:pPr>
            <a:r>
              <a:rPr lang="en-US" altLang="zh-CN" sz="2800" b="1">
                <a:latin typeface="Times New Roman" pitchFamily="18" charset="0"/>
                <a:cs typeface="Times New Roman" pitchFamily="18" charset="0"/>
              </a:rPr>
              <a:t>     </a:t>
            </a:r>
            <a:r>
              <a:rPr lang="zh-CN" altLang="zh-CN" sz="2800" b="1">
                <a:latin typeface="Times New Roman" pitchFamily="18" charset="0"/>
                <a:cs typeface="Times New Roman" pitchFamily="18" charset="0"/>
              </a:rPr>
              <a:t>2011 and realized that my alarm had </a:t>
            </a:r>
            <a:endParaRPr lang="en-US" altLang="zh-CN" sz="2800" b="1">
              <a:latin typeface="Times New Roman" pitchFamily="18" charset="0"/>
              <a:cs typeface="Times New Roman" pitchFamily="18" charset="0"/>
            </a:endParaRPr>
          </a:p>
          <a:p>
            <a:pPr>
              <a:lnSpc>
                <a:spcPct val="120000"/>
              </a:lnSpc>
            </a:pPr>
            <a:r>
              <a:rPr lang="en-US" altLang="zh-CN" sz="2800" b="1">
                <a:latin typeface="Times New Roman" pitchFamily="18" charset="0"/>
                <a:cs typeface="Times New Roman" pitchFamily="18" charset="0"/>
              </a:rPr>
              <a:t>     </a:t>
            </a:r>
            <a:r>
              <a:rPr lang="zh-CN" altLang="zh-CN" sz="2800" b="1">
                <a:latin typeface="Times New Roman" pitchFamily="18" charset="0"/>
                <a:cs typeface="Times New Roman" pitchFamily="18" charset="0"/>
              </a:rPr>
              <a:t>never gone off.</a:t>
            </a:r>
          </a:p>
          <a:p>
            <a:pPr>
              <a:lnSpc>
                <a:spcPct val="120000"/>
              </a:lnSpc>
            </a:pPr>
            <a:r>
              <a:rPr lang="zh-CN" altLang="zh-CN" sz="2800" b="1">
                <a:latin typeface="Times New Roman" pitchFamily="18" charset="0"/>
                <a:cs typeface="Times New Roman" pitchFamily="18" charset="0"/>
              </a:rPr>
              <a:t>B. By the time I got to the airport, my plane </a:t>
            </a:r>
            <a:endParaRPr lang="en-US" altLang="zh-CN" sz="2800" b="1">
              <a:latin typeface="Times New Roman" pitchFamily="18" charset="0"/>
              <a:cs typeface="Times New Roman" pitchFamily="18" charset="0"/>
            </a:endParaRPr>
          </a:p>
          <a:p>
            <a:pPr>
              <a:lnSpc>
                <a:spcPct val="120000"/>
              </a:lnSpc>
            </a:pPr>
            <a:r>
              <a:rPr lang="en-US" altLang="zh-CN" sz="2800" b="1">
                <a:latin typeface="Times New Roman" pitchFamily="18" charset="0"/>
                <a:cs typeface="Times New Roman" pitchFamily="18" charset="0"/>
              </a:rPr>
              <a:t>     </a:t>
            </a:r>
            <a:r>
              <a:rPr lang="zh-CN" altLang="zh-CN" sz="2800" b="1">
                <a:latin typeface="Times New Roman" pitchFamily="18" charset="0"/>
                <a:cs typeface="Times New Roman" pitchFamily="18" charset="0"/>
              </a:rPr>
              <a:t>to New Zealand had already taken off.</a:t>
            </a:r>
          </a:p>
        </p:txBody>
      </p:sp>
      <p:sp>
        <p:nvSpPr>
          <p:cNvPr id="62466" name="Text Box 3"/>
          <p:cNvSpPr txBox="1">
            <a:spLocks noChangeArrowheads="1"/>
          </p:cNvSpPr>
          <p:nvPr/>
        </p:nvSpPr>
        <p:spPr bwMode="auto">
          <a:xfrm>
            <a:off x="1042988" y="700088"/>
            <a:ext cx="7416800" cy="1039812"/>
          </a:xfrm>
          <a:prstGeom prst="rect">
            <a:avLst/>
          </a:prstGeom>
          <a:noFill/>
          <a:ln w="9525">
            <a:noFill/>
            <a:miter lim="800000"/>
            <a:headEnd/>
            <a:tailEnd/>
          </a:ln>
        </p:spPr>
        <p:txBody>
          <a:bodyPr>
            <a:spAutoFit/>
          </a:bodyPr>
          <a:lstStyle/>
          <a:p>
            <a:pPr>
              <a:lnSpc>
                <a:spcPct val="110000"/>
              </a:lnSpc>
            </a:pPr>
            <a:r>
              <a:rPr lang="zh-CN" altLang="zh-CN" sz="2800" b="1" dirty="0">
                <a:solidFill>
                  <a:srgbClr val="0000FF"/>
                </a:solidFill>
                <a:latin typeface="Times New Roman" pitchFamily="18" charset="0"/>
                <a:cs typeface="Times New Roman" pitchFamily="18" charset="0"/>
              </a:rPr>
              <a:t>Read the second paragraph and put the sentences in the correct order. </a:t>
            </a: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1442"/>
                                        </p:tgtEl>
                                        <p:attrNameLst>
                                          <p:attrName>style.visibility</p:attrName>
                                        </p:attrNameLst>
                                      </p:cBhvr>
                                      <p:to>
                                        <p:strVal val="visible"/>
                                      </p:to>
                                    </p:set>
                                    <p:animEffect transition="in" filter="wipe(up)">
                                      <p:cBhvr>
                                        <p:cTn id="7" dur="500"/>
                                        <p:tgtEl>
                                          <p:spTgt spid="614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ext Box 2"/>
          <p:cNvSpPr txBox="1">
            <a:spLocks noChangeArrowheads="1"/>
          </p:cNvSpPr>
          <p:nvPr/>
        </p:nvSpPr>
        <p:spPr bwMode="auto">
          <a:xfrm>
            <a:off x="971550" y="700088"/>
            <a:ext cx="7169150" cy="3711575"/>
          </a:xfrm>
          <a:prstGeom prst="rect">
            <a:avLst/>
          </a:prstGeom>
          <a:noFill/>
          <a:ln w="9525">
            <a:noFill/>
            <a:miter lim="800000"/>
            <a:headEnd/>
            <a:tailEnd/>
          </a:ln>
        </p:spPr>
        <p:txBody>
          <a:bodyPr>
            <a:spAutoFit/>
          </a:bodyPr>
          <a:lstStyle/>
          <a:p>
            <a:pPr>
              <a:lnSpc>
                <a:spcPct val="120000"/>
              </a:lnSpc>
            </a:pPr>
            <a:r>
              <a:rPr lang="zh-CN" altLang="zh-CN" sz="2800" b="1">
                <a:latin typeface="Times New Roman" pitchFamily="18" charset="0"/>
                <a:cs typeface="Times New Roman" pitchFamily="18" charset="0"/>
              </a:rPr>
              <a:t>C. The next morning, I heard about the </a:t>
            </a:r>
            <a:endParaRPr lang="en-US" altLang="zh-CN" sz="2800" b="1">
              <a:latin typeface="Times New Roman" pitchFamily="18" charset="0"/>
              <a:cs typeface="Times New Roman" pitchFamily="18" charset="0"/>
            </a:endParaRPr>
          </a:p>
          <a:p>
            <a:pPr>
              <a:lnSpc>
                <a:spcPct val="120000"/>
              </a:lnSpc>
            </a:pPr>
            <a:r>
              <a:rPr lang="en-US" altLang="zh-CN" sz="2800" b="1">
                <a:latin typeface="Times New Roman" pitchFamily="18" charset="0"/>
                <a:cs typeface="Times New Roman" pitchFamily="18" charset="0"/>
              </a:rPr>
              <a:t>     </a:t>
            </a:r>
            <a:r>
              <a:rPr lang="zh-CN" altLang="zh-CN" sz="2800" b="1">
                <a:latin typeface="Times New Roman" pitchFamily="18" charset="0"/>
                <a:cs typeface="Times New Roman" pitchFamily="18" charset="0"/>
              </a:rPr>
              <a:t>earthquake in New Zealand the day </a:t>
            </a:r>
            <a:r>
              <a:rPr lang="en-US" altLang="zh-CN" sz="2800" b="1">
                <a:latin typeface="Times New Roman" pitchFamily="18" charset="0"/>
                <a:cs typeface="Times New Roman" pitchFamily="18" charset="0"/>
              </a:rPr>
              <a:t>    </a:t>
            </a:r>
          </a:p>
          <a:p>
            <a:pPr>
              <a:lnSpc>
                <a:spcPct val="120000"/>
              </a:lnSpc>
            </a:pPr>
            <a:r>
              <a:rPr lang="en-US" altLang="zh-CN" sz="2800" b="1">
                <a:latin typeface="Times New Roman" pitchFamily="18" charset="0"/>
                <a:cs typeface="Times New Roman" pitchFamily="18" charset="0"/>
              </a:rPr>
              <a:t>     </a:t>
            </a:r>
            <a:r>
              <a:rPr lang="zh-CN" altLang="zh-CN" sz="2800" b="1">
                <a:latin typeface="Times New Roman" pitchFamily="18" charset="0"/>
                <a:cs typeface="Times New Roman" pitchFamily="18" charset="0"/>
              </a:rPr>
              <a:t>before.</a:t>
            </a:r>
          </a:p>
          <a:p>
            <a:pPr>
              <a:lnSpc>
                <a:spcPct val="120000"/>
              </a:lnSpc>
            </a:pPr>
            <a:r>
              <a:rPr lang="zh-CN" altLang="zh-CN" sz="2800" b="1">
                <a:latin typeface="Times New Roman" pitchFamily="18" charset="0"/>
                <a:cs typeface="Times New Roman" pitchFamily="18" charset="0"/>
              </a:rPr>
              <a:t>D. The other planes were full so I had to </a:t>
            </a:r>
            <a:endParaRPr lang="en-US" altLang="zh-CN" sz="2800" b="1">
              <a:latin typeface="Times New Roman" pitchFamily="18" charset="0"/>
              <a:cs typeface="Times New Roman" pitchFamily="18" charset="0"/>
            </a:endParaRPr>
          </a:p>
          <a:p>
            <a:pPr>
              <a:lnSpc>
                <a:spcPct val="120000"/>
              </a:lnSpc>
            </a:pPr>
            <a:r>
              <a:rPr lang="en-US" altLang="zh-CN" sz="2800" b="1">
                <a:latin typeface="Times New Roman" pitchFamily="18" charset="0"/>
                <a:cs typeface="Times New Roman" pitchFamily="18" charset="0"/>
              </a:rPr>
              <a:t>     </a:t>
            </a:r>
            <a:r>
              <a:rPr lang="zh-CN" altLang="zh-CN" sz="2800" b="1">
                <a:latin typeface="Times New Roman" pitchFamily="18" charset="0"/>
                <a:cs typeface="Times New Roman" pitchFamily="18" charset="0"/>
              </a:rPr>
              <a:t>wait till the next day.</a:t>
            </a:r>
          </a:p>
          <a:p>
            <a:pPr>
              <a:lnSpc>
                <a:spcPct val="120000"/>
              </a:lnSpc>
            </a:pPr>
            <a:r>
              <a:rPr lang="zh-CN" altLang="zh-CN" sz="2800" b="1">
                <a:latin typeface="Times New Roman" pitchFamily="18" charset="0"/>
                <a:cs typeface="Times New Roman" pitchFamily="18" charset="0"/>
              </a:rPr>
              <a:t>E. I jumped out of bed and went straight to </a:t>
            </a:r>
            <a:endParaRPr lang="en-US" altLang="zh-CN" sz="2800" b="1">
              <a:latin typeface="Times New Roman" pitchFamily="18" charset="0"/>
              <a:cs typeface="Times New Roman" pitchFamily="18" charset="0"/>
            </a:endParaRPr>
          </a:p>
          <a:p>
            <a:pPr>
              <a:lnSpc>
                <a:spcPct val="120000"/>
              </a:lnSpc>
            </a:pPr>
            <a:r>
              <a:rPr lang="en-US" altLang="zh-CN" sz="2800" b="1">
                <a:latin typeface="Times New Roman" pitchFamily="18" charset="0"/>
                <a:cs typeface="Times New Roman" pitchFamily="18" charset="0"/>
              </a:rPr>
              <a:t>    </a:t>
            </a:r>
            <a:r>
              <a:rPr lang="zh-CN" altLang="zh-CN" sz="2800" b="1">
                <a:latin typeface="Times New Roman" pitchFamily="18" charset="0"/>
                <a:cs typeface="Times New Roman" pitchFamily="18" charset="0"/>
              </a:rPr>
              <a:t>the airport.</a:t>
            </a:r>
          </a:p>
        </p:txBody>
      </p:sp>
      <p:sp>
        <p:nvSpPr>
          <p:cNvPr id="62467" name="Text Box 3"/>
          <p:cNvSpPr txBox="1">
            <a:spLocks noChangeArrowheads="1"/>
          </p:cNvSpPr>
          <p:nvPr/>
        </p:nvSpPr>
        <p:spPr bwMode="auto">
          <a:xfrm>
            <a:off x="3491880" y="3939902"/>
            <a:ext cx="3960416" cy="634020"/>
          </a:xfrm>
          <a:prstGeom prst="rect">
            <a:avLst/>
          </a:prstGeom>
          <a:noFill/>
          <a:ln w="9525">
            <a:noFill/>
            <a:miter lim="800000"/>
            <a:headEnd/>
            <a:tailEnd/>
          </a:ln>
        </p:spPr>
        <p:txBody>
          <a:bodyPr wrap="square">
            <a:spAutoFit/>
          </a:bodyPr>
          <a:lstStyle/>
          <a:p>
            <a:pPr>
              <a:lnSpc>
                <a:spcPct val="110000"/>
              </a:lnSpc>
            </a:pPr>
            <a:r>
              <a:rPr lang="zh-CN" altLang="zh-CN" sz="3200" b="1" dirty="0">
                <a:solidFill>
                  <a:srgbClr val="FF0000"/>
                </a:solidFill>
                <a:latin typeface="Comic Sans MS" panose="030F0702030302020204" pitchFamily="66" charset="0"/>
                <a:cs typeface="Times New Roman" pitchFamily="18" charset="0"/>
              </a:rPr>
              <a:t>A  </a:t>
            </a:r>
            <a:r>
              <a:rPr lang="en-US" altLang="zh-CN" sz="3200" b="1" dirty="0">
                <a:solidFill>
                  <a:srgbClr val="FF0000"/>
                </a:solidFill>
                <a:latin typeface="Comic Sans MS" panose="030F0702030302020204" pitchFamily="66" charset="0"/>
                <a:cs typeface="Times New Roman" pitchFamily="18" charset="0"/>
              </a:rPr>
              <a:t> </a:t>
            </a:r>
            <a:r>
              <a:rPr lang="zh-CN" altLang="zh-CN" sz="3200" b="1" dirty="0">
                <a:solidFill>
                  <a:srgbClr val="FF0000"/>
                </a:solidFill>
                <a:latin typeface="Comic Sans MS" panose="030F0702030302020204" pitchFamily="66" charset="0"/>
                <a:cs typeface="Times New Roman" pitchFamily="18" charset="0"/>
              </a:rPr>
              <a:t>E  </a:t>
            </a:r>
            <a:r>
              <a:rPr lang="en-US" altLang="zh-CN" sz="3200" b="1" dirty="0">
                <a:solidFill>
                  <a:srgbClr val="FF0000"/>
                </a:solidFill>
                <a:latin typeface="Comic Sans MS" panose="030F0702030302020204" pitchFamily="66" charset="0"/>
                <a:cs typeface="Times New Roman" pitchFamily="18" charset="0"/>
              </a:rPr>
              <a:t> </a:t>
            </a:r>
            <a:r>
              <a:rPr lang="zh-CN" altLang="zh-CN" sz="3200" b="1" dirty="0">
                <a:solidFill>
                  <a:srgbClr val="FF0000"/>
                </a:solidFill>
                <a:latin typeface="Comic Sans MS" panose="030F0702030302020204" pitchFamily="66" charset="0"/>
                <a:cs typeface="Times New Roman" pitchFamily="18" charset="0"/>
              </a:rPr>
              <a:t>B   D   C</a:t>
            </a: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2467"/>
                                        </p:tgtEl>
                                        <p:attrNameLst>
                                          <p:attrName>style.visibility</p:attrName>
                                        </p:attrNameLst>
                                      </p:cBhvr>
                                      <p:to>
                                        <p:strVal val="visible"/>
                                      </p:to>
                                    </p:set>
                                    <p:animEffect transition="in" filter="box(in)">
                                      <p:cBhvr>
                                        <p:cTn id="7" dur="500"/>
                                        <p:tgtEl>
                                          <p:spTgt spid="624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Text Box 2"/>
          <p:cNvSpPr txBox="1">
            <a:spLocks noChangeArrowheads="1"/>
          </p:cNvSpPr>
          <p:nvPr/>
        </p:nvSpPr>
        <p:spPr bwMode="auto">
          <a:xfrm>
            <a:off x="684213" y="627063"/>
            <a:ext cx="7489825" cy="566737"/>
          </a:xfrm>
          <a:prstGeom prst="rect">
            <a:avLst/>
          </a:prstGeom>
          <a:noFill/>
          <a:ln w="9525">
            <a:noFill/>
            <a:miter lim="800000"/>
            <a:headEnd/>
            <a:tailEnd/>
          </a:ln>
        </p:spPr>
        <p:txBody>
          <a:bodyPr>
            <a:spAutoFit/>
          </a:bodyPr>
          <a:lstStyle/>
          <a:p>
            <a:pPr>
              <a:lnSpc>
                <a:spcPct val="110000"/>
              </a:lnSpc>
            </a:pPr>
            <a:r>
              <a:rPr lang="zh-CN" altLang="zh-CN" sz="2800" b="1">
                <a:solidFill>
                  <a:srgbClr val="0000FF"/>
                </a:solidFill>
                <a:latin typeface="Times New Roman" pitchFamily="18" charset="0"/>
                <a:cs typeface="Times New Roman" pitchFamily="18" charset="0"/>
              </a:rPr>
              <a:t>Read the passage again and complete the table.</a:t>
            </a:r>
          </a:p>
        </p:txBody>
      </p:sp>
      <p:graphicFrame>
        <p:nvGraphicFramePr>
          <p:cNvPr id="60419" name="内容占位符 60418"/>
          <p:cNvGraphicFramePr>
            <a:graphicFrameLocks noGrp="1"/>
          </p:cNvGraphicFramePr>
          <p:nvPr>
            <p:ph idx="4294967295"/>
          </p:nvPr>
        </p:nvGraphicFramePr>
        <p:xfrm>
          <a:off x="603250" y="1276350"/>
          <a:ext cx="7992889" cy="3254092"/>
        </p:xfrm>
        <a:graphic>
          <a:graphicData uri="http://schemas.openxmlformats.org/drawingml/2006/table">
            <a:tbl>
              <a:tblPr/>
              <a:tblGrid>
                <a:gridCol w="456421">
                  <a:extLst>
                    <a:ext uri="{9D8B030D-6E8A-4147-A177-3AD203B41FA5}">
                      <a16:colId xmlns:a16="http://schemas.microsoft.com/office/drawing/2014/main" val="20000"/>
                    </a:ext>
                  </a:extLst>
                </a:gridCol>
                <a:gridCol w="1596797">
                  <a:extLst>
                    <a:ext uri="{9D8B030D-6E8A-4147-A177-3AD203B41FA5}">
                      <a16:colId xmlns:a16="http://schemas.microsoft.com/office/drawing/2014/main" val="20001"/>
                    </a:ext>
                  </a:extLst>
                </a:gridCol>
                <a:gridCol w="1539915">
                  <a:extLst>
                    <a:ext uri="{9D8B030D-6E8A-4147-A177-3AD203B41FA5}">
                      <a16:colId xmlns:a16="http://schemas.microsoft.com/office/drawing/2014/main" val="20002"/>
                    </a:ext>
                  </a:extLst>
                </a:gridCol>
                <a:gridCol w="1266318">
                  <a:extLst>
                    <a:ext uri="{9D8B030D-6E8A-4147-A177-3AD203B41FA5}">
                      <a16:colId xmlns:a16="http://schemas.microsoft.com/office/drawing/2014/main" val="20003"/>
                    </a:ext>
                  </a:extLst>
                </a:gridCol>
                <a:gridCol w="3133438">
                  <a:extLst>
                    <a:ext uri="{9D8B030D-6E8A-4147-A177-3AD203B41FA5}">
                      <a16:colId xmlns:a16="http://schemas.microsoft.com/office/drawing/2014/main" val="20004"/>
                    </a:ext>
                  </a:extLst>
                </a:gridCol>
              </a:tblGrid>
              <a:tr h="109773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5pPr>
                    </a:lstStyle>
                    <a:p>
                      <a:pPr lvl="0" algn="ctr" eaLnBrk="1" hangingPunct="1">
                        <a:spcBef>
                          <a:spcPct val="20000"/>
                        </a:spcBef>
                        <a:buFontTx/>
                        <a:buNone/>
                      </a:pPr>
                      <a:endParaRPr lang="zh-CN" altLang="zh-CN" sz="2400" dirty="0">
                        <a:solidFill>
                          <a:srgbClr val="002060"/>
                        </a:solidFill>
                        <a:cs typeface="Times New Roman" panose="02020603050405020304" pitchFamily="18" charset="0"/>
                      </a:endParaRPr>
                    </a:p>
                  </a:txBody>
                  <a:tcPr marL="68580" marR="68580" marT="34290" marB="34290" anchor="ctr">
                    <a:lnL w="28575" cap="flat" cmpd="sng">
                      <a:solidFill>
                        <a:schemeClr val="tx1"/>
                      </a:solidFill>
                      <a:prstDash val="solid"/>
                      <a:bevel/>
                      <a:headEnd type="none" w="med" len="med"/>
                      <a:tailEnd type="none" w="med" len="med"/>
                    </a:lnL>
                    <a:lnR w="12700" cap="flat" cmpd="sng">
                      <a:solidFill>
                        <a:schemeClr val="tx1"/>
                      </a:solidFill>
                      <a:prstDash val="solid"/>
                      <a:bevel/>
                      <a:headEnd type="none" w="med" len="med"/>
                      <a:tailEnd type="none" w="med" len="med"/>
                    </a:lnR>
                    <a:lnT w="28575" cap="flat" cmpd="sng">
                      <a:solidFill>
                        <a:schemeClr val="tx1"/>
                      </a:solidFill>
                      <a:prstDash val="solid"/>
                      <a:bevel/>
                      <a:headEnd type="none" w="med" len="med"/>
                      <a:tailEnd type="none" w="med" len="med"/>
                    </a:lnT>
                    <a:lnB w="12700" cap="flat" cmpd="sng">
                      <a:solidFill>
                        <a:schemeClr val="tx1"/>
                      </a:solidFill>
                      <a:prstDash val="solid"/>
                      <a:bevel/>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5pPr>
                    </a:lstStyle>
                    <a:p>
                      <a:pPr lvl="0" algn="ctr" eaLnBrk="1" hangingPunct="1">
                        <a:spcBef>
                          <a:spcPct val="20000"/>
                        </a:spcBef>
                        <a:buFontTx/>
                        <a:buNone/>
                      </a:pPr>
                      <a:r>
                        <a:rPr lang="zh-CN" altLang="zh-CN" sz="2400" dirty="0">
                          <a:solidFill>
                            <a:srgbClr val="002060"/>
                          </a:solidFill>
                          <a:cs typeface="Times New Roman" panose="02020603050405020304" pitchFamily="18" charset="0"/>
                        </a:rPr>
                        <a:t>Incident </a:t>
                      </a:r>
                    </a:p>
                  </a:txBody>
                  <a:tcPr marL="68580" marR="68580" marT="34290" marB="34290" anchor="ctr">
                    <a:lnL w="12700" cap="flat" cmpd="sng">
                      <a:solidFill>
                        <a:schemeClr val="tx1"/>
                      </a:solidFill>
                      <a:prstDash val="solid"/>
                      <a:bevel/>
                      <a:headEnd type="none" w="med" len="med"/>
                      <a:tailEnd type="none" w="med" len="med"/>
                    </a:lnL>
                    <a:lnR w="12700" cap="flat" cmpd="sng">
                      <a:solidFill>
                        <a:schemeClr val="tx1"/>
                      </a:solidFill>
                      <a:prstDash val="solid"/>
                      <a:bevel/>
                      <a:headEnd type="none" w="med" len="med"/>
                      <a:tailEnd type="none" w="med" len="med"/>
                    </a:lnR>
                    <a:lnT w="28575" cap="flat" cmpd="sng">
                      <a:solidFill>
                        <a:schemeClr val="tx1"/>
                      </a:solidFill>
                      <a:prstDash val="solid"/>
                      <a:bevel/>
                      <a:headEnd type="none" w="med" len="med"/>
                      <a:tailEnd type="none" w="med" len="med"/>
                    </a:lnT>
                    <a:lnB w="12700" cap="flat" cmpd="sng">
                      <a:solidFill>
                        <a:schemeClr val="tx1"/>
                      </a:solidFill>
                      <a:prstDash val="solid"/>
                      <a:bevel/>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5pPr>
                    </a:lstStyle>
                    <a:p>
                      <a:pPr lvl="0" algn="ctr" eaLnBrk="1" hangingPunct="1">
                        <a:spcBef>
                          <a:spcPct val="20000"/>
                        </a:spcBef>
                        <a:buFontTx/>
                        <a:buNone/>
                      </a:pPr>
                      <a:r>
                        <a:rPr lang="zh-CN" altLang="zh-CN" sz="2400" dirty="0">
                          <a:solidFill>
                            <a:srgbClr val="002060"/>
                          </a:solidFill>
                          <a:cs typeface="Times New Roman" panose="02020603050405020304" pitchFamily="18" charset="0"/>
                        </a:rPr>
                        <a:t>Date </a:t>
                      </a:r>
                    </a:p>
                  </a:txBody>
                  <a:tcPr marL="68580" marR="68580" marT="34290" marB="34290" anchor="ctr">
                    <a:lnL w="12700" cap="flat" cmpd="sng">
                      <a:solidFill>
                        <a:schemeClr val="tx1"/>
                      </a:solidFill>
                      <a:prstDash val="solid"/>
                      <a:bevel/>
                      <a:headEnd type="none" w="med" len="med"/>
                      <a:tailEnd type="none" w="med" len="med"/>
                    </a:lnL>
                    <a:lnR w="12700" cap="flat" cmpd="sng">
                      <a:solidFill>
                        <a:schemeClr val="tx1"/>
                      </a:solidFill>
                      <a:prstDash val="solid"/>
                      <a:bevel/>
                      <a:headEnd type="none" w="med" len="med"/>
                      <a:tailEnd type="none" w="med" len="med"/>
                    </a:lnR>
                    <a:lnT w="28575" cap="flat" cmpd="sng">
                      <a:solidFill>
                        <a:schemeClr val="tx1"/>
                      </a:solidFill>
                      <a:prstDash val="solid"/>
                      <a:bevel/>
                      <a:headEnd type="none" w="med" len="med"/>
                      <a:tailEnd type="none" w="med" len="med"/>
                    </a:lnT>
                    <a:lnB w="12700" cap="flat" cmpd="sng">
                      <a:solidFill>
                        <a:schemeClr val="tx1"/>
                      </a:solidFill>
                      <a:prstDash val="solid"/>
                      <a:bevel/>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5pPr>
                    </a:lstStyle>
                    <a:p>
                      <a:pPr lvl="0" algn="ctr" eaLnBrk="1" hangingPunct="1">
                        <a:spcBef>
                          <a:spcPct val="20000"/>
                        </a:spcBef>
                        <a:buFontTx/>
                        <a:buNone/>
                      </a:pPr>
                      <a:r>
                        <a:rPr lang="zh-CN" altLang="zh-CN" sz="2400" dirty="0">
                          <a:solidFill>
                            <a:srgbClr val="002060"/>
                          </a:solidFill>
                          <a:cs typeface="Times New Roman" panose="02020603050405020304" pitchFamily="18" charset="0"/>
                        </a:rPr>
                        <a:t>Place </a:t>
                      </a:r>
                    </a:p>
                  </a:txBody>
                  <a:tcPr marL="68580" marR="68580" marT="34290" marB="34290" anchor="ctr">
                    <a:lnL w="12700" cap="flat" cmpd="sng">
                      <a:solidFill>
                        <a:schemeClr val="tx1"/>
                      </a:solidFill>
                      <a:prstDash val="solid"/>
                      <a:bevel/>
                      <a:headEnd type="none" w="med" len="med"/>
                      <a:tailEnd type="none" w="med" len="med"/>
                    </a:lnL>
                    <a:lnR w="12700" cap="flat" cmpd="sng">
                      <a:solidFill>
                        <a:schemeClr val="tx1"/>
                      </a:solidFill>
                      <a:prstDash val="solid"/>
                      <a:bevel/>
                      <a:headEnd type="none" w="med" len="med"/>
                      <a:tailEnd type="none" w="med" len="med"/>
                    </a:lnR>
                    <a:lnT w="28575" cap="flat" cmpd="sng">
                      <a:solidFill>
                        <a:schemeClr val="tx1"/>
                      </a:solidFill>
                      <a:prstDash val="solid"/>
                      <a:bevel/>
                      <a:headEnd type="none" w="med" len="med"/>
                      <a:tailEnd type="none" w="med" len="med"/>
                    </a:lnT>
                    <a:lnB w="12700" cap="flat" cmpd="sng">
                      <a:solidFill>
                        <a:schemeClr val="tx1"/>
                      </a:solidFill>
                      <a:prstDash val="solid"/>
                      <a:bevel/>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5pPr>
                    </a:lstStyle>
                    <a:p>
                      <a:pPr lvl="0" algn="ctr" eaLnBrk="1" hangingPunct="1">
                        <a:spcBef>
                          <a:spcPct val="20000"/>
                        </a:spcBef>
                        <a:buFontTx/>
                        <a:buNone/>
                      </a:pPr>
                      <a:r>
                        <a:rPr lang="zh-CN" altLang="zh-CN" sz="2400" dirty="0">
                          <a:solidFill>
                            <a:srgbClr val="002060"/>
                          </a:solidFill>
                          <a:cs typeface="Times New Roman" panose="02020603050405020304" pitchFamily="18" charset="0"/>
                        </a:rPr>
                        <a:t>How did the writer end up missing both events?</a:t>
                      </a:r>
                    </a:p>
                  </a:txBody>
                  <a:tcPr marL="68580" marR="68580" marT="34290" marB="34290" anchor="ctr">
                    <a:lnL w="12700" cap="flat" cmpd="sng">
                      <a:solidFill>
                        <a:schemeClr val="tx1"/>
                      </a:solidFill>
                      <a:prstDash val="solid"/>
                      <a:bevel/>
                      <a:headEnd type="none" w="med" len="med"/>
                      <a:tailEnd type="none" w="med" len="med"/>
                    </a:lnL>
                    <a:lnR w="28575" cap="flat" cmpd="sng">
                      <a:solidFill>
                        <a:schemeClr val="tx1"/>
                      </a:solidFill>
                      <a:prstDash val="solid"/>
                      <a:bevel/>
                      <a:headEnd type="none" w="med" len="med"/>
                      <a:tailEnd type="none" w="med" len="med"/>
                    </a:lnR>
                    <a:lnT w="28575" cap="flat" cmpd="sng">
                      <a:solidFill>
                        <a:schemeClr val="tx1"/>
                      </a:solidFill>
                      <a:prstDash val="solid"/>
                      <a:bevel/>
                      <a:headEnd type="none" w="med" len="med"/>
                      <a:tailEnd type="none" w="med" len="med"/>
                    </a:lnT>
                    <a:lnB w="12700" cap="flat" cmpd="sng">
                      <a:solidFill>
                        <a:schemeClr val="tx1"/>
                      </a:solidFill>
                      <a:prstDash val="solid"/>
                      <a:bevel/>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8823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5pPr>
                    </a:lstStyle>
                    <a:p>
                      <a:pPr lvl="0" algn="ctr" eaLnBrk="1" hangingPunct="1">
                        <a:spcBef>
                          <a:spcPct val="20000"/>
                        </a:spcBef>
                        <a:buFontTx/>
                        <a:buNone/>
                      </a:pPr>
                      <a:r>
                        <a:rPr lang="zh-CN" altLang="zh-CN" sz="2400" dirty="0">
                          <a:cs typeface="Times New Roman" panose="02020603050405020304" pitchFamily="18" charset="0"/>
                        </a:rPr>
                        <a:t>1</a:t>
                      </a:r>
                    </a:p>
                  </a:txBody>
                  <a:tcPr marL="68580" marR="68580" marT="34290" marB="34290" anchor="ctr">
                    <a:lnL w="28575" cap="flat" cmpd="sng">
                      <a:solidFill>
                        <a:schemeClr val="tx1"/>
                      </a:solidFill>
                      <a:prstDash val="solid"/>
                      <a:bevel/>
                      <a:headEnd type="none" w="med" len="med"/>
                      <a:tailEnd type="none" w="med" len="med"/>
                    </a:lnL>
                    <a:lnR w="12700" cap="flat" cmpd="sng">
                      <a:solidFill>
                        <a:schemeClr val="tx1"/>
                      </a:solidFill>
                      <a:prstDash val="solid"/>
                      <a:bevel/>
                      <a:headEnd type="none" w="med" len="med"/>
                      <a:tailEnd type="none" w="med" len="med"/>
                    </a:lnR>
                    <a:lnT w="12700" cap="flat" cmpd="sng">
                      <a:solidFill>
                        <a:schemeClr val="tx1"/>
                      </a:solidFill>
                      <a:prstDash val="solid"/>
                      <a:bevel/>
                      <a:headEnd type="none" w="med" len="med"/>
                      <a:tailEnd type="none" w="med" len="med"/>
                    </a:lnT>
                    <a:lnB w="28575" cap="flat" cmpd="sng">
                      <a:solidFill>
                        <a:schemeClr val="tx1"/>
                      </a:solidFill>
                      <a:prstDash val="solid"/>
                      <a:bevel/>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5pPr>
                    </a:lstStyle>
                    <a:p>
                      <a:pPr lvl="0" algn="l" eaLnBrk="1" hangingPunct="1">
                        <a:spcBef>
                          <a:spcPct val="20000"/>
                        </a:spcBef>
                        <a:buFontTx/>
                        <a:buNone/>
                      </a:pPr>
                      <a:r>
                        <a:rPr lang="zh-CN" altLang="zh-CN" sz="2400" dirty="0">
                          <a:cs typeface="Times New Roman" panose="02020603050405020304" pitchFamily="18" charset="0"/>
                        </a:rPr>
                        <a:t>The World Trade Center was hit by a plane</a:t>
                      </a:r>
                    </a:p>
                  </a:txBody>
                  <a:tcPr marL="68580" marR="68580" marT="34290" marB="34290" anchor="ctr">
                    <a:lnL w="12700" cap="flat" cmpd="sng">
                      <a:solidFill>
                        <a:schemeClr val="tx1"/>
                      </a:solidFill>
                      <a:prstDash val="solid"/>
                      <a:bevel/>
                      <a:headEnd type="none" w="med" len="med"/>
                      <a:tailEnd type="none" w="med" len="med"/>
                    </a:lnL>
                    <a:lnR w="12700" cap="flat" cmpd="sng">
                      <a:solidFill>
                        <a:schemeClr val="tx1"/>
                      </a:solidFill>
                      <a:prstDash val="solid"/>
                      <a:bevel/>
                      <a:headEnd type="none" w="med" len="med"/>
                      <a:tailEnd type="none" w="med" len="med"/>
                    </a:lnR>
                    <a:lnT w="12700" cap="flat" cmpd="sng">
                      <a:solidFill>
                        <a:schemeClr val="tx1"/>
                      </a:solidFill>
                      <a:prstDash val="solid"/>
                      <a:bevel/>
                      <a:headEnd type="none" w="med" len="med"/>
                      <a:tailEnd type="none" w="med" len="med"/>
                    </a:lnT>
                    <a:lnB w="28575" cap="flat" cmpd="sng">
                      <a:solidFill>
                        <a:schemeClr val="tx1"/>
                      </a:solidFill>
                      <a:prstDash val="solid"/>
                      <a:bevel/>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5pPr>
                    </a:lstStyle>
                    <a:p>
                      <a:pPr lvl="0" algn="l" eaLnBrk="1" hangingPunct="1">
                        <a:spcBef>
                          <a:spcPct val="20000"/>
                        </a:spcBef>
                        <a:buFontTx/>
                        <a:buNone/>
                      </a:pPr>
                      <a:endParaRPr lang="zh-CN" altLang="zh-CN" sz="2400" dirty="0">
                        <a:cs typeface="Times New Roman" panose="02020603050405020304" pitchFamily="18" charset="0"/>
                      </a:endParaRPr>
                    </a:p>
                  </a:txBody>
                  <a:tcPr marL="68580" marR="68580" marT="34290" marB="34290" anchor="ctr">
                    <a:lnL w="12700" cap="flat" cmpd="sng">
                      <a:solidFill>
                        <a:schemeClr val="tx1"/>
                      </a:solidFill>
                      <a:prstDash val="solid"/>
                      <a:bevel/>
                      <a:headEnd type="none" w="med" len="med"/>
                      <a:tailEnd type="none" w="med" len="med"/>
                    </a:lnL>
                    <a:lnR w="12700" cap="flat" cmpd="sng">
                      <a:solidFill>
                        <a:schemeClr val="tx1"/>
                      </a:solidFill>
                      <a:prstDash val="solid"/>
                      <a:bevel/>
                      <a:headEnd type="none" w="med" len="med"/>
                      <a:tailEnd type="none" w="med" len="med"/>
                    </a:lnR>
                    <a:lnT w="12700" cap="flat" cmpd="sng">
                      <a:solidFill>
                        <a:schemeClr val="tx1"/>
                      </a:solidFill>
                      <a:prstDash val="solid"/>
                      <a:bevel/>
                      <a:headEnd type="none" w="med" len="med"/>
                      <a:tailEnd type="none" w="med" len="med"/>
                    </a:lnT>
                    <a:lnB w="28575" cap="flat" cmpd="sng">
                      <a:solidFill>
                        <a:schemeClr val="tx1"/>
                      </a:solidFill>
                      <a:prstDash val="solid"/>
                      <a:bevel/>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5pPr>
                    </a:lstStyle>
                    <a:p>
                      <a:pPr lvl="0" algn="l" eaLnBrk="1" hangingPunct="1">
                        <a:spcBef>
                          <a:spcPct val="20000"/>
                        </a:spcBef>
                        <a:buFontTx/>
                        <a:buNone/>
                      </a:pPr>
                      <a:endParaRPr lang="zh-CN" altLang="zh-CN" sz="2400" dirty="0">
                        <a:cs typeface="Times New Roman" panose="02020603050405020304" pitchFamily="18" charset="0"/>
                      </a:endParaRPr>
                    </a:p>
                  </a:txBody>
                  <a:tcPr marL="68580" marR="68580" marT="34290" marB="34290" anchor="ctr">
                    <a:lnL w="12700" cap="flat" cmpd="sng">
                      <a:solidFill>
                        <a:schemeClr val="tx1"/>
                      </a:solidFill>
                      <a:prstDash val="solid"/>
                      <a:bevel/>
                      <a:headEnd type="none" w="med" len="med"/>
                      <a:tailEnd type="none" w="med" len="med"/>
                    </a:lnL>
                    <a:lnR w="12700" cap="flat" cmpd="sng">
                      <a:solidFill>
                        <a:schemeClr val="tx1"/>
                      </a:solidFill>
                      <a:prstDash val="solid"/>
                      <a:bevel/>
                      <a:headEnd type="none" w="med" len="med"/>
                      <a:tailEnd type="none" w="med" len="med"/>
                    </a:lnR>
                    <a:lnT w="12700" cap="flat" cmpd="sng">
                      <a:solidFill>
                        <a:schemeClr val="tx1"/>
                      </a:solidFill>
                      <a:prstDash val="solid"/>
                      <a:bevel/>
                      <a:headEnd type="none" w="med" len="med"/>
                      <a:tailEnd type="none" w="med" len="med"/>
                    </a:lnT>
                    <a:lnB w="28575" cap="flat" cmpd="sng">
                      <a:solidFill>
                        <a:schemeClr val="tx1"/>
                      </a:solidFill>
                      <a:prstDash val="solid"/>
                      <a:bevel/>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5pPr>
                    </a:lstStyle>
                    <a:p>
                      <a:pPr lvl="0" algn="l" eaLnBrk="1" hangingPunct="1">
                        <a:buFontTx/>
                        <a:buNone/>
                      </a:pPr>
                      <a:r>
                        <a:rPr lang="zh-CN" altLang="zh-CN" sz="2400" dirty="0">
                          <a:cs typeface="Times New Roman" panose="02020603050405020304" pitchFamily="18" charset="0"/>
                        </a:rPr>
                        <a:t>He decided to get a coffee first from a coffee place two blocks away.</a:t>
                      </a:r>
                    </a:p>
                  </a:txBody>
                  <a:tcPr marL="68580" marR="68580" marT="34290" marB="34290" anchor="ctr">
                    <a:lnL w="12700" cap="flat" cmpd="sng">
                      <a:solidFill>
                        <a:schemeClr val="tx1"/>
                      </a:solidFill>
                      <a:prstDash val="solid"/>
                      <a:bevel/>
                      <a:headEnd type="none" w="med" len="med"/>
                      <a:tailEnd type="none" w="med" len="med"/>
                    </a:lnL>
                    <a:lnR w="28575" cap="flat" cmpd="sng">
                      <a:solidFill>
                        <a:schemeClr val="tx1"/>
                      </a:solidFill>
                      <a:prstDash val="solid"/>
                      <a:bevel/>
                      <a:headEnd type="none" w="med" len="med"/>
                      <a:tailEnd type="none" w="med" len="med"/>
                    </a:lnR>
                    <a:lnT w="12700" cap="flat" cmpd="sng">
                      <a:solidFill>
                        <a:schemeClr val="tx1"/>
                      </a:solidFill>
                      <a:prstDash val="solid"/>
                      <a:bevel/>
                      <a:headEnd type="none" w="med" len="med"/>
                      <a:tailEnd type="none" w="med" len="med"/>
                    </a:lnT>
                    <a:lnB w="28575" cap="flat" cmpd="sng">
                      <a:solidFill>
                        <a:schemeClr val="tx1"/>
                      </a:solidFill>
                      <a:prstDash val="solid"/>
                      <a:bevel/>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63511" name="Text Box 23"/>
          <p:cNvSpPr txBox="1">
            <a:spLocks noChangeArrowheads="1"/>
          </p:cNvSpPr>
          <p:nvPr/>
        </p:nvSpPr>
        <p:spPr bwMode="auto">
          <a:xfrm>
            <a:off x="2627313" y="2727325"/>
            <a:ext cx="1655762" cy="904875"/>
          </a:xfrm>
          <a:prstGeom prst="rect">
            <a:avLst/>
          </a:prstGeom>
          <a:noFill/>
          <a:ln w="9525">
            <a:noFill/>
            <a:miter lim="800000"/>
            <a:headEnd/>
            <a:tailEnd/>
          </a:ln>
        </p:spPr>
        <p:txBody>
          <a:bodyPr>
            <a:spAutoFit/>
          </a:bodyPr>
          <a:lstStyle/>
          <a:p>
            <a:pPr>
              <a:lnSpc>
                <a:spcPct val="110000"/>
              </a:lnSpc>
            </a:pPr>
            <a:r>
              <a:rPr lang="zh-CN" altLang="zh-CN" sz="2400" b="1">
                <a:solidFill>
                  <a:srgbClr val="FF0000"/>
                </a:solidFill>
                <a:latin typeface="Times New Roman" pitchFamily="18" charset="0"/>
                <a:cs typeface="Times New Roman" pitchFamily="18" charset="0"/>
              </a:rPr>
              <a:t>Septembe</a:t>
            </a:r>
            <a:r>
              <a:rPr lang="en-US" altLang="zh-CN" sz="2400" b="1">
                <a:solidFill>
                  <a:srgbClr val="FF0000"/>
                </a:solidFill>
                <a:latin typeface="Times New Roman" pitchFamily="18" charset="0"/>
                <a:cs typeface="Times New Roman" pitchFamily="18" charset="0"/>
              </a:rPr>
              <a:t>r</a:t>
            </a:r>
            <a:r>
              <a:rPr lang="zh-CN" altLang="zh-CN" sz="2400" b="1">
                <a:solidFill>
                  <a:srgbClr val="FF0000"/>
                </a:solidFill>
                <a:latin typeface="Times New Roman" pitchFamily="18" charset="0"/>
                <a:cs typeface="Times New Roman" pitchFamily="18" charset="0"/>
              </a:rPr>
              <a:t> 11, 2001</a:t>
            </a:r>
          </a:p>
        </p:txBody>
      </p:sp>
      <p:sp>
        <p:nvSpPr>
          <p:cNvPr id="63512" name="Text Box 24"/>
          <p:cNvSpPr txBox="1">
            <a:spLocks noChangeArrowheads="1"/>
          </p:cNvSpPr>
          <p:nvPr/>
        </p:nvSpPr>
        <p:spPr bwMode="auto">
          <a:xfrm>
            <a:off x="4392613" y="2746375"/>
            <a:ext cx="917575" cy="1309688"/>
          </a:xfrm>
          <a:prstGeom prst="rect">
            <a:avLst/>
          </a:prstGeom>
          <a:noFill/>
          <a:ln w="9525">
            <a:noFill/>
            <a:miter lim="800000"/>
            <a:headEnd/>
            <a:tailEnd/>
          </a:ln>
        </p:spPr>
        <p:txBody>
          <a:bodyPr>
            <a:spAutoFit/>
          </a:bodyPr>
          <a:lstStyle/>
          <a:p>
            <a:pPr>
              <a:lnSpc>
                <a:spcPct val="110000"/>
              </a:lnSpc>
            </a:pPr>
            <a:r>
              <a:rPr lang="zh-CN" altLang="zh-CN" sz="2400" b="1">
                <a:solidFill>
                  <a:srgbClr val="FF0000"/>
                </a:solidFill>
                <a:latin typeface="Times New Roman" pitchFamily="18" charset="0"/>
                <a:cs typeface="Times New Roman" pitchFamily="18" charset="0"/>
              </a:rPr>
              <a:t>In New York</a:t>
            </a: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60419"/>
                                        </p:tgtEl>
                                        <p:attrNameLst>
                                          <p:attrName>style.visibility</p:attrName>
                                        </p:attrNameLst>
                                      </p:cBhvr>
                                      <p:to>
                                        <p:strVal val="visible"/>
                                      </p:to>
                                    </p:set>
                                    <p:animEffect transition="in" filter="wedge">
                                      <p:cBhvr>
                                        <p:cTn id="7" dur="500"/>
                                        <p:tgtEl>
                                          <p:spTgt spid="60419"/>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63511"/>
                                        </p:tgtEl>
                                        <p:attrNameLst>
                                          <p:attrName>style.visibility</p:attrName>
                                        </p:attrNameLst>
                                      </p:cBhvr>
                                      <p:to>
                                        <p:strVal val="visible"/>
                                      </p:to>
                                    </p:set>
                                    <p:animEffect transition="in" filter="box(in)">
                                      <p:cBhvr>
                                        <p:cTn id="12" dur="500"/>
                                        <p:tgtEl>
                                          <p:spTgt spid="63511"/>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3512"/>
                                        </p:tgtEl>
                                        <p:attrNameLst>
                                          <p:attrName>style.visibility</p:attrName>
                                        </p:attrNameLst>
                                      </p:cBhvr>
                                      <p:to>
                                        <p:strVal val="visible"/>
                                      </p:to>
                                    </p:set>
                                    <p:animEffect transition="in" filter="box(in)">
                                      <p:cBhvr>
                                        <p:cTn id="17" dur="500"/>
                                        <p:tgtEl>
                                          <p:spTgt spid="635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511" grpId="0"/>
      <p:bldP spid="635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1442" name="内容占位符 61441"/>
          <p:cNvGraphicFramePr>
            <a:graphicFrameLocks noGrp="1"/>
          </p:cNvGraphicFramePr>
          <p:nvPr>
            <p:ph idx="4294967295"/>
          </p:nvPr>
        </p:nvGraphicFramePr>
        <p:xfrm>
          <a:off x="755650" y="1128713"/>
          <a:ext cx="7632847" cy="2743200"/>
        </p:xfrm>
        <a:graphic>
          <a:graphicData uri="http://schemas.openxmlformats.org/drawingml/2006/table">
            <a:tbl>
              <a:tblPr/>
              <a:tblGrid>
                <a:gridCol w="490533">
                  <a:extLst>
                    <a:ext uri="{9D8B030D-6E8A-4147-A177-3AD203B41FA5}">
                      <a16:colId xmlns:a16="http://schemas.microsoft.com/office/drawing/2014/main" val="20000"/>
                    </a:ext>
                  </a:extLst>
                </a:gridCol>
                <a:gridCol w="1741715">
                  <a:extLst>
                    <a:ext uri="{9D8B030D-6E8A-4147-A177-3AD203B41FA5}">
                      <a16:colId xmlns:a16="http://schemas.microsoft.com/office/drawing/2014/main" val="20001"/>
                    </a:ext>
                  </a:extLst>
                </a:gridCol>
                <a:gridCol w="1368152">
                  <a:extLst>
                    <a:ext uri="{9D8B030D-6E8A-4147-A177-3AD203B41FA5}">
                      <a16:colId xmlns:a16="http://schemas.microsoft.com/office/drawing/2014/main" val="20002"/>
                    </a:ext>
                  </a:extLst>
                </a:gridCol>
                <a:gridCol w="1296144">
                  <a:extLst>
                    <a:ext uri="{9D8B030D-6E8A-4147-A177-3AD203B41FA5}">
                      <a16:colId xmlns:a16="http://schemas.microsoft.com/office/drawing/2014/main" val="20003"/>
                    </a:ext>
                  </a:extLst>
                </a:gridCol>
                <a:gridCol w="2736303">
                  <a:extLst>
                    <a:ext uri="{9D8B030D-6E8A-4147-A177-3AD203B41FA5}">
                      <a16:colId xmlns:a16="http://schemas.microsoft.com/office/drawing/2014/main" val="20004"/>
                    </a:ext>
                  </a:extLst>
                </a:gridCol>
              </a:tblGrid>
              <a:tr h="104930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5pPr>
                    </a:lstStyle>
                    <a:p>
                      <a:pPr lvl="0" algn="ctr" eaLnBrk="1" hangingPunct="1">
                        <a:spcBef>
                          <a:spcPct val="20000"/>
                        </a:spcBef>
                        <a:buFontTx/>
                        <a:buNone/>
                      </a:pPr>
                      <a:endParaRPr lang="zh-CN" altLang="zh-CN" sz="2400" b="1" dirty="0">
                        <a:solidFill>
                          <a:srgbClr val="002060"/>
                        </a:solidFill>
                        <a:cs typeface="Times New Roman" panose="02020603050405020304" pitchFamily="18" charset="0"/>
                      </a:endParaRPr>
                    </a:p>
                  </a:txBody>
                  <a:tcPr marL="68580" marR="68580" marT="34290" marB="34290" anchor="ctr">
                    <a:lnL w="28575" cap="flat" cmpd="sng">
                      <a:solidFill>
                        <a:schemeClr val="tx1"/>
                      </a:solidFill>
                      <a:prstDash val="solid"/>
                      <a:bevel/>
                      <a:headEnd type="none" w="med" len="med"/>
                      <a:tailEnd type="none" w="med" len="med"/>
                    </a:lnL>
                    <a:lnR w="12700" cap="flat" cmpd="sng">
                      <a:solidFill>
                        <a:schemeClr val="tx1"/>
                      </a:solidFill>
                      <a:prstDash val="solid"/>
                      <a:bevel/>
                      <a:headEnd type="none" w="med" len="med"/>
                      <a:tailEnd type="none" w="med" len="med"/>
                    </a:lnR>
                    <a:lnT w="28575" cap="flat" cmpd="sng">
                      <a:solidFill>
                        <a:schemeClr val="tx1"/>
                      </a:solidFill>
                      <a:prstDash val="solid"/>
                      <a:bevel/>
                      <a:headEnd type="none" w="med" len="med"/>
                      <a:tailEnd type="none" w="med" len="med"/>
                    </a:lnT>
                    <a:lnB w="12700" cap="flat" cmpd="sng">
                      <a:solidFill>
                        <a:schemeClr val="tx1"/>
                      </a:solidFill>
                      <a:prstDash val="solid"/>
                      <a:bevel/>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5pPr>
                    </a:lstStyle>
                    <a:p>
                      <a:pPr lvl="0" algn="ctr" eaLnBrk="1" hangingPunct="1">
                        <a:spcBef>
                          <a:spcPct val="20000"/>
                        </a:spcBef>
                        <a:buFontTx/>
                        <a:buNone/>
                      </a:pPr>
                      <a:r>
                        <a:rPr lang="zh-CN" altLang="zh-CN" sz="2400" b="1" dirty="0">
                          <a:solidFill>
                            <a:srgbClr val="002060"/>
                          </a:solidFill>
                          <a:cs typeface="Times New Roman" panose="02020603050405020304" pitchFamily="18" charset="0"/>
                        </a:rPr>
                        <a:t>Incident </a:t>
                      </a:r>
                    </a:p>
                  </a:txBody>
                  <a:tcPr marL="68580" marR="68580" marT="34290" marB="34290" anchor="ctr">
                    <a:lnL w="12700" cap="flat" cmpd="sng">
                      <a:solidFill>
                        <a:schemeClr val="tx1"/>
                      </a:solidFill>
                      <a:prstDash val="solid"/>
                      <a:bevel/>
                      <a:headEnd type="none" w="med" len="med"/>
                      <a:tailEnd type="none" w="med" len="med"/>
                    </a:lnL>
                    <a:lnR w="12700" cap="flat" cmpd="sng">
                      <a:solidFill>
                        <a:schemeClr val="tx1"/>
                      </a:solidFill>
                      <a:prstDash val="solid"/>
                      <a:bevel/>
                      <a:headEnd type="none" w="med" len="med"/>
                      <a:tailEnd type="none" w="med" len="med"/>
                    </a:lnR>
                    <a:lnT w="28575" cap="flat" cmpd="sng">
                      <a:solidFill>
                        <a:schemeClr val="tx1"/>
                      </a:solidFill>
                      <a:prstDash val="solid"/>
                      <a:bevel/>
                      <a:headEnd type="none" w="med" len="med"/>
                      <a:tailEnd type="none" w="med" len="med"/>
                    </a:lnT>
                    <a:lnB w="12700" cap="flat" cmpd="sng">
                      <a:solidFill>
                        <a:schemeClr val="tx1"/>
                      </a:solidFill>
                      <a:prstDash val="solid"/>
                      <a:bevel/>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5pPr>
                    </a:lstStyle>
                    <a:p>
                      <a:pPr lvl="0" algn="ctr" eaLnBrk="1" hangingPunct="1">
                        <a:spcBef>
                          <a:spcPct val="20000"/>
                        </a:spcBef>
                        <a:buFontTx/>
                        <a:buNone/>
                      </a:pPr>
                      <a:r>
                        <a:rPr lang="zh-CN" altLang="zh-CN" sz="2400" b="1" dirty="0">
                          <a:solidFill>
                            <a:srgbClr val="002060"/>
                          </a:solidFill>
                          <a:cs typeface="Times New Roman" panose="02020603050405020304" pitchFamily="18" charset="0"/>
                        </a:rPr>
                        <a:t>Date </a:t>
                      </a:r>
                    </a:p>
                  </a:txBody>
                  <a:tcPr marL="68580" marR="68580" marT="34290" marB="34290" anchor="ctr">
                    <a:lnL w="12700" cap="flat" cmpd="sng">
                      <a:solidFill>
                        <a:schemeClr val="tx1"/>
                      </a:solidFill>
                      <a:prstDash val="solid"/>
                      <a:bevel/>
                      <a:headEnd type="none" w="med" len="med"/>
                      <a:tailEnd type="none" w="med" len="med"/>
                    </a:lnL>
                    <a:lnR w="12700" cap="flat" cmpd="sng">
                      <a:solidFill>
                        <a:schemeClr val="tx1"/>
                      </a:solidFill>
                      <a:prstDash val="solid"/>
                      <a:bevel/>
                      <a:headEnd type="none" w="med" len="med"/>
                      <a:tailEnd type="none" w="med" len="med"/>
                    </a:lnR>
                    <a:lnT w="28575" cap="flat" cmpd="sng">
                      <a:solidFill>
                        <a:schemeClr val="tx1"/>
                      </a:solidFill>
                      <a:prstDash val="solid"/>
                      <a:bevel/>
                      <a:headEnd type="none" w="med" len="med"/>
                      <a:tailEnd type="none" w="med" len="med"/>
                    </a:lnT>
                    <a:lnB w="12700" cap="flat" cmpd="sng">
                      <a:solidFill>
                        <a:schemeClr val="tx1"/>
                      </a:solidFill>
                      <a:prstDash val="solid"/>
                      <a:bevel/>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5pPr>
                    </a:lstStyle>
                    <a:p>
                      <a:pPr lvl="0" algn="ctr" eaLnBrk="1" hangingPunct="1">
                        <a:spcBef>
                          <a:spcPct val="20000"/>
                        </a:spcBef>
                        <a:buFontTx/>
                        <a:buNone/>
                      </a:pPr>
                      <a:r>
                        <a:rPr lang="zh-CN" altLang="zh-CN" sz="2400" b="1" dirty="0">
                          <a:solidFill>
                            <a:srgbClr val="002060"/>
                          </a:solidFill>
                          <a:cs typeface="Times New Roman" panose="02020603050405020304" pitchFamily="18" charset="0"/>
                        </a:rPr>
                        <a:t>Place </a:t>
                      </a:r>
                    </a:p>
                  </a:txBody>
                  <a:tcPr marL="68580" marR="68580" marT="34290" marB="34290" anchor="ctr">
                    <a:lnL w="12700" cap="flat" cmpd="sng">
                      <a:solidFill>
                        <a:schemeClr val="tx1"/>
                      </a:solidFill>
                      <a:prstDash val="solid"/>
                      <a:bevel/>
                      <a:headEnd type="none" w="med" len="med"/>
                      <a:tailEnd type="none" w="med" len="med"/>
                    </a:lnL>
                    <a:lnR w="12700" cap="flat" cmpd="sng">
                      <a:solidFill>
                        <a:schemeClr val="tx1"/>
                      </a:solidFill>
                      <a:prstDash val="solid"/>
                      <a:bevel/>
                      <a:headEnd type="none" w="med" len="med"/>
                      <a:tailEnd type="none" w="med" len="med"/>
                    </a:lnR>
                    <a:lnT w="28575" cap="flat" cmpd="sng">
                      <a:solidFill>
                        <a:schemeClr val="tx1"/>
                      </a:solidFill>
                      <a:prstDash val="solid"/>
                      <a:bevel/>
                      <a:headEnd type="none" w="med" len="med"/>
                      <a:tailEnd type="none" w="med" len="med"/>
                    </a:lnT>
                    <a:lnB w="12700" cap="flat" cmpd="sng">
                      <a:solidFill>
                        <a:schemeClr val="tx1"/>
                      </a:solidFill>
                      <a:prstDash val="solid"/>
                      <a:bevel/>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5pPr>
                    </a:lstStyle>
                    <a:p>
                      <a:pPr lvl="0" algn="ctr" eaLnBrk="1" hangingPunct="1">
                        <a:spcBef>
                          <a:spcPct val="20000"/>
                        </a:spcBef>
                        <a:buFontTx/>
                        <a:buNone/>
                      </a:pPr>
                      <a:r>
                        <a:rPr lang="zh-CN" altLang="zh-CN" sz="2400" b="1" dirty="0">
                          <a:solidFill>
                            <a:srgbClr val="002060"/>
                          </a:solidFill>
                          <a:cs typeface="Times New Roman" panose="02020603050405020304" pitchFamily="18" charset="0"/>
                        </a:rPr>
                        <a:t>How did the writer end up missing both events?</a:t>
                      </a:r>
                    </a:p>
                  </a:txBody>
                  <a:tcPr marL="68580" marR="68580" marT="34290" marB="34290" anchor="ctr">
                    <a:lnL w="12700" cap="flat" cmpd="sng">
                      <a:solidFill>
                        <a:schemeClr val="tx1"/>
                      </a:solidFill>
                      <a:prstDash val="solid"/>
                      <a:bevel/>
                      <a:headEnd type="none" w="med" len="med"/>
                      <a:tailEnd type="none" w="med" len="med"/>
                    </a:lnL>
                    <a:lnR w="28575" cap="flat" cmpd="sng">
                      <a:solidFill>
                        <a:schemeClr val="tx1"/>
                      </a:solidFill>
                      <a:prstDash val="solid"/>
                      <a:bevel/>
                      <a:headEnd type="none" w="med" len="med"/>
                      <a:tailEnd type="none" w="med" len="med"/>
                    </a:lnR>
                    <a:lnT w="28575" cap="flat" cmpd="sng">
                      <a:solidFill>
                        <a:schemeClr val="tx1"/>
                      </a:solidFill>
                      <a:prstDash val="solid"/>
                      <a:bevel/>
                      <a:headEnd type="none" w="med" len="med"/>
                      <a:tailEnd type="none" w="med" len="med"/>
                    </a:lnT>
                    <a:lnB w="12700" cap="flat" cmpd="sng">
                      <a:solidFill>
                        <a:schemeClr val="tx1"/>
                      </a:solidFill>
                      <a:prstDash val="solid"/>
                      <a:bevel/>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73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5pPr>
                    </a:lstStyle>
                    <a:p>
                      <a:pPr lvl="0" algn="ctr" eaLnBrk="1" hangingPunct="1">
                        <a:spcBef>
                          <a:spcPct val="20000"/>
                        </a:spcBef>
                        <a:buFontTx/>
                        <a:buNone/>
                      </a:pPr>
                      <a:r>
                        <a:rPr lang="zh-CN" altLang="zh-CN" sz="2400" b="1" dirty="0">
                          <a:cs typeface="Times New Roman" panose="02020603050405020304" pitchFamily="18" charset="0"/>
                        </a:rPr>
                        <a:t>2</a:t>
                      </a:r>
                    </a:p>
                  </a:txBody>
                  <a:tcPr marL="68580" marR="68580" marT="34290" marB="34290" anchor="ctr">
                    <a:lnL w="28575" cap="flat" cmpd="sng">
                      <a:solidFill>
                        <a:schemeClr val="tx1"/>
                      </a:solidFill>
                      <a:prstDash val="solid"/>
                      <a:bevel/>
                      <a:headEnd type="none" w="med" len="med"/>
                      <a:tailEnd type="none" w="med" len="med"/>
                    </a:lnL>
                    <a:lnR w="12700" cap="flat" cmpd="sng">
                      <a:solidFill>
                        <a:schemeClr val="tx1"/>
                      </a:solidFill>
                      <a:prstDash val="solid"/>
                      <a:bevel/>
                      <a:headEnd type="none" w="med" len="med"/>
                      <a:tailEnd type="none" w="med" len="med"/>
                    </a:lnR>
                    <a:lnT w="12700" cap="flat" cmpd="sng">
                      <a:solidFill>
                        <a:schemeClr val="tx1"/>
                      </a:solidFill>
                      <a:prstDash val="solid"/>
                      <a:bevel/>
                      <a:headEnd type="none" w="med" len="med"/>
                      <a:tailEnd type="none" w="med" len="med"/>
                    </a:lnT>
                    <a:lnB w="28575" cap="flat" cmpd="sng">
                      <a:solidFill>
                        <a:schemeClr val="tx1"/>
                      </a:solidFill>
                      <a:prstDash val="solid"/>
                      <a:bevel/>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5pPr>
                    </a:lstStyle>
                    <a:p>
                      <a:pPr lvl="0" eaLnBrk="1" hangingPunct="1">
                        <a:spcBef>
                          <a:spcPct val="20000"/>
                        </a:spcBef>
                        <a:buFontTx/>
                        <a:buNone/>
                      </a:pPr>
                      <a:endParaRPr lang="zh-CN" altLang="zh-CN" sz="2400" b="1" dirty="0">
                        <a:cs typeface="Times New Roman" panose="02020603050405020304" pitchFamily="18" charset="0"/>
                      </a:endParaRPr>
                    </a:p>
                  </a:txBody>
                  <a:tcPr marL="68580" marR="68580" marT="34290" marB="34290">
                    <a:lnL w="12700" cap="flat" cmpd="sng">
                      <a:solidFill>
                        <a:schemeClr val="tx1"/>
                      </a:solidFill>
                      <a:prstDash val="solid"/>
                      <a:bevel/>
                      <a:headEnd type="none" w="med" len="med"/>
                      <a:tailEnd type="none" w="med" len="med"/>
                    </a:lnL>
                    <a:lnR w="12700" cap="flat" cmpd="sng">
                      <a:solidFill>
                        <a:schemeClr val="tx1"/>
                      </a:solidFill>
                      <a:prstDash val="solid"/>
                      <a:bevel/>
                      <a:headEnd type="none" w="med" len="med"/>
                      <a:tailEnd type="none" w="med" len="med"/>
                    </a:lnR>
                    <a:lnT w="12700" cap="flat" cmpd="sng">
                      <a:solidFill>
                        <a:schemeClr val="tx1"/>
                      </a:solidFill>
                      <a:prstDash val="solid"/>
                      <a:bevel/>
                      <a:headEnd type="none" w="med" len="med"/>
                      <a:tailEnd type="none" w="med" len="med"/>
                    </a:lnT>
                    <a:lnB w="28575" cap="flat" cmpd="sng">
                      <a:solidFill>
                        <a:schemeClr val="tx1"/>
                      </a:solidFill>
                      <a:prstDash val="solid"/>
                      <a:bevel/>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5pPr>
                    </a:lstStyle>
                    <a:p>
                      <a:pPr lvl="0" eaLnBrk="1" hangingPunct="1">
                        <a:spcBef>
                          <a:spcPct val="20000"/>
                        </a:spcBef>
                        <a:buFontTx/>
                        <a:buNone/>
                      </a:pPr>
                      <a:endParaRPr lang="zh-CN" altLang="zh-CN" sz="2400" b="1" dirty="0">
                        <a:cs typeface="Times New Roman" panose="02020603050405020304" pitchFamily="18" charset="0"/>
                      </a:endParaRPr>
                    </a:p>
                  </a:txBody>
                  <a:tcPr marL="68580" marR="68580" marT="34290" marB="34290">
                    <a:lnL w="12700" cap="flat" cmpd="sng">
                      <a:solidFill>
                        <a:schemeClr val="tx1"/>
                      </a:solidFill>
                      <a:prstDash val="solid"/>
                      <a:bevel/>
                      <a:headEnd type="none" w="med" len="med"/>
                      <a:tailEnd type="none" w="med" len="med"/>
                    </a:lnL>
                    <a:lnR w="12700" cap="flat" cmpd="sng">
                      <a:solidFill>
                        <a:schemeClr val="tx1"/>
                      </a:solidFill>
                      <a:prstDash val="solid"/>
                      <a:bevel/>
                      <a:headEnd type="none" w="med" len="med"/>
                      <a:tailEnd type="none" w="med" len="med"/>
                    </a:lnR>
                    <a:lnT w="12700" cap="flat" cmpd="sng">
                      <a:solidFill>
                        <a:schemeClr val="tx1"/>
                      </a:solidFill>
                      <a:prstDash val="solid"/>
                      <a:bevel/>
                      <a:headEnd type="none" w="med" len="med"/>
                      <a:tailEnd type="none" w="med" len="med"/>
                    </a:lnT>
                    <a:lnB w="28575" cap="flat" cmpd="sng">
                      <a:solidFill>
                        <a:schemeClr val="tx1"/>
                      </a:solidFill>
                      <a:prstDash val="solid"/>
                      <a:bevel/>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5pPr>
                    </a:lstStyle>
                    <a:p>
                      <a:pPr lvl="0" algn="ctr" eaLnBrk="1" hangingPunct="1">
                        <a:spcBef>
                          <a:spcPct val="20000"/>
                        </a:spcBef>
                        <a:buFontTx/>
                        <a:buNone/>
                      </a:pPr>
                      <a:r>
                        <a:rPr lang="zh-CN" altLang="zh-CN" sz="2400" b="1" dirty="0">
                          <a:cs typeface="Times New Roman" panose="02020603050405020304" pitchFamily="18" charset="0"/>
                        </a:rPr>
                        <a:t>In New Zealand</a:t>
                      </a:r>
                    </a:p>
                  </a:txBody>
                  <a:tcPr marL="68580" marR="68580" marT="34290" marB="34290" anchor="ctr">
                    <a:lnL w="12700" cap="flat" cmpd="sng">
                      <a:solidFill>
                        <a:schemeClr val="tx1"/>
                      </a:solidFill>
                      <a:prstDash val="solid"/>
                      <a:bevel/>
                      <a:headEnd type="none" w="med" len="med"/>
                      <a:tailEnd type="none" w="med" len="med"/>
                    </a:lnL>
                    <a:lnR w="12700" cap="flat" cmpd="sng">
                      <a:solidFill>
                        <a:schemeClr val="tx1"/>
                      </a:solidFill>
                      <a:prstDash val="solid"/>
                      <a:bevel/>
                      <a:headEnd type="none" w="med" len="med"/>
                      <a:tailEnd type="none" w="med" len="med"/>
                    </a:lnR>
                    <a:lnT w="12700" cap="flat" cmpd="sng">
                      <a:solidFill>
                        <a:schemeClr val="tx1"/>
                      </a:solidFill>
                      <a:prstDash val="solid"/>
                      <a:bevel/>
                      <a:headEnd type="none" w="med" len="med"/>
                      <a:tailEnd type="none" w="med" len="med"/>
                    </a:lnT>
                    <a:lnB w="28575" cap="flat" cmpd="sng">
                      <a:solidFill>
                        <a:schemeClr val="tx1"/>
                      </a:solidFill>
                      <a:prstDash val="solid"/>
                      <a:bevel/>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3600" b="1" i="0" u="none" kern="1200" baseline="0">
                          <a:solidFill>
                            <a:schemeClr val="tx1"/>
                          </a:solidFill>
                          <a:latin typeface="Times New Roman" panose="02020603050405020304" pitchFamily="18" charset="0"/>
                          <a:ea typeface="宋体" panose="02010600030101010101" pitchFamily="2" charset="-122"/>
                          <a:cs typeface="+mn-cs"/>
                        </a:defRPr>
                      </a:lvl5pPr>
                    </a:lstStyle>
                    <a:p>
                      <a:pPr lvl="0" eaLnBrk="1" hangingPunct="1">
                        <a:spcBef>
                          <a:spcPct val="20000"/>
                        </a:spcBef>
                        <a:buFontTx/>
                        <a:buNone/>
                      </a:pPr>
                      <a:endParaRPr lang="zh-CN" altLang="zh-CN" sz="2400" b="1" dirty="0">
                        <a:cs typeface="Times New Roman" panose="02020603050405020304" pitchFamily="18" charset="0"/>
                      </a:endParaRPr>
                    </a:p>
                  </a:txBody>
                  <a:tcPr marL="68580" marR="68580" marT="34290" marB="34290">
                    <a:lnL w="12700" cap="flat" cmpd="sng">
                      <a:solidFill>
                        <a:schemeClr val="tx1"/>
                      </a:solidFill>
                      <a:prstDash val="solid"/>
                      <a:bevel/>
                      <a:headEnd type="none" w="med" len="med"/>
                      <a:tailEnd type="none" w="med" len="med"/>
                    </a:lnL>
                    <a:lnR w="28575" cap="flat" cmpd="sng">
                      <a:solidFill>
                        <a:schemeClr val="tx1"/>
                      </a:solidFill>
                      <a:prstDash val="solid"/>
                      <a:bevel/>
                      <a:headEnd type="none" w="med" len="med"/>
                      <a:tailEnd type="none" w="med" len="med"/>
                    </a:lnR>
                    <a:lnT w="12700" cap="flat" cmpd="sng">
                      <a:solidFill>
                        <a:schemeClr val="tx1"/>
                      </a:solidFill>
                      <a:prstDash val="solid"/>
                      <a:bevel/>
                      <a:headEnd type="none" w="med" len="med"/>
                      <a:tailEnd type="none" w="med" len="med"/>
                    </a:lnT>
                    <a:lnB w="28575" cap="flat" cmpd="sng">
                      <a:solidFill>
                        <a:schemeClr val="tx1"/>
                      </a:solidFill>
                      <a:prstDash val="solid"/>
                      <a:bevel/>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64534" name="Text Box 22"/>
          <p:cNvSpPr txBox="1">
            <a:spLocks noChangeArrowheads="1"/>
          </p:cNvSpPr>
          <p:nvPr/>
        </p:nvSpPr>
        <p:spPr bwMode="auto">
          <a:xfrm>
            <a:off x="1189038" y="2649538"/>
            <a:ext cx="1800225" cy="498475"/>
          </a:xfrm>
          <a:prstGeom prst="rect">
            <a:avLst/>
          </a:prstGeom>
          <a:noFill/>
          <a:ln w="9525">
            <a:noFill/>
            <a:miter lim="800000"/>
            <a:headEnd/>
            <a:tailEnd/>
          </a:ln>
        </p:spPr>
        <p:txBody>
          <a:bodyPr>
            <a:spAutoFit/>
          </a:bodyPr>
          <a:lstStyle/>
          <a:p>
            <a:pPr>
              <a:lnSpc>
                <a:spcPct val="110000"/>
              </a:lnSpc>
            </a:pPr>
            <a:r>
              <a:rPr lang="zh-CN" altLang="zh-CN" sz="2400" b="1">
                <a:solidFill>
                  <a:srgbClr val="FF0000"/>
                </a:solidFill>
                <a:latin typeface="Times New Roman" pitchFamily="18" charset="0"/>
              </a:rPr>
              <a:t>Earthquake </a:t>
            </a:r>
          </a:p>
        </p:txBody>
      </p:sp>
      <p:sp>
        <p:nvSpPr>
          <p:cNvPr id="64535" name="Text Box 23"/>
          <p:cNvSpPr txBox="1">
            <a:spLocks noChangeArrowheads="1"/>
          </p:cNvSpPr>
          <p:nvPr/>
        </p:nvSpPr>
        <p:spPr bwMode="auto">
          <a:xfrm>
            <a:off x="2987675" y="2543175"/>
            <a:ext cx="1439863" cy="904875"/>
          </a:xfrm>
          <a:prstGeom prst="rect">
            <a:avLst/>
          </a:prstGeom>
          <a:noFill/>
          <a:ln w="9525">
            <a:noFill/>
            <a:miter lim="800000"/>
            <a:headEnd/>
            <a:tailEnd/>
          </a:ln>
        </p:spPr>
        <p:txBody>
          <a:bodyPr>
            <a:spAutoFit/>
          </a:bodyPr>
          <a:lstStyle/>
          <a:p>
            <a:pPr>
              <a:lnSpc>
                <a:spcPct val="110000"/>
              </a:lnSpc>
            </a:pPr>
            <a:r>
              <a:rPr lang="zh-CN" altLang="zh-CN" sz="2400" b="1">
                <a:solidFill>
                  <a:srgbClr val="FF0000"/>
                </a:solidFill>
                <a:latin typeface="Times New Roman" pitchFamily="18" charset="0"/>
              </a:rPr>
              <a:t>February 22, 2011</a:t>
            </a:r>
          </a:p>
        </p:txBody>
      </p:sp>
      <p:sp>
        <p:nvSpPr>
          <p:cNvPr id="64536" name="Text Box 24"/>
          <p:cNvSpPr txBox="1">
            <a:spLocks noChangeArrowheads="1"/>
          </p:cNvSpPr>
          <p:nvPr/>
        </p:nvSpPr>
        <p:spPr bwMode="auto">
          <a:xfrm>
            <a:off x="5778500" y="2300288"/>
            <a:ext cx="2322513" cy="1311275"/>
          </a:xfrm>
          <a:prstGeom prst="rect">
            <a:avLst/>
          </a:prstGeom>
          <a:noFill/>
          <a:ln w="9525">
            <a:noFill/>
            <a:miter lim="800000"/>
            <a:headEnd/>
            <a:tailEnd/>
          </a:ln>
        </p:spPr>
        <p:txBody>
          <a:bodyPr>
            <a:spAutoFit/>
          </a:bodyPr>
          <a:lstStyle/>
          <a:p>
            <a:pPr algn="ctr">
              <a:lnSpc>
                <a:spcPct val="110000"/>
              </a:lnSpc>
            </a:pPr>
            <a:r>
              <a:rPr lang="zh-CN" altLang="zh-CN" sz="2400" b="1">
                <a:solidFill>
                  <a:srgbClr val="FF0000"/>
                </a:solidFill>
                <a:latin typeface="Times New Roman" pitchFamily="18" charset="0"/>
              </a:rPr>
              <a:t>He missed his plane to New Zealand.</a:t>
            </a: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4534"/>
                                        </p:tgtEl>
                                        <p:attrNameLst>
                                          <p:attrName>style.visibility</p:attrName>
                                        </p:attrNameLst>
                                      </p:cBhvr>
                                      <p:to>
                                        <p:strVal val="visible"/>
                                      </p:to>
                                    </p:set>
                                    <p:animEffect transition="in" filter="box(in)">
                                      <p:cBhvr>
                                        <p:cTn id="7" dur="500"/>
                                        <p:tgtEl>
                                          <p:spTgt spid="6453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64535"/>
                                        </p:tgtEl>
                                        <p:attrNameLst>
                                          <p:attrName>style.visibility</p:attrName>
                                        </p:attrNameLst>
                                      </p:cBhvr>
                                      <p:to>
                                        <p:strVal val="visible"/>
                                      </p:to>
                                    </p:set>
                                    <p:animEffect transition="in" filter="box(in)">
                                      <p:cBhvr>
                                        <p:cTn id="12" dur="500"/>
                                        <p:tgtEl>
                                          <p:spTgt spid="6453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4536"/>
                                        </p:tgtEl>
                                        <p:attrNameLst>
                                          <p:attrName>style.visibility</p:attrName>
                                        </p:attrNameLst>
                                      </p:cBhvr>
                                      <p:to>
                                        <p:strVal val="visible"/>
                                      </p:to>
                                    </p:set>
                                    <p:animEffect transition="in" filter="box(in)">
                                      <p:cBhvr>
                                        <p:cTn id="17" dur="500"/>
                                        <p:tgtEl>
                                          <p:spTgt spid="645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34" grpId="0"/>
      <p:bldP spid="64535" grpId="0"/>
      <p:bldP spid="6453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矩形 79873"/>
          <p:cNvSpPr/>
          <p:nvPr/>
        </p:nvSpPr>
        <p:spPr>
          <a:xfrm>
            <a:off x="1403350" y="700088"/>
            <a:ext cx="6972300" cy="1263650"/>
          </a:xfrm>
          <a:prstGeom prst="rect">
            <a:avLst/>
          </a:prstGeom>
          <a:noFill/>
          <a:ln w="9525">
            <a:noFill/>
          </a:ln>
        </p:spPr>
        <p:txBody>
          <a:bodyPr lIns="67500" tIns="35100" rIns="67500" bIns="35100">
            <a:spAutoFit/>
          </a:bodyPr>
          <a:lstStyle/>
          <a:p>
            <a:pPr defTabSz="684530" eaLnBrk="0" hangingPunct="0">
              <a:lnSpc>
                <a:spcPts val="3100"/>
              </a:lnSpc>
              <a:defRPr/>
            </a:pPr>
            <a:r>
              <a:rPr lang="en-US" altLang="zh-CN" sz="2700" b="1" dirty="0">
                <a:solidFill>
                  <a:srgbClr val="0000E1"/>
                </a:solidFill>
                <a:latin typeface="Arial" panose="020B0604020202020204" pitchFamily="34" charset="0"/>
                <a:ea typeface="+mj-ea"/>
                <a:cs typeface="Arial" panose="020B0604020202020204" pitchFamily="34" charset="0"/>
              </a:rPr>
              <a:t>Find words from the passage with opposite meanings to the words below. Then write a sentence with each word.</a:t>
            </a:r>
          </a:p>
        </p:txBody>
      </p:sp>
      <p:sp>
        <p:nvSpPr>
          <p:cNvPr id="66562" name="矩形 79874"/>
          <p:cNvSpPr>
            <a:spLocks noChangeArrowheads="1"/>
          </p:cNvSpPr>
          <p:nvPr/>
        </p:nvSpPr>
        <p:spPr bwMode="auto">
          <a:xfrm>
            <a:off x="611188" y="2576513"/>
            <a:ext cx="7675562" cy="1363662"/>
          </a:xfrm>
          <a:prstGeom prst="rect">
            <a:avLst/>
          </a:prstGeom>
          <a:noFill/>
          <a:ln w="9525">
            <a:noFill/>
            <a:miter lim="800000"/>
            <a:headEnd/>
            <a:tailEnd/>
          </a:ln>
        </p:spPr>
        <p:txBody>
          <a:bodyPr lIns="67500" tIns="35100" rIns="67500" bIns="35100">
            <a:spAutoFit/>
          </a:bodyPr>
          <a:lstStyle/>
          <a:p>
            <a:pPr marL="342900" indent="-342900">
              <a:buFontTx/>
              <a:buAutoNum type="arabicPeriod"/>
            </a:pPr>
            <a:r>
              <a:rPr lang="en-US" altLang="zh-CN" sz="2800" b="1">
                <a:latin typeface="Times New Roman" pitchFamily="18" charset="0"/>
              </a:rPr>
              <a:t>lost : ______ ___________________________  </a:t>
            </a:r>
          </a:p>
          <a:p>
            <a:pPr marL="342900" indent="-342900">
              <a:buFontTx/>
              <a:buAutoNum type="arabicPeriod"/>
            </a:pPr>
            <a:endParaRPr lang="en-US" altLang="zh-CN" sz="2800" b="1">
              <a:latin typeface="Times New Roman" pitchFamily="18" charset="0"/>
            </a:endParaRPr>
          </a:p>
          <a:p>
            <a:pPr marL="342900" indent="-342900"/>
            <a:r>
              <a:rPr lang="en-US" altLang="zh-CN" sz="2800" b="1">
                <a:latin typeface="Times New Roman" pitchFamily="18" charset="0"/>
              </a:rPr>
              <a:t>2. west :______ ___________________________   </a:t>
            </a:r>
          </a:p>
        </p:txBody>
      </p:sp>
      <p:sp>
        <p:nvSpPr>
          <p:cNvPr id="79876" name="文本框 79875"/>
          <p:cNvSpPr txBox="1">
            <a:spLocks noChangeArrowheads="1"/>
          </p:cNvSpPr>
          <p:nvPr/>
        </p:nvSpPr>
        <p:spPr bwMode="auto">
          <a:xfrm>
            <a:off x="1835150" y="2573338"/>
            <a:ext cx="1152525" cy="503237"/>
          </a:xfrm>
          <a:prstGeom prst="rect">
            <a:avLst/>
          </a:prstGeom>
          <a:noFill/>
          <a:ln w="9525">
            <a:noFill/>
            <a:miter lim="800000"/>
            <a:headEnd/>
            <a:tailEnd/>
          </a:ln>
        </p:spPr>
        <p:txBody>
          <a:bodyPr lIns="67500" tIns="35100" rIns="67500" bIns="35100">
            <a:spAutoFit/>
          </a:bodyPr>
          <a:lstStyle/>
          <a:p>
            <a:pPr>
              <a:spcBef>
                <a:spcPct val="50000"/>
              </a:spcBef>
            </a:pPr>
            <a:r>
              <a:rPr lang="en-US" altLang="zh-CN" sz="2800" b="1" dirty="0">
                <a:solidFill>
                  <a:srgbClr val="FF0000"/>
                </a:solidFill>
                <a:latin typeface="Times New Roman" pitchFamily="18" charset="0"/>
              </a:rPr>
              <a:t>found</a:t>
            </a:r>
          </a:p>
        </p:txBody>
      </p:sp>
      <p:sp>
        <p:nvSpPr>
          <p:cNvPr id="79877" name="文本框 79876"/>
          <p:cNvSpPr txBox="1">
            <a:spLocks noChangeArrowheads="1"/>
          </p:cNvSpPr>
          <p:nvPr/>
        </p:nvSpPr>
        <p:spPr bwMode="auto">
          <a:xfrm>
            <a:off x="1979613" y="3435350"/>
            <a:ext cx="800100" cy="501650"/>
          </a:xfrm>
          <a:prstGeom prst="rect">
            <a:avLst/>
          </a:prstGeom>
          <a:noFill/>
          <a:ln w="9525">
            <a:noFill/>
            <a:miter lim="800000"/>
            <a:headEnd/>
            <a:tailEnd/>
          </a:ln>
        </p:spPr>
        <p:txBody>
          <a:bodyPr lIns="67500" tIns="35100" rIns="67500" bIns="35100">
            <a:spAutoFit/>
          </a:bodyPr>
          <a:lstStyle/>
          <a:p>
            <a:pPr>
              <a:spcBef>
                <a:spcPct val="50000"/>
              </a:spcBef>
            </a:pPr>
            <a:r>
              <a:rPr lang="en-US" altLang="zh-CN" sz="2800" b="1">
                <a:solidFill>
                  <a:srgbClr val="FF0000"/>
                </a:solidFill>
                <a:latin typeface="Times New Roman" pitchFamily="18" charset="0"/>
              </a:rPr>
              <a:t>east</a:t>
            </a:r>
          </a:p>
        </p:txBody>
      </p:sp>
      <p:sp>
        <p:nvSpPr>
          <p:cNvPr id="79878" name="文本框 79877"/>
          <p:cNvSpPr txBox="1">
            <a:spLocks noChangeArrowheads="1"/>
          </p:cNvSpPr>
          <p:nvPr/>
        </p:nvSpPr>
        <p:spPr bwMode="auto">
          <a:xfrm>
            <a:off x="2916238" y="2573338"/>
            <a:ext cx="4972050" cy="503237"/>
          </a:xfrm>
          <a:prstGeom prst="rect">
            <a:avLst/>
          </a:prstGeom>
          <a:noFill/>
          <a:ln w="9525">
            <a:noFill/>
            <a:miter lim="800000"/>
            <a:headEnd/>
            <a:tailEnd/>
          </a:ln>
        </p:spPr>
        <p:txBody>
          <a:bodyPr lIns="67500" tIns="35100" rIns="67500" bIns="35100">
            <a:spAutoFit/>
          </a:bodyPr>
          <a:lstStyle/>
          <a:p>
            <a:pPr>
              <a:spcBef>
                <a:spcPct val="50000"/>
              </a:spcBef>
            </a:pPr>
            <a:r>
              <a:rPr lang="en-US" altLang="zh-CN" sz="2800" b="1" dirty="0">
                <a:solidFill>
                  <a:srgbClr val="FF0000"/>
                </a:solidFill>
                <a:latin typeface="Times New Roman" pitchFamily="18" charset="0"/>
              </a:rPr>
              <a:t>I found the money on the floor.</a:t>
            </a:r>
          </a:p>
        </p:txBody>
      </p:sp>
      <p:sp>
        <p:nvSpPr>
          <p:cNvPr id="79879" name="文本框 79878"/>
          <p:cNvSpPr txBox="1">
            <a:spLocks noChangeArrowheads="1"/>
          </p:cNvSpPr>
          <p:nvPr/>
        </p:nvSpPr>
        <p:spPr bwMode="auto">
          <a:xfrm>
            <a:off x="3276600" y="3438525"/>
            <a:ext cx="4972050" cy="501650"/>
          </a:xfrm>
          <a:prstGeom prst="rect">
            <a:avLst/>
          </a:prstGeom>
          <a:noFill/>
          <a:ln w="9525">
            <a:noFill/>
            <a:miter lim="800000"/>
            <a:headEnd/>
            <a:tailEnd/>
          </a:ln>
        </p:spPr>
        <p:txBody>
          <a:bodyPr lIns="67500" tIns="35100" rIns="67500" bIns="35100">
            <a:spAutoFit/>
          </a:bodyPr>
          <a:lstStyle/>
          <a:p>
            <a:pPr>
              <a:spcBef>
                <a:spcPct val="50000"/>
              </a:spcBef>
            </a:pPr>
            <a:r>
              <a:rPr lang="en-US" altLang="zh-CN" sz="2800" b="1" dirty="0">
                <a:solidFill>
                  <a:srgbClr val="FF0000"/>
                </a:solidFill>
                <a:latin typeface="Times New Roman" pitchFamily="18" charset="0"/>
              </a:rPr>
              <a:t>The sun rises in the east.</a:t>
            </a:r>
          </a:p>
        </p:txBody>
      </p:sp>
      <p:sp>
        <p:nvSpPr>
          <p:cNvPr id="9" name="单圆角矩形 8"/>
          <p:cNvSpPr/>
          <p:nvPr/>
        </p:nvSpPr>
        <p:spPr bwMode="auto">
          <a:xfrm>
            <a:off x="611188" y="906463"/>
            <a:ext cx="630237" cy="585787"/>
          </a:xfrm>
          <a:prstGeom prst="round1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lnSpc>
                <a:spcPct val="125000"/>
              </a:lnSpc>
              <a:defRPr/>
            </a:pPr>
            <a:r>
              <a:rPr kumimoji="1" lang="en-US" altLang="zh-CN" sz="3200" b="1" noProof="1">
                <a:solidFill>
                  <a:schemeClr val="bg1"/>
                </a:solidFill>
              </a:rPr>
              <a:t>3b</a:t>
            </a:r>
            <a:endParaRPr kumimoji="1" lang="zh-CN" altLang="en-US" sz="3200" b="1" noProof="1">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79876"/>
                                        </p:tgtEl>
                                        <p:attrNameLst>
                                          <p:attrName>style.visibility</p:attrName>
                                        </p:attrNameLst>
                                      </p:cBhvr>
                                      <p:to>
                                        <p:strVal val="visible"/>
                                      </p:to>
                                    </p:set>
                                    <p:anim calcmode="lin" valueType="num">
                                      <p:cBhvr>
                                        <p:cTn id="7" dur="1" fill="hold"/>
                                        <p:tgtEl>
                                          <p:spTgt spid="79876"/>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79878"/>
                                        </p:tgtEl>
                                        <p:attrNameLst>
                                          <p:attrName>style.visibility</p:attrName>
                                        </p:attrNameLst>
                                      </p:cBhvr>
                                      <p:to>
                                        <p:strVal val="visible"/>
                                      </p:to>
                                    </p:set>
                                    <p:anim calcmode="lin" valueType="num">
                                      <p:cBhvr>
                                        <p:cTn id="12" dur="1" fill="hold"/>
                                        <p:tgtEl>
                                          <p:spTgt spid="79878"/>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79877"/>
                                        </p:tgtEl>
                                        <p:attrNameLst>
                                          <p:attrName>style.visibility</p:attrName>
                                        </p:attrNameLst>
                                      </p:cBhvr>
                                      <p:to>
                                        <p:strVal val="visible"/>
                                      </p:to>
                                    </p:set>
                                    <p:anim calcmode="lin" valueType="num">
                                      <p:cBhvr>
                                        <p:cTn id="17" dur="1" fill="hold"/>
                                        <p:tgtEl>
                                          <p:spTgt spid="79877"/>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79879"/>
                                        </p:tgtEl>
                                        <p:attrNameLst>
                                          <p:attrName>style.visibility</p:attrName>
                                        </p:attrNameLst>
                                      </p:cBhvr>
                                      <p:to>
                                        <p:strVal val="visible"/>
                                      </p:to>
                                    </p:set>
                                    <p:anim calcmode="lin" valueType="num">
                                      <p:cBhvr>
                                        <p:cTn id="22" dur="1" fill="hold"/>
                                        <p:tgtEl>
                                          <p:spTgt spid="79879"/>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6" grpId="0"/>
      <p:bldP spid="79877" grpId="0"/>
      <p:bldP spid="79878" grpId="0"/>
      <p:bldP spid="7987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矩形 80897"/>
          <p:cNvSpPr>
            <a:spLocks noChangeArrowheads="1"/>
          </p:cNvSpPr>
          <p:nvPr/>
        </p:nvSpPr>
        <p:spPr bwMode="auto">
          <a:xfrm>
            <a:off x="539750" y="925513"/>
            <a:ext cx="8135938" cy="3517900"/>
          </a:xfrm>
          <a:prstGeom prst="rect">
            <a:avLst/>
          </a:prstGeom>
          <a:noFill/>
          <a:ln w="9525">
            <a:noFill/>
            <a:miter lim="800000"/>
            <a:headEnd/>
            <a:tailEnd/>
          </a:ln>
        </p:spPr>
        <p:txBody>
          <a:bodyPr lIns="67500" tIns="35100" rIns="67500" bIns="35100">
            <a:spAutoFit/>
          </a:bodyPr>
          <a:lstStyle/>
          <a:p>
            <a:r>
              <a:rPr lang="en-US" altLang="zh-CN" sz="2800" b="1" dirty="0">
                <a:latin typeface="Times New Roman" pitchFamily="18" charset="0"/>
              </a:rPr>
              <a:t>3. below:______                  </a:t>
            </a:r>
          </a:p>
          <a:p>
            <a:r>
              <a:rPr lang="en-US" altLang="zh-CN" sz="2800" b="1" dirty="0">
                <a:latin typeface="Times New Roman" pitchFamily="18" charset="0"/>
              </a:rPr>
              <a:t>    ________________________________________</a:t>
            </a:r>
          </a:p>
          <a:p>
            <a:endParaRPr lang="en-US" altLang="zh-CN" sz="2800" b="1" dirty="0">
              <a:latin typeface="Times New Roman" pitchFamily="18" charset="0"/>
            </a:endParaRPr>
          </a:p>
          <a:p>
            <a:r>
              <a:rPr lang="en-US" altLang="zh-CN" sz="2800" b="1" dirty="0">
                <a:latin typeface="Times New Roman" pitchFamily="18" charset="0"/>
              </a:rPr>
              <a:t>4. dead :______     </a:t>
            </a:r>
          </a:p>
          <a:p>
            <a:r>
              <a:rPr lang="en-US" altLang="zh-CN" sz="2800" b="1" dirty="0">
                <a:latin typeface="Times New Roman" pitchFamily="18" charset="0"/>
              </a:rPr>
              <a:t>    ________________________________________</a:t>
            </a:r>
          </a:p>
          <a:p>
            <a:endParaRPr lang="en-US" altLang="zh-CN" sz="2800" b="1" dirty="0">
              <a:latin typeface="Times New Roman" pitchFamily="18" charset="0"/>
            </a:endParaRPr>
          </a:p>
          <a:p>
            <a:r>
              <a:rPr lang="en-US" altLang="zh-CN" sz="2800" b="1" dirty="0">
                <a:latin typeface="Times New Roman" pitchFamily="18" charset="0"/>
              </a:rPr>
              <a:t>5. empty:_____ </a:t>
            </a:r>
          </a:p>
          <a:p>
            <a:r>
              <a:rPr lang="en-US" altLang="zh-CN" sz="2800" b="1" dirty="0">
                <a:latin typeface="Times New Roman" pitchFamily="18" charset="0"/>
              </a:rPr>
              <a:t>    ___________________________________________</a:t>
            </a:r>
          </a:p>
        </p:txBody>
      </p:sp>
      <p:sp>
        <p:nvSpPr>
          <p:cNvPr id="80899" name="文本框 80898"/>
          <p:cNvSpPr txBox="1">
            <a:spLocks noChangeArrowheads="1"/>
          </p:cNvSpPr>
          <p:nvPr/>
        </p:nvSpPr>
        <p:spPr bwMode="auto">
          <a:xfrm>
            <a:off x="971550" y="1349375"/>
            <a:ext cx="6624638" cy="501650"/>
          </a:xfrm>
          <a:prstGeom prst="rect">
            <a:avLst/>
          </a:prstGeom>
          <a:noFill/>
          <a:ln w="9525">
            <a:noFill/>
            <a:miter lim="800000"/>
            <a:headEnd/>
            <a:tailEnd/>
          </a:ln>
        </p:spPr>
        <p:txBody>
          <a:bodyPr lIns="67500" tIns="35100" rIns="67500" bIns="35100">
            <a:spAutoFit/>
          </a:bodyPr>
          <a:lstStyle/>
          <a:p>
            <a:pPr>
              <a:spcBef>
                <a:spcPct val="50000"/>
              </a:spcBef>
            </a:pPr>
            <a:r>
              <a:rPr lang="en-US" altLang="zh-CN" sz="2800" b="1" dirty="0">
                <a:solidFill>
                  <a:srgbClr val="FF0000"/>
                </a:solidFill>
                <a:latin typeface="Times New Roman" pitchFamily="18" charset="0"/>
              </a:rPr>
              <a:t>There was a large bird flying above us.</a:t>
            </a:r>
          </a:p>
        </p:txBody>
      </p:sp>
      <p:sp>
        <p:nvSpPr>
          <p:cNvPr id="80900" name="文本框 80899"/>
          <p:cNvSpPr txBox="1">
            <a:spLocks noChangeArrowheads="1"/>
          </p:cNvSpPr>
          <p:nvPr/>
        </p:nvSpPr>
        <p:spPr bwMode="auto">
          <a:xfrm>
            <a:off x="1908175" y="917575"/>
            <a:ext cx="1028700" cy="501650"/>
          </a:xfrm>
          <a:prstGeom prst="rect">
            <a:avLst/>
          </a:prstGeom>
          <a:noFill/>
          <a:ln w="9525">
            <a:noFill/>
            <a:miter lim="800000"/>
            <a:headEnd/>
            <a:tailEnd/>
          </a:ln>
        </p:spPr>
        <p:txBody>
          <a:bodyPr lIns="67500" tIns="35100" rIns="67500" bIns="35100">
            <a:spAutoFit/>
          </a:bodyPr>
          <a:lstStyle/>
          <a:p>
            <a:pPr>
              <a:spcBef>
                <a:spcPct val="50000"/>
              </a:spcBef>
            </a:pPr>
            <a:r>
              <a:rPr lang="en-US" altLang="zh-CN" sz="2800" b="1" dirty="0">
                <a:solidFill>
                  <a:srgbClr val="FF0000"/>
                </a:solidFill>
                <a:latin typeface="Times New Roman" pitchFamily="18" charset="0"/>
              </a:rPr>
              <a:t>above</a:t>
            </a:r>
          </a:p>
        </p:txBody>
      </p:sp>
      <p:sp>
        <p:nvSpPr>
          <p:cNvPr id="80901" name="文本框 80900"/>
          <p:cNvSpPr txBox="1">
            <a:spLocks noChangeArrowheads="1"/>
          </p:cNvSpPr>
          <p:nvPr/>
        </p:nvSpPr>
        <p:spPr bwMode="auto">
          <a:xfrm>
            <a:off x="900113" y="2643188"/>
            <a:ext cx="7775575" cy="901700"/>
          </a:xfrm>
          <a:prstGeom prst="rect">
            <a:avLst/>
          </a:prstGeom>
          <a:noFill/>
          <a:ln w="9525">
            <a:noFill/>
            <a:miter lim="800000"/>
            <a:headEnd/>
            <a:tailEnd/>
          </a:ln>
        </p:spPr>
        <p:txBody>
          <a:bodyPr lIns="67500" tIns="35100" rIns="67500" bIns="35100">
            <a:spAutoFit/>
          </a:bodyPr>
          <a:lstStyle/>
          <a:p>
            <a:pPr>
              <a:spcBef>
                <a:spcPct val="50000"/>
              </a:spcBef>
            </a:pPr>
            <a:r>
              <a:rPr lang="en-US" altLang="zh-CN" sz="2700" b="1" dirty="0">
                <a:solidFill>
                  <a:srgbClr val="FF0000"/>
                </a:solidFill>
                <a:latin typeface="Times New Roman" pitchFamily="18" charset="0"/>
              </a:rPr>
              <a:t>His family were so happy to hear that he was still alive.</a:t>
            </a:r>
          </a:p>
        </p:txBody>
      </p:sp>
      <p:sp>
        <p:nvSpPr>
          <p:cNvPr id="80902" name="文本框 80901"/>
          <p:cNvSpPr txBox="1">
            <a:spLocks noChangeArrowheads="1"/>
          </p:cNvSpPr>
          <p:nvPr/>
        </p:nvSpPr>
        <p:spPr bwMode="auto">
          <a:xfrm>
            <a:off x="2051050" y="2141538"/>
            <a:ext cx="857250" cy="501650"/>
          </a:xfrm>
          <a:prstGeom prst="rect">
            <a:avLst/>
          </a:prstGeom>
          <a:noFill/>
          <a:ln w="9525">
            <a:noFill/>
            <a:miter lim="800000"/>
            <a:headEnd/>
            <a:tailEnd/>
          </a:ln>
        </p:spPr>
        <p:txBody>
          <a:bodyPr lIns="67500" tIns="35100" rIns="67500" bIns="35100">
            <a:spAutoFit/>
          </a:bodyPr>
          <a:lstStyle/>
          <a:p>
            <a:pPr>
              <a:spcBef>
                <a:spcPct val="50000"/>
              </a:spcBef>
            </a:pPr>
            <a:r>
              <a:rPr lang="en-US" altLang="zh-CN" sz="2800" b="1" dirty="0">
                <a:solidFill>
                  <a:srgbClr val="FF0000"/>
                </a:solidFill>
                <a:latin typeface="Times New Roman" pitchFamily="18" charset="0"/>
              </a:rPr>
              <a:t>alive</a:t>
            </a:r>
          </a:p>
        </p:txBody>
      </p:sp>
      <p:sp>
        <p:nvSpPr>
          <p:cNvPr id="80903" name="文本框 80902"/>
          <p:cNvSpPr txBox="1">
            <a:spLocks noChangeArrowheads="1"/>
          </p:cNvSpPr>
          <p:nvPr/>
        </p:nvSpPr>
        <p:spPr bwMode="auto">
          <a:xfrm>
            <a:off x="2051050" y="3509963"/>
            <a:ext cx="685800" cy="501650"/>
          </a:xfrm>
          <a:prstGeom prst="rect">
            <a:avLst/>
          </a:prstGeom>
          <a:noFill/>
          <a:ln w="9525">
            <a:noFill/>
            <a:miter lim="800000"/>
            <a:headEnd/>
            <a:tailEnd/>
          </a:ln>
        </p:spPr>
        <p:txBody>
          <a:bodyPr lIns="67500" tIns="35100" rIns="67500" bIns="35100">
            <a:spAutoFit/>
          </a:bodyPr>
          <a:lstStyle/>
          <a:p>
            <a:pPr>
              <a:spcBef>
                <a:spcPct val="50000"/>
              </a:spcBef>
            </a:pPr>
            <a:r>
              <a:rPr lang="en-US" altLang="zh-CN" sz="2800" b="1" dirty="0">
                <a:solidFill>
                  <a:srgbClr val="FF0000"/>
                </a:solidFill>
                <a:latin typeface="Times New Roman" pitchFamily="18" charset="0"/>
              </a:rPr>
              <a:t>full</a:t>
            </a:r>
          </a:p>
        </p:txBody>
      </p:sp>
      <p:sp>
        <p:nvSpPr>
          <p:cNvPr id="80904" name="文本框 80903"/>
          <p:cNvSpPr txBox="1">
            <a:spLocks noChangeArrowheads="1"/>
          </p:cNvSpPr>
          <p:nvPr/>
        </p:nvSpPr>
        <p:spPr bwMode="auto">
          <a:xfrm>
            <a:off x="827584" y="4337051"/>
            <a:ext cx="7273925" cy="485775"/>
          </a:xfrm>
          <a:prstGeom prst="rect">
            <a:avLst/>
          </a:prstGeom>
          <a:noFill/>
          <a:ln w="9525">
            <a:noFill/>
            <a:miter lim="800000"/>
            <a:headEnd/>
            <a:tailEnd/>
          </a:ln>
        </p:spPr>
        <p:txBody>
          <a:bodyPr lIns="67500" tIns="35100" rIns="67500" bIns="35100">
            <a:spAutoFit/>
          </a:bodyPr>
          <a:lstStyle/>
          <a:p>
            <a:pPr>
              <a:spcBef>
                <a:spcPct val="50000"/>
              </a:spcBef>
            </a:pPr>
            <a:r>
              <a:rPr lang="en-US" altLang="zh-CN" sz="2700" b="1" dirty="0">
                <a:solidFill>
                  <a:srgbClr val="FF0000"/>
                </a:solidFill>
                <a:latin typeface="Times New Roman" pitchFamily="18" charset="0"/>
              </a:rPr>
              <a:t>The train was so full that I couldn’t get on at all.</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80900"/>
                                        </p:tgtEl>
                                        <p:attrNameLst>
                                          <p:attrName>style.visibility</p:attrName>
                                        </p:attrNameLst>
                                      </p:cBhvr>
                                      <p:to>
                                        <p:strVal val="visible"/>
                                      </p:to>
                                    </p:set>
                                    <p:anim calcmode="lin" valueType="num">
                                      <p:cBhvr>
                                        <p:cTn id="7" dur="1" fill="hold"/>
                                        <p:tgtEl>
                                          <p:spTgt spid="80900"/>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80899"/>
                                        </p:tgtEl>
                                        <p:attrNameLst>
                                          <p:attrName>style.visibility</p:attrName>
                                        </p:attrNameLst>
                                      </p:cBhvr>
                                      <p:to>
                                        <p:strVal val="visible"/>
                                      </p:to>
                                    </p:set>
                                    <p:anim calcmode="lin" valueType="num">
                                      <p:cBhvr>
                                        <p:cTn id="12" dur="1" fill="hold"/>
                                        <p:tgtEl>
                                          <p:spTgt spid="80899"/>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80902"/>
                                        </p:tgtEl>
                                        <p:attrNameLst>
                                          <p:attrName>style.visibility</p:attrName>
                                        </p:attrNameLst>
                                      </p:cBhvr>
                                      <p:to>
                                        <p:strVal val="visible"/>
                                      </p:to>
                                    </p:set>
                                    <p:anim calcmode="lin" valueType="num">
                                      <p:cBhvr>
                                        <p:cTn id="17" dur="1" fill="hold"/>
                                        <p:tgtEl>
                                          <p:spTgt spid="80902"/>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80901"/>
                                        </p:tgtEl>
                                        <p:attrNameLst>
                                          <p:attrName>style.visibility</p:attrName>
                                        </p:attrNameLst>
                                      </p:cBhvr>
                                      <p:to>
                                        <p:strVal val="visible"/>
                                      </p:to>
                                    </p:set>
                                    <p:anim calcmode="lin" valueType="num">
                                      <p:cBhvr>
                                        <p:cTn id="22" dur="1" fill="hold"/>
                                        <p:tgtEl>
                                          <p:spTgt spid="80901"/>
                                        </p:tgtEl>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80903"/>
                                        </p:tgtEl>
                                        <p:attrNameLst>
                                          <p:attrName>style.visibility</p:attrName>
                                        </p:attrNameLst>
                                      </p:cBhvr>
                                      <p:to>
                                        <p:strVal val="visible"/>
                                      </p:to>
                                    </p:set>
                                    <p:anim calcmode="lin" valueType="num">
                                      <p:cBhvr>
                                        <p:cTn id="27" dur="1" fill="hold"/>
                                        <p:tgtEl>
                                          <p:spTgt spid="80903"/>
                                        </p:tgtEl>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nodeType="clickEffect">
                                  <p:stCondLst>
                                    <p:cond delay="0"/>
                                  </p:stCondLst>
                                  <p:childTnLst>
                                    <p:set>
                                      <p:cBhvr>
                                        <p:cTn id="31" dur="1" fill="hold">
                                          <p:stCondLst>
                                            <p:cond delay="0"/>
                                          </p:stCondLst>
                                        </p:cTn>
                                        <p:tgtEl>
                                          <p:spTgt spid="80904">
                                            <p:txEl>
                                              <p:pRg st="0" end="0"/>
                                            </p:txEl>
                                          </p:spTgt>
                                        </p:tgtEl>
                                        <p:attrNameLst>
                                          <p:attrName>style.visibility</p:attrName>
                                        </p:attrNameLst>
                                      </p:cBhvr>
                                      <p:to>
                                        <p:strVal val="visible"/>
                                      </p:to>
                                    </p:set>
                                    <p:anim calcmode="lin" valueType="num">
                                      <p:cBhvr>
                                        <p:cTn id="32" dur="1" fill="hold"/>
                                        <p:tgtEl>
                                          <p:spTgt spid="80904">
                                            <p:txEl>
                                              <p:pRg st="0" end="0"/>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9" grpId="0"/>
      <p:bldP spid="80900" grpId="0"/>
      <p:bldP spid="80901" grpId="0"/>
      <p:bldP spid="80902" grpId="0"/>
      <p:bldP spid="8090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87043"/>
          <p:cNvSpPr>
            <a:spLocks noTextEdit="1"/>
          </p:cNvSpPr>
          <p:nvPr/>
        </p:nvSpPr>
        <p:spPr>
          <a:xfrm>
            <a:off x="323528" y="627534"/>
            <a:ext cx="3649860" cy="648072"/>
          </a:xfrm>
          <a:prstGeom prst="rect">
            <a:avLst/>
          </a:prstGeom>
        </p:spPr>
        <p:txBody>
          <a:bodyPr wrap="none" lIns="68580" tIns="34290" rIns="68580" bIns="34290" fromWordArt="1">
            <a:scene3d>
              <a:camera prst="orthographicFront"/>
              <a:lightRig rig="threePt" dir="t"/>
            </a:scene3d>
          </a:bodyPr>
          <a:lstStyle/>
          <a:p>
            <a:pPr marL="514350" indent="-514350">
              <a:lnSpc>
                <a:spcPct val="125000"/>
              </a:lnSpc>
              <a:buFont typeface="Wingdings" panose="05000000000000000000" pitchFamily="2" charset="2"/>
              <a:buChar char="Ø"/>
              <a:defRPr/>
            </a:pPr>
            <a:r>
              <a:rPr lang="en-US" altLang="zh-CN" sz="3600" b="1" noProof="1">
                <a:ln w="12700" cap="flat" cmpd="sng">
                  <a:noFill/>
                  <a:prstDash val="solid"/>
                  <a:round/>
                  <a:headEnd type="none" w="med" len="med"/>
                  <a:tailEnd type="none" w="med" len="med"/>
                </a:ln>
                <a:solidFill>
                  <a:srgbClr val="C00000"/>
                </a:solidFill>
                <a:effectLst>
                  <a:outerShdw blurRad="50800" dist="38100" dir="2700000" algn="tl" rotWithShape="0">
                    <a:prstClr val="black">
                      <a:alpha val="40000"/>
                    </a:prstClr>
                  </a:outerShdw>
                </a:effectLst>
                <a:latin typeface="Comic Sans MS" panose="030F0702030302020204" pitchFamily="66" charset="0"/>
                <a:ea typeface="Comic Sans MS" panose="030F0702030302020204" pitchFamily="66" charset="0"/>
                <a:sym typeface="+mn-ea"/>
              </a:rPr>
              <a:t>Objectives</a:t>
            </a:r>
            <a:endParaRPr lang="zh-CN" altLang="en-US" sz="3600" b="1" noProof="1">
              <a:ln w="12700" cap="flat" cmpd="sng">
                <a:noFill/>
                <a:prstDash val="solid"/>
                <a:round/>
                <a:headEnd type="none" w="med" len="med"/>
                <a:tailEnd type="none" w="med" len="med"/>
              </a:ln>
              <a:solidFill>
                <a:srgbClr val="C00000"/>
              </a:solidFill>
              <a:effectLst>
                <a:outerShdw blurRad="50800" dist="38100" dir="2700000" algn="tl" rotWithShape="0">
                  <a:prstClr val="black">
                    <a:alpha val="40000"/>
                  </a:prstClr>
                </a:outerShdw>
              </a:effectLst>
              <a:latin typeface="Comic Sans MS" panose="030F0702030302020204" pitchFamily="66" charset="0"/>
              <a:ea typeface="Comic Sans MS" panose="030F0702030302020204" pitchFamily="66" charset="0"/>
              <a:sym typeface="+mn-ea"/>
            </a:endParaRPr>
          </a:p>
        </p:txBody>
      </p:sp>
      <p:sp>
        <p:nvSpPr>
          <p:cNvPr id="2" name="矩形 1"/>
          <p:cNvSpPr/>
          <p:nvPr/>
        </p:nvSpPr>
        <p:spPr>
          <a:xfrm>
            <a:off x="395288" y="1419225"/>
            <a:ext cx="8424862" cy="3001963"/>
          </a:xfrm>
          <a:prstGeom prst="rect">
            <a:avLst/>
          </a:prstGeom>
          <a:ln w="38100">
            <a:solidFill>
              <a:schemeClr val="accent5"/>
            </a:solidFill>
          </a:ln>
        </p:spPr>
        <p:txBody>
          <a:bodyPr>
            <a:spAutoFit/>
          </a:bodyPr>
          <a:lstStyle/>
          <a:p>
            <a:pPr marL="285750" indent="-285750">
              <a:buClr>
                <a:schemeClr val="accent5"/>
              </a:buClr>
              <a:buFont typeface="Wingdings" panose="05000000000000000000" pitchFamily="2" charset="2"/>
              <a:buChar char="u"/>
              <a:defRPr/>
            </a:pPr>
            <a:r>
              <a:rPr lang="en-US" altLang="zh-CN" sz="2700" b="1" dirty="0">
                <a:solidFill>
                  <a:srgbClr val="002060"/>
                </a:solidFill>
                <a:latin typeface="Comic Sans MS" panose="030F0702030302020204" pitchFamily="66" charset="0"/>
                <a:ea typeface="宋体" panose="02010600030101010101" pitchFamily="2" charset="-122"/>
              </a:rPr>
              <a:t>To learn to use the new words and phrases:</a:t>
            </a:r>
          </a:p>
          <a:p>
            <a:pPr>
              <a:buClr>
                <a:schemeClr val="accent5"/>
              </a:buClr>
              <a:defRPr/>
            </a:pPr>
            <a:r>
              <a:rPr lang="en-US" altLang="zh-CN" sz="2700" b="1" dirty="0">
                <a:solidFill>
                  <a:srgbClr val="002060"/>
                </a:solidFill>
                <a:latin typeface="Comic Sans MS" panose="030F0702030302020204" pitchFamily="66" charset="0"/>
                <a:ea typeface="宋体" panose="02010600030101010101" pitchFamily="2" charset="-122"/>
              </a:rPr>
              <a:t>   </a:t>
            </a:r>
            <a:r>
              <a:rPr lang="en-US" altLang="zh-CN" sz="2700" b="1" i="1" dirty="0">
                <a:solidFill>
                  <a:srgbClr val="FF0000"/>
                </a:solidFill>
                <a:latin typeface="Comic Sans MS" panose="030F0702030302020204" pitchFamily="66" charset="0"/>
                <a:ea typeface="宋体" panose="02010600030101010101" pitchFamily="2" charset="-122"/>
              </a:rPr>
              <a:t>block, in line with, worker, stare, disbelief, </a:t>
            </a:r>
          </a:p>
          <a:p>
            <a:pPr>
              <a:buClr>
                <a:schemeClr val="accent5"/>
              </a:buClr>
              <a:defRPr/>
            </a:pPr>
            <a:r>
              <a:rPr lang="en-US" altLang="zh-CN" sz="2700" b="1" i="1" dirty="0">
                <a:solidFill>
                  <a:srgbClr val="FF0000"/>
                </a:solidFill>
                <a:latin typeface="Comic Sans MS" panose="030F0702030302020204" pitchFamily="66" charset="0"/>
                <a:ea typeface="宋体" panose="02010600030101010101" pitchFamily="2" charset="-122"/>
              </a:rPr>
              <a:t>   above, burn, burning, alive, airport, till ,west </a:t>
            </a:r>
          </a:p>
          <a:p>
            <a:pPr marL="285750" indent="-285750">
              <a:buClr>
                <a:schemeClr val="accent5"/>
              </a:buClr>
              <a:buFont typeface="Wingdings" panose="05000000000000000000" pitchFamily="2" charset="2"/>
              <a:buChar char="u"/>
              <a:defRPr/>
            </a:pPr>
            <a:r>
              <a:rPr lang="en-US" altLang="zh-CN" sz="2700" b="1" dirty="0">
                <a:solidFill>
                  <a:srgbClr val="002060"/>
                </a:solidFill>
                <a:latin typeface="Comic Sans MS" panose="030F0702030302020204" pitchFamily="66" charset="0"/>
                <a:ea typeface="宋体" panose="02010600030101010101" pitchFamily="2" charset="-122"/>
              </a:rPr>
              <a:t>To learn to use the sentence pattern:</a:t>
            </a:r>
          </a:p>
          <a:p>
            <a:pPr>
              <a:buClr>
                <a:schemeClr val="accent5"/>
              </a:buClr>
              <a:defRPr/>
            </a:pPr>
            <a:r>
              <a:rPr lang="en-US" altLang="zh-CN" sz="2700" b="1" dirty="0">
                <a:solidFill>
                  <a:srgbClr val="002060"/>
                </a:solidFill>
                <a:latin typeface="Comic Sans MS" panose="030F0702030302020204" pitchFamily="66" charset="0"/>
                <a:ea typeface="宋体" panose="02010600030101010101" pitchFamily="2" charset="-122"/>
              </a:rPr>
              <a:t>   </a:t>
            </a:r>
            <a:r>
              <a:rPr lang="en-US" altLang="zh-CN" sz="2700" b="1" i="1" dirty="0">
                <a:solidFill>
                  <a:srgbClr val="FF0000"/>
                </a:solidFill>
                <a:latin typeface="Comic Sans MS" panose="030F0702030302020204" pitchFamily="66" charset="0"/>
                <a:ea typeface="宋体" panose="02010600030101010101" pitchFamily="2" charset="-122"/>
              </a:rPr>
              <a:t>Life is full of the unexpected. </a:t>
            </a:r>
          </a:p>
          <a:p>
            <a:pPr>
              <a:buClr>
                <a:schemeClr val="accent5"/>
              </a:buClr>
              <a:defRPr/>
            </a:pPr>
            <a:r>
              <a:rPr lang="en-US" altLang="zh-CN" sz="2700" b="1" i="1" dirty="0">
                <a:solidFill>
                  <a:srgbClr val="FF0000"/>
                </a:solidFill>
                <a:latin typeface="Comic Sans MS" panose="030F0702030302020204" pitchFamily="66" charset="0"/>
                <a:ea typeface="宋体" panose="02010600030101010101" pitchFamily="2" charset="-122"/>
              </a:rPr>
              <a:t>   I was about to go up when I decided to get </a:t>
            </a:r>
          </a:p>
          <a:p>
            <a:pPr>
              <a:buClr>
                <a:schemeClr val="accent5"/>
              </a:buClr>
              <a:defRPr/>
            </a:pPr>
            <a:r>
              <a:rPr lang="en-US" altLang="zh-CN" sz="2700" b="1" i="1" dirty="0">
                <a:solidFill>
                  <a:srgbClr val="FF0000"/>
                </a:solidFill>
                <a:latin typeface="Comic Sans MS" panose="030F0702030302020204" pitchFamily="66" charset="0"/>
                <a:ea typeface="宋体" panose="02010600030101010101" pitchFamily="2" charset="-122"/>
              </a:rPr>
              <a:t>   a coffee first.</a:t>
            </a:r>
          </a:p>
        </p:txBody>
      </p:sp>
    </p:spTree>
  </p:cSld>
  <p:clrMapOvr>
    <a:masterClrMapping/>
  </p:clrMapOvr>
  <p:transition>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2" name="Rectangle 2"/>
          <p:cNvSpPr>
            <a:spLocks noChangeArrowheads="1"/>
          </p:cNvSpPr>
          <p:nvPr/>
        </p:nvSpPr>
        <p:spPr bwMode="auto">
          <a:xfrm>
            <a:off x="908050" y="1924050"/>
            <a:ext cx="7173913" cy="2011363"/>
          </a:xfrm>
          <a:prstGeom prst="rect">
            <a:avLst/>
          </a:prstGeom>
          <a:solidFill>
            <a:srgbClr val="FFFFCC"/>
          </a:solidFill>
          <a:ln w="9525">
            <a:noFill/>
            <a:miter lim="800000"/>
            <a:headEnd/>
            <a:tailEnd/>
          </a:ln>
        </p:spPr>
        <p:txBody>
          <a:bodyPr anchor="ctr"/>
          <a:lstStyle/>
          <a:p>
            <a:pPr algn="ctr">
              <a:lnSpc>
                <a:spcPct val="120000"/>
              </a:lnSpc>
            </a:pPr>
            <a:r>
              <a:rPr lang="zh-CN" altLang="zh-CN" sz="2800" b="1" dirty="0">
                <a:solidFill>
                  <a:srgbClr val="002060"/>
                </a:solidFill>
                <a:latin typeface="Times New Roman" pitchFamily="18" charset="0"/>
              </a:rPr>
              <a:t>stare, in disbelief, take off, unexpected, burn, above, alive, till / until, arrive at, be about to, even though</a:t>
            </a:r>
          </a:p>
        </p:txBody>
      </p:sp>
      <p:sp>
        <p:nvSpPr>
          <p:cNvPr id="68613" name="Line 5"/>
          <p:cNvSpPr/>
          <p:nvPr/>
        </p:nvSpPr>
        <p:spPr>
          <a:xfrm>
            <a:off x="3203575" y="3148013"/>
            <a:ext cx="0" cy="954087"/>
          </a:xfrm>
          <a:prstGeom prst="line">
            <a:avLst/>
          </a:prstGeom>
          <a:ln>
            <a:headEnd type="none" w="med" len="med"/>
            <a:tailEnd type="triangle" w="med" len="med"/>
          </a:ln>
        </p:spPr>
        <p:style>
          <a:lnRef idx="2">
            <a:schemeClr val="accent1"/>
          </a:lnRef>
          <a:fillRef idx="0">
            <a:schemeClr val="accent1"/>
          </a:fillRef>
          <a:effectRef idx="1">
            <a:schemeClr val="accent1"/>
          </a:effectRef>
          <a:fontRef idx="minor">
            <a:schemeClr val="tx1"/>
          </a:fontRef>
        </p:style>
      </p:sp>
      <p:sp>
        <p:nvSpPr>
          <p:cNvPr id="68614" name="Text Box 6"/>
          <p:cNvSpPr txBox="1">
            <a:spLocks noChangeArrowheads="1"/>
          </p:cNvSpPr>
          <p:nvPr/>
        </p:nvSpPr>
        <p:spPr bwMode="auto">
          <a:xfrm>
            <a:off x="1908175" y="4208463"/>
            <a:ext cx="3455988" cy="523875"/>
          </a:xfrm>
          <a:prstGeom prst="rect">
            <a:avLst/>
          </a:prstGeom>
          <a:solidFill>
            <a:srgbClr val="FF99CC"/>
          </a:solidFill>
          <a:ln w="9525">
            <a:noFill/>
            <a:miter lim="800000"/>
            <a:headEnd/>
            <a:tailEnd/>
          </a:ln>
        </p:spPr>
        <p:txBody>
          <a:bodyPr>
            <a:spAutoFit/>
          </a:bodyPr>
          <a:lstStyle/>
          <a:p>
            <a:pPr>
              <a:spcBef>
                <a:spcPct val="50000"/>
              </a:spcBef>
            </a:pPr>
            <a:r>
              <a:rPr lang="zh-CN" altLang="zh-CN" sz="2800" b="1" i="1">
                <a:latin typeface="Times New Roman" pitchFamily="18" charset="0"/>
              </a:rPr>
              <a:t>prep.&amp;conj. </a:t>
            </a:r>
            <a:r>
              <a:rPr lang="zh-CN" altLang="en-US" sz="2800" b="1" i="1">
                <a:latin typeface="Times New Roman" pitchFamily="18" charset="0"/>
              </a:rPr>
              <a:t>到</a:t>
            </a:r>
            <a:r>
              <a:rPr lang="zh-CN" altLang="zh-CN" sz="2800" b="1" i="1">
                <a:latin typeface="Times New Roman" pitchFamily="18" charset="0"/>
              </a:rPr>
              <a:t>; </a:t>
            </a:r>
            <a:r>
              <a:rPr lang="zh-CN" altLang="en-US" sz="2800" b="1" i="1">
                <a:latin typeface="Times New Roman" pitchFamily="18" charset="0"/>
              </a:rPr>
              <a:t>直到</a:t>
            </a:r>
          </a:p>
        </p:txBody>
      </p:sp>
      <p:sp>
        <p:nvSpPr>
          <p:cNvPr id="7" name="单圆角矩形 6"/>
          <p:cNvSpPr/>
          <p:nvPr/>
        </p:nvSpPr>
        <p:spPr bwMode="auto">
          <a:xfrm>
            <a:off x="611188" y="906463"/>
            <a:ext cx="630237" cy="585787"/>
          </a:xfrm>
          <a:prstGeom prst="round1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lnSpc>
                <a:spcPct val="125000"/>
              </a:lnSpc>
              <a:defRPr/>
            </a:pPr>
            <a:r>
              <a:rPr kumimoji="1" lang="en-US" altLang="zh-CN" sz="3200" b="1" noProof="1">
                <a:solidFill>
                  <a:schemeClr val="bg1"/>
                </a:solidFill>
              </a:rPr>
              <a:t>3c</a:t>
            </a:r>
            <a:endParaRPr kumimoji="1" lang="zh-CN" altLang="en-US" sz="3200" b="1" noProof="1">
              <a:solidFill>
                <a:schemeClr val="bg1"/>
              </a:solidFill>
            </a:endParaRPr>
          </a:p>
        </p:txBody>
      </p:sp>
      <p:sp>
        <p:nvSpPr>
          <p:cNvPr id="2" name="矩形 1"/>
          <p:cNvSpPr>
            <a:spLocks noChangeArrowheads="1"/>
          </p:cNvSpPr>
          <p:nvPr/>
        </p:nvSpPr>
        <p:spPr bwMode="auto">
          <a:xfrm>
            <a:off x="1403350" y="800100"/>
            <a:ext cx="7056438" cy="923925"/>
          </a:xfrm>
          <a:prstGeom prst="rect">
            <a:avLst/>
          </a:prstGeom>
          <a:noFill/>
          <a:ln w="9525">
            <a:noFill/>
            <a:miter lim="800000"/>
            <a:headEnd/>
            <a:tailEnd/>
          </a:ln>
        </p:spPr>
        <p:txBody>
          <a:bodyPr>
            <a:spAutoFit/>
          </a:bodyPr>
          <a:lstStyle/>
          <a:p>
            <a:r>
              <a:rPr lang="en-US" altLang="zh-CN" sz="2700" b="1" dirty="0">
                <a:solidFill>
                  <a:srgbClr val="0000E1"/>
                </a:solidFill>
              </a:rPr>
              <a:t>Retell one of the events to your partner. Use these words an phrases to help you.</a:t>
            </a: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8612"/>
                                        </p:tgtEl>
                                        <p:attrNameLst>
                                          <p:attrName>style.visibility</p:attrName>
                                        </p:attrNameLst>
                                      </p:cBhvr>
                                      <p:to>
                                        <p:strVal val="visible"/>
                                      </p:to>
                                    </p:set>
                                    <p:anim calcmode="lin" valueType="num">
                                      <p:cBhvr>
                                        <p:cTn id="7" dur="500" fill="hold"/>
                                        <p:tgtEl>
                                          <p:spTgt spid="68612"/>
                                        </p:tgtEl>
                                        <p:attrNameLst>
                                          <p:attrName>ppt_w</p:attrName>
                                        </p:attrNameLst>
                                      </p:cBhvr>
                                      <p:tavLst>
                                        <p:tav tm="0">
                                          <p:val>
                                            <p:fltVal val="0"/>
                                          </p:val>
                                        </p:tav>
                                        <p:tav tm="100000">
                                          <p:val>
                                            <p:strVal val="#ppt_w"/>
                                          </p:val>
                                        </p:tav>
                                      </p:tavLst>
                                    </p:anim>
                                    <p:anim calcmode="lin" valueType="num">
                                      <p:cBhvr>
                                        <p:cTn id="8" dur="500" fill="hold"/>
                                        <p:tgtEl>
                                          <p:spTgt spid="68612"/>
                                        </p:tgtEl>
                                        <p:attrNameLst>
                                          <p:attrName>ppt_h</p:attrName>
                                        </p:attrNameLst>
                                      </p:cBhvr>
                                      <p:tavLst>
                                        <p:tav tm="0">
                                          <p:val>
                                            <p:fltVal val="0"/>
                                          </p:val>
                                        </p:tav>
                                        <p:tav tm="100000">
                                          <p:val>
                                            <p:strVal val="#ppt_h"/>
                                          </p:val>
                                        </p:tav>
                                      </p:tavLst>
                                    </p:anim>
                                    <p:animEffect transition="in" filter="fade">
                                      <p:cBhvr>
                                        <p:cTn id="9" dur="500"/>
                                        <p:tgtEl>
                                          <p:spTgt spid="6861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68613"/>
                                        </p:tgtEl>
                                        <p:attrNameLst>
                                          <p:attrName>style.visibility</p:attrName>
                                        </p:attrNameLst>
                                      </p:cBhvr>
                                      <p:to>
                                        <p:strVal val="visible"/>
                                      </p:to>
                                    </p:set>
                                    <p:animEffect transition="in" filter="wipe(down)">
                                      <p:cBhvr>
                                        <p:cTn id="14" dur="500"/>
                                        <p:tgtEl>
                                          <p:spTgt spid="6861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68614"/>
                                        </p:tgtEl>
                                        <p:attrNameLst>
                                          <p:attrName>style.visibility</p:attrName>
                                        </p:attrNameLst>
                                      </p:cBhvr>
                                      <p:to>
                                        <p:strVal val="visible"/>
                                      </p:to>
                                    </p:set>
                                    <p:animEffect transition="in" filter="wipe(down)">
                                      <p:cBhvr>
                                        <p:cTn id="17" dur="500"/>
                                        <p:tgtEl>
                                          <p:spTgt spid="686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2" grpId="0" bldLvl="0" animBg="1"/>
      <p:bldP spid="68614"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2"/>
          <p:cNvSpPr>
            <a:spLocks noChangeArrowheads="1"/>
          </p:cNvSpPr>
          <p:nvPr/>
        </p:nvSpPr>
        <p:spPr bwMode="auto">
          <a:xfrm>
            <a:off x="539750" y="842963"/>
            <a:ext cx="7993063" cy="3673475"/>
          </a:xfrm>
          <a:prstGeom prst="rect">
            <a:avLst/>
          </a:prstGeom>
          <a:noFill/>
          <a:ln w="9525">
            <a:noFill/>
            <a:miter lim="800000"/>
            <a:headEnd/>
            <a:tailEnd/>
          </a:ln>
        </p:spPr>
        <p:txBody>
          <a:bodyPr/>
          <a:lstStyle/>
          <a:p>
            <a:pPr marL="714375" indent="-714375">
              <a:lnSpc>
                <a:spcPct val="120000"/>
              </a:lnSpc>
              <a:tabLst>
                <a:tab pos="714375" algn="l"/>
              </a:tabLst>
            </a:pPr>
            <a:r>
              <a:rPr lang="zh-CN" altLang="zh-CN" sz="2600" b="1">
                <a:solidFill>
                  <a:srgbClr val="002060"/>
                </a:solidFill>
                <a:latin typeface="Comic Sans MS" pitchFamily="66" charset="0"/>
              </a:rPr>
              <a:t>e.g. On September 11, 2001, I arrived at my building in the morning and was about to enter the office building, when suddenly I decided to buy a coffee. </a:t>
            </a:r>
            <a:r>
              <a:rPr lang="en-US" altLang="zh-CN" sz="2600" b="1">
                <a:solidFill>
                  <a:srgbClr val="002060"/>
                </a:solidFill>
                <a:latin typeface="Comic Sans MS" pitchFamily="66" charset="0"/>
              </a:rPr>
              <a:t>W</a:t>
            </a:r>
            <a:r>
              <a:rPr lang="zh-CN" altLang="zh-CN" sz="2600" b="1">
                <a:solidFill>
                  <a:srgbClr val="002060"/>
                </a:solidFill>
                <a:latin typeface="Comic Sans MS" pitchFamily="66" charset="0"/>
              </a:rPr>
              <a:t>hen I was waiting in the line</a:t>
            </a:r>
            <a:r>
              <a:rPr lang="en-US" altLang="zh-CN" sz="2600" b="1">
                <a:solidFill>
                  <a:srgbClr val="002060"/>
                </a:solidFill>
                <a:latin typeface="Comic Sans MS" pitchFamily="66" charset="0"/>
              </a:rPr>
              <a:t>,</a:t>
            </a:r>
            <a:r>
              <a:rPr lang="zh-CN" altLang="zh-CN" sz="2600" b="1">
                <a:solidFill>
                  <a:srgbClr val="002060"/>
                </a:solidFill>
                <a:latin typeface="Comic Sans MS" pitchFamily="66" charset="0"/>
              </a:rPr>
              <a:t> a plane </a:t>
            </a:r>
            <a:r>
              <a:rPr lang="en-US" altLang="zh-CN" sz="2600" b="1">
                <a:solidFill>
                  <a:srgbClr val="002060"/>
                </a:solidFill>
                <a:latin typeface="Comic Sans MS" pitchFamily="66" charset="0"/>
              </a:rPr>
              <a:t>hit</a:t>
            </a:r>
            <a:r>
              <a:rPr lang="zh-CN" altLang="zh-CN" sz="2600" b="1">
                <a:solidFill>
                  <a:srgbClr val="002060"/>
                </a:solidFill>
                <a:latin typeface="Comic Sans MS" pitchFamily="66" charset="0"/>
              </a:rPr>
              <a:t> the office building where I work</a:t>
            </a:r>
            <a:r>
              <a:rPr lang="en-US" altLang="zh-CN" sz="2600" b="1">
                <a:solidFill>
                  <a:srgbClr val="002060"/>
                </a:solidFill>
                <a:latin typeface="Comic Sans MS" pitchFamily="66" charset="0"/>
              </a:rPr>
              <a:t>ed</a:t>
            </a:r>
            <a:r>
              <a:rPr lang="zh-CN" altLang="zh-CN" sz="2600" b="1">
                <a:solidFill>
                  <a:srgbClr val="002060"/>
                </a:solidFill>
                <a:latin typeface="Comic Sans MS" pitchFamily="66" charset="0"/>
              </a:rPr>
              <a:t>. People were staring at the burning plane in disbelief. How dangerous it was! </a:t>
            </a:r>
          </a:p>
        </p:txBody>
      </p:sp>
    </p:spTree>
  </p:cSld>
  <p:clrMapOvr>
    <a:masterClrMapping/>
  </p:clrMapOvr>
  <p:transition>
    <p:circl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p:cNvSpPr>
          <p:nvPr>
            <p:ph idx="4294967295"/>
          </p:nvPr>
        </p:nvSpPr>
        <p:spPr bwMode="auto">
          <a:xfrm>
            <a:off x="684213" y="1401763"/>
            <a:ext cx="7993062" cy="3473450"/>
          </a:xfrm>
          <a:prstGeom prst="rect">
            <a:avLst/>
          </a:prstGeom>
          <a:noFill/>
          <a:ln>
            <a:miter lim="800000"/>
            <a:headEnd/>
            <a:tailEnd/>
          </a:ln>
        </p:spPr>
        <p:txBody>
          <a:bodyPr lIns="68580" tIns="34290" rIns="68580" bIns="34290"/>
          <a:lstStyle/>
          <a:p>
            <a:pPr marL="0" indent="0" eaLnBrk="1" hangingPunct="1">
              <a:lnSpc>
                <a:spcPct val="130000"/>
              </a:lnSpc>
              <a:spcBef>
                <a:spcPct val="0"/>
              </a:spcBef>
              <a:buFont typeface="Arial" charset="0"/>
              <a:buNone/>
            </a:pPr>
            <a:r>
              <a:rPr lang="en-US" altLang="zh-CN" sz="2800" b="1" dirty="0">
                <a:latin typeface="Times New Roman" pitchFamily="18" charset="0"/>
                <a:cs typeface="Times New Roman" pitchFamily="18" charset="0"/>
              </a:rPr>
              <a:t>1. </a:t>
            </a:r>
            <a:r>
              <a:rPr lang="zh-CN" altLang="zh-CN" sz="2800" b="1" dirty="0">
                <a:latin typeface="Times New Roman" pitchFamily="18" charset="0"/>
                <a:cs typeface="Times New Roman" pitchFamily="18" charset="0"/>
              </a:rPr>
              <a:t>I </a:t>
            </a:r>
            <a:r>
              <a:rPr lang="en-US" altLang="zh-CN" sz="2800" b="1" dirty="0">
                <a:latin typeface="Times New Roman" pitchFamily="18" charset="0"/>
                <a:cs typeface="Times New Roman" pitchFamily="18" charset="0"/>
              </a:rPr>
              <a:t>was about to go up </a:t>
            </a:r>
            <a:r>
              <a:rPr lang="zh-CN" altLang="zh-CN" sz="2800" b="1" dirty="0">
                <a:latin typeface="Times New Roman" pitchFamily="18" charset="0"/>
                <a:cs typeface="Times New Roman" pitchFamily="18" charset="0"/>
              </a:rPr>
              <a:t>when I decided to get a </a:t>
            </a:r>
            <a:endParaRPr lang="en-US" altLang="zh-CN" sz="2800" b="1" dirty="0">
              <a:latin typeface="Times New Roman" pitchFamily="18" charset="0"/>
              <a:cs typeface="Times New Roman" pitchFamily="18" charset="0"/>
            </a:endParaRPr>
          </a:p>
          <a:p>
            <a:pPr marL="0" indent="0" eaLnBrk="1" hangingPunct="1">
              <a:lnSpc>
                <a:spcPct val="130000"/>
              </a:lnSpc>
              <a:spcBef>
                <a:spcPct val="0"/>
              </a:spcBef>
              <a:buFont typeface="Arial" charset="0"/>
              <a:buNone/>
            </a:pPr>
            <a:r>
              <a:rPr lang="zh-CN" altLang="zh-CN" sz="2800" b="1" dirty="0">
                <a:latin typeface="Times New Roman" pitchFamily="18" charset="0"/>
                <a:cs typeface="Times New Roman" pitchFamily="18" charset="0"/>
              </a:rPr>
              <a:t>coffee first.</a:t>
            </a:r>
            <a:r>
              <a:rPr lang="zh-CN" altLang="en-US" sz="2800" b="1" dirty="0">
                <a:latin typeface="Times New Roman" pitchFamily="18" charset="0"/>
                <a:cs typeface="Times New Roman" pitchFamily="18" charset="0"/>
              </a:rPr>
              <a:t>在我即将上去时</a:t>
            </a:r>
            <a:r>
              <a:rPr lang="zh-CN" altLang="zh-CN" sz="2800" b="1" dirty="0">
                <a:latin typeface="Times New Roman" pitchFamily="18" charset="0"/>
                <a:cs typeface="Times New Roman" pitchFamily="18" charset="0"/>
              </a:rPr>
              <a:t>, </a:t>
            </a:r>
            <a:r>
              <a:rPr lang="zh-CN" altLang="en-US" sz="2800" b="1" dirty="0">
                <a:latin typeface="Times New Roman" pitchFamily="18" charset="0"/>
                <a:cs typeface="Times New Roman" pitchFamily="18" charset="0"/>
              </a:rPr>
              <a:t>我决定先喝杯咖啡。 </a:t>
            </a:r>
          </a:p>
          <a:p>
            <a:pPr marL="0" indent="0" eaLnBrk="1" hangingPunct="1">
              <a:lnSpc>
                <a:spcPct val="130000"/>
              </a:lnSpc>
              <a:spcBef>
                <a:spcPct val="0"/>
              </a:spcBef>
              <a:buFont typeface="Arial" charset="0"/>
              <a:buNone/>
            </a:pPr>
            <a:r>
              <a:rPr lang="zh-CN" altLang="zh-CN" sz="2800" b="1" dirty="0">
                <a:solidFill>
                  <a:srgbClr val="FF0000"/>
                </a:solidFill>
                <a:latin typeface="Times New Roman" pitchFamily="18" charset="0"/>
                <a:cs typeface="Times New Roman" pitchFamily="18" charset="0"/>
              </a:rPr>
              <a:t>be about to do sth.</a:t>
            </a:r>
            <a:r>
              <a:rPr lang="zh-CN" altLang="en-US" sz="2800" b="1" dirty="0">
                <a:latin typeface="Times New Roman" pitchFamily="18" charset="0"/>
                <a:cs typeface="Times New Roman" pitchFamily="18" charset="0"/>
              </a:rPr>
              <a:t>意为“</a:t>
            </a:r>
            <a:r>
              <a:rPr lang="zh-CN" altLang="en-US" sz="2800" b="1" dirty="0">
                <a:solidFill>
                  <a:srgbClr val="FF0000"/>
                </a:solidFill>
                <a:latin typeface="Times New Roman" pitchFamily="18" charset="0"/>
                <a:cs typeface="Times New Roman" pitchFamily="18" charset="0"/>
              </a:rPr>
              <a:t>正要 </a:t>
            </a:r>
            <a:r>
              <a:rPr lang="zh-CN" altLang="zh-CN" sz="2800" b="1" dirty="0">
                <a:solidFill>
                  <a:srgbClr val="FF0000"/>
                </a:solidFill>
                <a:latin typeface="Times New Roman" pitchFamily="18" charset="0"/>
                <a:cs typeface="Times New Roman" pitchFamily="18" charset="0"/>
              </a:rPr>
              <a:t>/ </a:t>
            </a:r>
            <a:r>
              <a:rPr lang="zh-CN" altLang="en-US" sz="2800" b="1" dirty="0">
                <a:solidFill>
                  <a:srgbClr val="FF0000"/>
                </a:solidFill>
                <a:latin typeface="Times New Roman" pitchFamily="18" charset="0"/>
                <a:cs typeface="Times New Roman" pitchFamily="18" charset="0"/>
              </a:rPr>
              <a:t>马上就要做某事</a:t>
            </a:r>
            <a:r>
              <a:rPr lang="zh-CN" altLang="en-US" sz="2800" b="1" dirty="0">
                <a:latin typeface="Times New Roman" pitchFamily="18" charset="0"/>
                <a:cs typeface="Times New Roman" pitchFamily="18" charset="0"/>
              </a:rPr>
              <a:t>”，</a:t>
            </a:r>
            <a:endParaRPr lang="en-US" altLang="zh-CN" sz="2800" b="1" dirty="0">
              <a:latin typeface="Times New Roman" pitchFamily="18" charset="0"/>
              <a:cs typeface="Times New Roman" pitchFamily="18" charset="0"/>
            </a:endParaRPr>
          </a:p>
          <a:p>
            <a:pPr marL="0" indent="0" eaLnBrk="1" hangingPunct="1">
              <a:lnSpc>
                <a:spcPct val="130000"/>
              </a:lnSpc>
              <a:spcBef>
                <a:spcPct val="0"/>
              </a:spcBef>
              <a:buFont typeface="Arial" charset="0"/>
              <a:buNone/>
            </a:pPr>
            <a:r>
              <a:rPr lang="zh-CN" altLang="en-US" sz="2800" b="1" dirty="0">
                <a:latin typeface="Times New Roman" pitchFamily="18" charset="0"/>
                <a:cs typeface="Times New Roman" pitchFamily="18" charset="0"/>
              </a:rPr>
              <a:t>可表示将来的情况，但它表达的是最近的将来。</a:t>
            </a:r>
            <a:endParaRPr lang="en-US" altLang="zh-CN" sz="2800" b="1" dirty="0">
              <a:latin typeface="Times New Roman" pitchFamily="18" charset="0"/>
              <a:cs typeface="Times New Roman" pitchFamily="18" charset="0"/>
            </a:endParaRPr>
          </a:p>
          <a:p>
            <a:pPr marL="0" indent="0" eaLnBrk="1" hangingPunct="1">
              <a:lnSpc>
                <a:spcPct val="130000"/>
              </a:lnSpc>
              <a:spcBef>
                <a:spcPct val="0"/>
              </a:spcBef>
              <a:buFont typeface="Arial" charset="0"/>
              <a:buNone/>
            </a:pPr>
            <a:r>
              <a:rPr lang="zh-CN" altLang="zh-CN" sz="2800" b="1" dirty="0">
                <a:solidFill>
                  <a:srgbClr val="FF0000"/>
                </a:solidFill>
                <a:latin typeface="Times New Roman" pitchFamily="18" charset="0"/>
                <a:cs typeface="Times New Roman" pitchFamily="18" charset="0"/>
              </a:rPr>
              <a:t>be about to do sth. when ... </a:t>
            </a:r>
            <a:r>
              <a:rPr lang="zh-CN" altLang="en-US" sz="2800" b="1" dirty="0">
                <a:latin typeface="Times New Roman" pitchFamily="18" charset="0"/>
                <a:cs typeface="Times New Roman" pitchFamily="18" charset="0"/>
              </a:rPr>
              <a:t>意为“</a:t>
            </a:r>
            <a:r>
              <a:rPr lang="zh-CN" altLang="en-US" sz="2800" b="1" dirty="0">
                <a:solidFill>
                  <a:srgbClr val="FF0000"/>
                </a:solidFill>
                <a:latin typeface="Times New Roman" pitchFamily="18" charset="0"/>
                <a:cs typeface="Times New Roman" pitchFamily="18" charset="0"/>
              </a:rPr>
              <a:t>正要</a:t>
            </a:r>
            <a:r>
              <a:rPr lang="zh-CN" altLang="zh-CN" sz="2800" b="1" dirty="0">
                <a:solidFill>
                  <a:srgbClr val="FF0000"/>
                </a:solidFill>
                <a:latin typeface="Times New Roman" pitchFamily="18" charset="0"/>
                <a:cs typeface="Times New Roman" pitchFamily="18" charset="0"/>
              </a:rPr>
              <a:t>/</a:t>
            </a:r>
            <a:r>
              <a:rPr lang="zh-CN" altLang="en-US" sz="2800" b="1" dirty="0">
                <a:solidFill>
                  <a:srgbClr val="FF0000"/>
                </a:solidFill>
                <a:latin typeface="Times New Roman" pitchFamily="18" charset="0"/>
                <a:cs typeface="Times New Roman" pitchFamily="18" charset="0"/>
              </a:rPr>
              <a:t>马上就要</a:t>
            </a:r>
            <a:endParaRPr lang="en-US" altLang="zh-CN" sz="2800" b="1" dirty="0">
              <a:solidFill>
                <a:srgbClr val="FF0000"/>
              </a:solidFill>
              <a:latin typeface="Times New Roman" pitchFamily="18" charset="0"/>
              <a:cs typeface="Times New Roman" pitchFamily="18" charset="0"/>
            </a:endParaRPr>
          </a:p>
          <a:p>
            <a:pPr marL="0" indent="0" eaLnBrk="1" hangingPunct="1">
              <a:lnSpc>
                <a:spcPct val="130000"/>
              </a:lnSpc>
              <a:spcBef>
                <a:spcPct val="0"/>
              </a:spcBef>
              <a:buFont typeface="Arial" charset="0"/>
              <a:buNone/>
            </a:pPr>
            <a:r>
              <a:rPr lang="zh-CN" altLang="en-US" sz="2800" b="1" dirty="0">
                <a:solidFill>
                  <a:srgbClr val="FF0000"/>
                </a:solidFill>
                <a:latin typeface="Times New Roman" pitchFamily="18" charset="0"/>
                <a:cs typeface="Times New Roman" pitchFamily="18" charset="0"/>
              </a:rPr>
              <a:t>做某事，</a:t>
            </a:r>
            <a:r>
              <a:rPr lang="zh-CN" altLang="en-US" sz="2800" b="1" dirty="0">
                <a:solidFill>
                  <a:srgbClr val="FF0000"/>
                </a:solidFill>
                <a:latin typeface="+mn-ea"/>
                <a:cs typeface="Times New Roman" pitchFamily="18" charset="0"/>
              </a:rPr>
              <a:t>这时</a:t>
            </a:r>
            <a:r>
              <a:rPr lang="zh-CN" altLang="zh-CN" sz="2800" b="1" dirty="0">
                <a:solidFill>
                  <a:srgbClr val="FF0000"/>
                </a:solidFill>
                <a:latin typeface="+mn-ea"/>
                <a:cs typeface="Times New Roman" pitchFamily="18" charset="0"/>
              </a:rPr>
              <a:t>……</a:t>
            </a:r>
            <a:r>
              <a:rPr lang="zh-CN" altLang="zh-CN" sz="2800" b="1" dirty="0">
                <a:latin typeface="+mn-ea"/>
                <a:cs typeface="Times New Roman" pitchFamily="18" charset="0"/>
              </a:rPr>
              <a:t>”</a:t>
            </a:r>
            <a:r>
              <a:rPr lang="zh-CN" altLang="en-US" sz="2800" b="1" dirty="0">
                <a:latin typeface="+mn-ea"/>
                <a:cs typeface="Times New Roman" pitchFamily="18" charset="0"/>
              </a:rPr>
              <a:t>。</a:t>
            </a:r>
          </a:p>
        </p:txBody>
      </p:sp>
      <p:sp>
        <p:nvSpPr>
          <p:cNvPr id="92162" name="Text Box 3"/>
          <p:cNvSpPr txBox="1"/>
          <p:nvPr/>
        </p:nvSpPr>
        <p:spPr>
          <a:xfrm>
            <a:off x="2400300" y="631825"/>
            <a:ext cx="4692650" cy="727075"/>
          </a:xfrm>
          <a:prstGeom prst="rect">
            <a:avLst/>
          </a:prstGeom>
          <a:noFill/>
          <a:ln w="9525">
            <a:noFill/>
          </a:ln>
        </p:spPr>
        <p:txBody>
          <a:bodyPr lIns="51432" tIns="25716" rIns="51432" bIns="25716">
            <a:spAutoFit/>
          </a:bodyPr>
          <a:lstStyle/>
          <a:p>
            <a:pPr>
              <a:spcBef>
                <a:spcPct val="50000"/>
              </a:spcBef>
              <a:defRPr/>
            </a:pPr>
            <a:r>
              <a:rPr lang="en-US" altLang="zh-CN" sz="4400" b="1" noProof="1">
                <a:solidFill>
                  <a:srgbClr val="0000E1"/>
                </a:solidFill>
                <a:effectLst>
                  <a:outerShdw blurRad="38100" dist="38100" dir="2700000" algn="tl">
                    <a:srgbClr val="000000">
                      <a:alpha val="43137"/>
                    </a:srgbClr>
                  </a:outerShdw>
                </a:effectLst>
                <a:latin typeface="Arial" panose="020B0604020202020204" pitchFamily="34" charset="0"/>
                <a:ea typeface="Arial Unicode MS" panose="020B0604020202020204" charset="-122"/>
                <a:cs typeface="Arial" panose="020B0604020202020204" pitchFamily="34" charset="0"/>
              </a:rPr>
              <a:t>Language points</a:t>
            </a:r>
          </a:p>
        </p:txBody>
      </p:sp>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0658">
                                            <p:txEl>
                                              <p:pRg st="0" end="0"/>
                                            </p:txEl>
                                          </p:spTgt>
                                        </p:tgtEl>
                                        <p:attrNameLst>
                                          <p:attrName>style.visibility</p:attrName>
                                        </p:attrNameLst>
                                      </p:cBhvr>
                                      <p:to>
                                        <p:strVal val="visible"/>
                                      </p:to>
                                    </p:set>
                                    <p:animEffect transition="in" filter="blinds(horizontal)">
                                      <p:cBhvr>
                                        <p:cTn id="7" dur="500"/>
                                        <p:tgtEl>
                                          <p:spTgt spid="7065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0658">
                                            <p:txEl>
                                              <p:pRg st="1" end="1"/>
                                            </p:txEl>
                                          </p:spTgt>
                                        </p:tgtEl>
                                        <p:attrNameLst>
                                          <p:attrName>style.visibility</p:attrName>
                                        </p:attrNameLst>
                                      </p:cBhvr>
                                      <p:to>
                                        <p:strVal val="visible"/>
                                      </p:to>
                                    </p:set>
                                    <p:animEffect transition="in" filter="blinds(horizontal)">
                                      <p:cBhvr>
                                        <p:cTn id="12" dur="500"/>
                                        <p:tgtEl>
                                          <p:spTgt spid="7065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0658">
                                            <p:txEl>
                                              <p:pRg st="2" end="2"/>
                                            </p:txEl>
                                          </p:spTgt>
                                        </p:tgtEl>
                                        <p:attrNameLst>
                                          <p:attrName>style.visibility</p:attrName>
                                        </p:attrNameLst>
                                      </p:cBhvr>
                                      <p:to>
                                        <p:strVal val="visible"/>
                                      </p:to>
                                    </p:set>
                                    <p:animEffect transition="in" filter="blinds(horizontal)">
                                      <p:cBhvr>
                                        <p:cTn id="17" dur="500"/>
                                        <p:tgtEl>
                                          <p:spTgt spid="7065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0658">
                                            <p:txEl>
                                              <p:pRg st="3" end="3"/>
                                            </p:txEl>
                                          </p:spTgt>
                                        </p:tgtEl>
                                        <p:attrNameLst>
                                          <p:attrName>style.visibility</p:attrName>
                                        </p:attrNameLst>
                                      </p:cBhvr>
                                      <p:to>
                                        <p:strVal val="visible"/>
                                      </p:to>
                                    </p:set>
                                    <p:animEffect transition="in" filter="blinds(horizontal)">
                                      <p:cBhvr>
                                        <p:cTn id="22" dur="500"/>
                                        <p:tgtEl>
                                          <p:spTgt spid="7065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0658">
                                            <p:txEl>
                                              <p:pRg st="4" end="4"/>
                                            </p:txEl>
                                          </p:spTgt>
                                        </p:tgtEl>
                                        <p:attrNameLst>
                                          <p:attrName>style.visibility</p:attrName>
                                        </p:attrNameLst>
                                      </p:cBhvr>
                                      <p:to>
                                        <p:strVal val="visible"/>
                                      </p:to>
                                    </p:set>
                                    <p:animEffect transition="in" filter="blinds(horizontal)">
                                      <p:cBhvr>
                                        <p:cTn id="27" dur="500"/>
                                        <p:tgtEl>
                                          <p:spTgt spid="7065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0658">
                                            <p:txEl>
                                              <p:pRg st="5" end="5"/>
                                            </p:txEl>
                                          </p:spTgt>
                                        </p:tgtEl>
                                        <p:attrNameLst>
                                          <p:attrName>style.visibility</p:attrName>
                                        </p:attrNameLst>
                                      </p:cBhvr>
                                      <p:to>
                                        <p:strVal val="visible"/>
                                      </p:to>
                                    </p:set>
                                    <p:animEffect transition="in" filter="blinds(horizontal)">
                                      <p:cBhvr>
                                        <p:cTn id="32" dur="500"/>
                                        <p:tgtEl>
                                          <p:spTgt spid="7065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8"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p:cNvSpPr>
          <p:nvPr>
            <p:ph idx="4294967295"/>
          </p:nvPr>
        </p:nvSpPr>
        <p:spPr bwMode="auto">
          <a:xfrm>
            <a:off x="808038" y="842963"/>
            <a:ext cx="7478712" cy="3457575"/>
          </a:xfrm>
          <a:prstGeom prst="rect">
            <a:avLst/>
          </a:prstGeom>
          <a:noFill/>
          <a:ln>
            <a:miter lim="800000"/>
            <a:headEnd/>
            <a:tailEnd/>
          </a:ln>
        </p:spPr>
        <p:txBody>
          <a:bodyPr lIns="68580" tIns="34290" rIns="68580" bIns="34290"/>
          <a:lstStyle/>
          <a:p>
            <a:pPr marL="0" indent="0" eaLnBrk="1" hangingPunct="1">
              <a:lnSpc>
                <a:spcPct val="130000"/>
              </a:lnSpc>
              <a:spcBef>
                <a:spcPct val="0"/>
              </a:spcBef>
              <a:buFont typeface="Arial" charset="0"/>
              <a:buNone/>
            </a:pPr>
            <a:r>
              <a:rPr lang="zh-CN" altLang="zh-CN" sz="2800" b="1">
                <a:latin typeface="Times New Roman" pitchFamily="18" charset="0"/>
                <a:cs typeface="Times New Roman" pitchFamily="18" charset="0"/>
              </a:rPr>
              <a:t>e.g. Mrs. Hand </a:t>
            </a:r>
            <a:r>
              <a:rPr lang="zh-CN" altLang="zh-CN" sz="2800" b="1">
                <a:solidFill>
                  <a:srgbClr val="0000FF"/>
                </a:solidFill>
                <a:latin typeface="Times New Roman" pitchFamily="18" charset="0"/>
                <a:cs typeface="Times New Roman" pitchFamily="18" charset="0"/>
              </a:rPr>
              <a:t>was about to</a:t>
            </a:r>
            <a:r>
              <a:rPr lang="zh-CN" altLang="zh-CN" sz="2800" b="1">
                <a:latin typeface="Times New Roman" pitchFamily="18" charset="0"/>
                <a:cs typeface="Times New Roman" pitchFamily="18" charset="0"/>
              </a:rPr>
              <a:t> begin, but Jennie </a:t>
            </a:r>
            <a:endParaRPr lang="en-US" altLang="zh-CN" sz="2800" b="1">
              <a:latin typeface="Times New Roman" pitchFamily="18" charset="0"/>
              <a:cs typeface="Times New Roman" pitchFamily="18" charset="0"/>
            </a:endParaRPr>
          </a:p>
          <a:p>
            <a:pPr marL="0" indent="0" eaLnBrk="1" hangingPunct="1">
              <a:lnSpc>
                <a:spcPct val="130000"/>
              </a:lnSpc>
              <a:spcBef>
                <a:spcPct val="0"/>
              </a:spcBef>
              <a:buFont typeface="Arial" charset="0"/>
              <a:buNone/>
            </a:pPr>
            <a:r>
              <a:rPr lang="en-US" altLang="zh-CN" sz="2800" b="1">
                <a:latin typeface="Times New Roman" pitchFamily="18" charset="0"/>
                <a:cs typeface="Times New Roman" pitchFamily="18" charset="0"/>
              </a:rPr>
              <a:t>      </a:t>
            </a:r>
            <a:r>
              <a:rPr lang="zh-CN" altLang="zh-CN" sz="2800" b="1">
                <a:latin typeface="Times New Roman" pitchFamily="18" charset="0"/>
                <a:cs typeface="Times New Roman" pitchFamily="18" charset="0"/>
              </a:rPr>
              <a:t>spoke first. </a:t>
            </a:r>
          </a:p>
          <a:p>
            <a:pPr marL="0" indent="0" eaLnBrk="1" hangingPunct="1">
              <a:lnSpc>
                <a:spcPct val="130000"/>
              </a:lnSpc>
              <a:spcBef>
                <a:spcPct val="0"/>
              </a:spcBef>
              <a:buFont typeface="Arial" charset="0"/>
              <a:buNone/>
            </a:pPr>
            <a:r>
              <a:rPr lang="zh-CN" altLang="zh-CN" sz="2800" b="1">
                <a:latin typeface="Times New Roman" pitchFamily="18" charset="0"/>
                <a:cs typeface="Times New Roman" pitchFamily="18" charset="0"/>
              </a:rPr>
              <a:t>      </a:t>
            </a:r>
            <a:r>
              <a:rPr lang="zh-CN" altLang="en-US" sz="2800" b="1">
                <a:latin typeface="Times New Roman" pitchFamily="18" charset="0"/>
                <a:cs typeface="Times New Roman" pitchFamily="18" charset="0"/>
              </a:rPr>
              <a:t>汉德夫人准备开始，但是詹妮先开始讲了。</a:t>
            </a:r>
          </a:p>
          <a:p>
            <a:pPr marL="0" indent="0" eaLnBrk="1" hangingPunct="1">
              <a:lnSpc>
                <a:spcPct val="130000"/>
              </a:lnSpc>
              <a:spcBef>
                <a:spcPct val="0"/>
              </a:spcBef>
              <a:buFont typeface="Arial" charset="0"/>
              <a:buNone/>
            </a:pPr>
            <a:r>
              <a:rPr lang="zh-CN" altLang="zh-CN" sz="2800" b="1">
                <a:latin typeface="Times New Roman" pitchFamily="18" charset="0"/>
                <a:cs typeface="Times New Roman" pitchFamily="18" charset="0"/>
              </a:rPr>
              <a:t>      The film _____________________ the light </a:t>
            </a:r>
            <a:endParaRPr lang="en-US" altLang="zh-CN" sz="2800" b="1">
              <a:latin typeface="Times New Roman" pitchFamily="18" charset="0"/>
              <a:cs typeface="Times New Roman" pitchFamily="18" charset="0"/>
            </a:endParaRPr>
          </a:p>
          <a:p>
            <a:pPr marL="0" indent="0" eaLnBrk="1" hangingPunct="1">
              <a:lnSpc>
                <a:spcPct val="130000"/>
              </a:lnSpc>
              <a:spcBef>
                <a:spcPct val="0"/>
              </a:spcBef>
              <a:buFont typeface="Arial" charset="0"/>
              <a:buNone/>
            </a:pPr>
            <a:r>
              <a:rPr lang="en-US" altLang="zh-CN" sz="2800" b="1">
                <a:latin typeface="Times New Roman" pitchFamily="18" charset="0"/>
                <a:cs typeface="Times New Roman" pitchFamily="18" charset="0"/>
              </a:rPr>
              <a:t>      </a:t>
            </a:r>
            <a:r>
              <a:rPr lang="zh-CN" altLang="zh-CN" sz="2800" b="1">
                <a:latin typeface="Times New Roman" pitchFamily="18" charset="0"/>
                <a:cs typeface="Times New Roman" pitchFamily="18" charset="0"/>
              </a:rPr>
              <a:t>went out.</a:t>
            </a:r>
          </a:p>
          <a:p>
            <a:pPr marL="0" indent="0" eaLnBrk="1" hangingPunct="1">
              <a:lnSpc>
                <a:spcPct val="130000"/>
              </a:lnSpc>
              <a:spcBef>
                <a:spcPct val="0"/>
              </a:spcBef>
              <a:buFont typeface="Arial" charset="0"/>
              <a:buNone/>
            </a:pPr>
            <a:r>
              <a:rPr lang="zh-CN" altLang="zh-CN" sz="2800" b="1">
                <a:latin typeface="Times New Roman" pitchFamily="18" charset="0"/>
                <a:cs typeface="Times New Roman" pitchFamily="18" charset="0"/>
              </a:rPr>
              <a:t>      </a:t>
            </a:r>
            <a:r>
              <a:rPr lang="zh-CN" altLang="en-US" sz="2800" b="1">
                <a:latin typeface="Times New Roman" pitchFamily="18" charset="0"/>
                <a:cs typeface="Times New Roman" pitchFamily="18" charset="0"/>
              </a:rPr>
              <a:t>电影开始播放了，这时灯熄灭了。</a:t>
            </a:r>
          </a:p>
        </p:txBody>
      </p:sp>
      <p:sp>
        <p:nvSpPr>
          <p:cNvPr id="71683" name="Rectangle 3"/>
          <p:cNvSpPr>
            <a:spLocks noChangeArrowheads="1"/>
          </p:cNvSpPr>
          <p:nvPr/>
        </p:nvSpPr>
        <p:spPr bwMode="auto">
          <a:xfrm>
            <a:off x="2627313" y="2571750"/>
            <a:ext cx="3840162" cy="523875"/>
          </a:xfrm>
          <a:prstGeom prst="rect">
            <a:avLst/>
          </a:prstGeom>
          <a:noFill/>
          <a:ln w="9525">
            <a:noFill/>
            <a:miter lim="800000"/>
            <a:headEnd/>
            <a:tailEnd/>
          </a:ln>
        </p:spPr>
        <p:txBody>
          <a:bodyPr wrap="none">
            <a:spAutoFit/>
          </a:bodyPr>
          <a:lstStyle/>
          <a:p>
            <a:r>
              <a:rPr lang="zh-CN" altLang="zh-CN" sz="2800" b="1">
                <a:solidFill>
                  <a:srgbClr val="FF0000"/>
                </a:solidFill>
                <a:latin typeface="Times New Roman" pitchFamily="18" charset="0"/>
                <a:cs typeface="Times New Roman" pitchFamily="18" charset="0"/>
              </a:rPr>
              <a:t>was about to start when</a:t>
            </a:r>
          </a:p>
        </p:txBody>
      </p:sp>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8610">
                                            <p:txEl>
                                              <p:pRg st="0" end="0"/>
                                            </p:txEl>
                                          </p:spTgt>
                                        </p:tgtEl>
                                        <p:attrNameLst>
                                          <p:attrName>style.visibility</p:attrName>
                                        </p:attrNameLst>
                                      </p:cBhvr>
                                      <p:to>
                                        <p:strVal val="visible"/>
                                      </p:to>
                                    </p:set>
                                    <p:anim calcmode="lin" valueType="num">
                                      <p:cBhvr additive="base">
                                        <p:cTn id="7" dur="500" fill="hold"/>
                                        <p:tgtEl>
                                          <p:spTgt spid="686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8610">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8610">
                                            <p:txEl>
                                              <p:pRg st="1" end="1"/>
                                            </p:txEl>
                                          </p:spTgt>
                                        </p:tgtEl>
                                        <p:attrNameLst>
                                          <p:attrName>style.visibility</p:attrName>
                                        </p:attrNameLst>
                                      </p:cBhvr>
                                      <p:to>
                                        <p:strVal val="visible"/>
                                      </p:to>
                                    </p:set>
                                    <p:anim calcmode="lin" valueType="num">
                                      <p:cBhvr additive="base">
                                        <p:cTn id="11" dur="500" fill="hold"/>
                                        <p:tgtEl>
                                          <p:spTgt spid="68610">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86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8610">
                                            <p:txEl>
                                              <p:pRg st="2" end="2"/>
                                            </p:txEl>
                                          </p:spTgt>
                                        </p:tgtEl>
                                        <p:attrNameLst>
                                          <p:attrName>style.visibility</p:attrName>
                                        </p:attrNameLst>
                                      </p:cBhvr>
                                      <p:to>
                                        <p:strVal val="visible"/>
                                      </p:to>
                                    </p:set>
                                    <p:anim calcmode="lin" valueType="num">
                                      <p:cBhvr additive="base">
                                        <p:cTn id="17" dur="500" fill="hold"/>
                                        <p:tgtEl>
                                          <p:spTgt spid="68610">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861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68610">
                                            <p:txEl>
                                              <p:pRg st="3" end="3"/>
                                            </p:txEl>
                                          </p:spTgt>
                                        </p:tgtEl>
                                        <p:attrNameLst>
                                          <p:attrName>style.visibility</p:attrName>
                                        </p:attrNameLst>
                                      </p:cBhvr>
                                      <p:to>
                                        <p:strVal val="visible"/>
                                      </p:to>
                                    </p:set>
                                    <p:anim calcmode="lin" valueType="num">
                                      <p:cBhvr additive="base">
                                        <p:cTn id="23" dur="500" fill="hold"/>
                                        <p:tgtEl>
                                          <p:spTgt spid="68610">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68610">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68610">
                                            <p:txEl>
                                              <p:pRg st="4" end="4"/>
                                            </p:txEl>
                                          </p:spTgt>
                                        </p:tgtEl>
                                        <p:attrNameLst>
                                          <p:attrName>style.visibility</p:attrName>
                                        </p:attrNameLst>
                                      </p:cBhvr>
                                      <p:to>
                                        <p:strVal val="visible"/>
                                      </p:to>
                                    </p:set>
                                    <p:anim calcmode="lin" valueType="num">
                                      <p:cBhvr additive="base">
                                        <p:cTn id="27" dur="500" fill="hold"/>
                                        <p:tgtEl>
                                          <p:spTgt spid="68610">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68610">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68610">
                                            <p:txEl>
                                              <p:pRg st="5" end="5"/>
                                            </p:txEl>
                                          </p:spTgt>
                                        </p:tgtEl>
                                        <p:attrNameLst>
                                          <p:attrName>style.visibility</p:attrName>
                                        </p:attrNameLst>
                                      </p:cBhvr>
                                      <p:to>
                                        <p:strVal val="visible"/>
                                      </p:to>
                                    </p:set>
                                    <p:anim calcmode="lin" valueType="num">
                                      <p:cBhvr additive="base">
                                        <p:cTn id="31" dur="500" fill="hold"/>
                                        <p:tgtEl>
                                          <p:spTgt spid="68610">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8610">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71683"/>
                                        </p:tgtEl>
                                        <p:attrNameLst>
                                          <p:attrName>style.visibility</p:attrName>
                                        </p:attrNameLst>
                                      </p:cBhvr>
                                      <p:to>
                                        <p:strVal val="visible"/>
                                      </p:to>
                                    </p:set>
                                    <p:animEffect transition="in" filter="wipe(down)">
                                      <p:cBhvr>
                                        <p:cTn id="37" dur="500"/>
                                        <p:tgtEl>
                                          <p:spTgt spid="716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内容占位符 90113"/>
          <p:cNvSpPr>
            <a:spLocks noGrp="1"/>
          </p:cNvSpPr>
          <p:nvPr>
            <p:ph idx="4294967295"/>
          </p:nvPr>
        </p:nvSpPr>
        <p:spPr bwMode="auto">
          <a:xfrm>
            <a:off x="468313" y="842963"/>
            <a:ext cx="8207375" cy="3816350"/>
          </a:xfrm>
          <a:prstGeom prst="rect">
            <a:avLst/>
          </a:prstGeom>
          <a:noFill/>
          <a:ln>
            <a:miter lim="800000"/>
            <a:headEnd/>
            <a:tailEnd/>
          </a:ln>
        </p:spPr>
        <p:txBody>
          <a:bodyPr lIns="68580" tIns="34290" rIns="68580" bIns="34290"/>
          <a:lstStyle/>
          <a:p>
            <a:pPr marL="0" indent="0" defTabSz="685800" eaLnBrk="1" hangingPunct="1">
              <a:lnSpc>
                <a:spcPct val="120000"/>
              </a:lnSpc>
              <a:spcBef>
                <a:spcPct val="0"/>
              </a:spcBef>
              <a:buFont typeface="Arial" charset="0"/>
              <a:buNone/>
            </a:pPr>
            <a:r>
              <a:rPr lang="en-US" altLang="zh-CN" sz="2800" b="1" dirty="0">
                <a:latin typeface="Times New Roman" pitchFamily="18" charset="0"/>
                <a:cs typeface="Times New Roman" pitchFamily="18" charset="0"/>
              </a:rPr>
              <a:t>2. I went to my favorite coffee place even though it  was two blocks east from my office. </a:t>
            </a:r>
          </a:p>
          <a:p>
            <a:pPr marL="0" indent="0" defTabSz="685800" eaLnBrk="1" hangingPunct="1">
              <a:lnSpc>
                <a:spcPct val="120000"/>
              </a:lnSpc>
              <a:spcBef>
                <a:spcPct val="0"/>
              </a:spcBef>
              <a:buFont typeface="Arial" charset="0"/>
              <a:buNone/>
            </a:pPr>
            <a:r>
              <a:rPr lang="en-US" altLang="zh-CN" sz="2800" b="1" dirty="0">
                <a:solidFill>
                  <a:srgbClr val="FF0000"/>
                </a:solidFill>
                <a:latin typeface="Times New Roman" pitchFamily="18" charset="0"/>
                <a:cs typeface="Times New Roman" pitchFamily="18" charset="0"/>
              </a:rPr>
              <a:t>even though </a:t>
            </a:r>
            <a:r>
              <a:rPr lang="en-US" altLang="zh-CN" sz="2800" b="1" dirty="0">
                <a:latin typeface="Times New Roman" pitchFamily="18" charset="0"/>
                <a:cs typeface="Times New Roman" pitchFamily="18" charset="0"/>
              </a:rPr>
              <a:t>“</a:t>
            </a:r>
            <a:r>
              <a:rPr lang="zh-CN" altLang="en-US" sz="2800" b="1" dirty="0">
                <a:latin typeface="Times New Roman" pitchFamily="18" charset="0"/>
                <a:cs typeface="Times New Roman" pitchFamily="18" charset="0"/>
              </a:rPr>
              <a:t>即使，虽然，尽管”，用于引导让步状语从句。</a:t>
            </a:r>
            <a:endParaRPr lang="en-US" altLang="zh-CN" sz="2800" b="1" dirty="0">
              <a:latin typeface="Times New Roman" pitchFamily="18" charset="0"/>
              <a:cs typeface="Times New Roman" pitchFamily="18" charset="0"/>
            </a:endParaRPr>
          </a:p>
          <a:p>
            <a:pPr marL="0" indent="0" defTabSz="685800" eaLnBrk="1" hangingPunct="1">
              <a:lnSpc>
                <a:spcPct val="120000"/>
              </a:lnSpc>
              <a:spcBef>
                <a:spcPct val="0"/>
              </a:spcBef>
              <a:buFont typeface="Arial" charset="0"/>
              <a:buNone/>
            </a:pPr>
            <a:r>
              <a:rPr lang="en-US" altLang="zh-CN" sz="2800" b="1" dirty="0">
                <a:solidFill>
                  <a:srgbClr val="FF0000"/>
                </a:solidFill>
                <a:latin typeface="Times New Roman" pitchFamily="18" charset="0"/>
                <a:cs typeface="Times New Roman" pitchFamily="18" charset="0"/>
              </a:rPr>
              <a:t>block  </a:t>
            </a:r>
            <a:r>
              <a:rPr lang="en-US" altLang="zh-CN" sz="2800" b="1" i="1" dirty="0">
                <a:latin typeface="Times New Roman" pitchFamily="18" charset="0"/>
                <a:cs typeface="Times New Roman" pitchFamily="18" charset="0"/>
              </a:rPr>
              <a:t>n.</a:t>
            </a:r>
            <a:r>
              <a:rPr lang="en-US" altLang="zh-CN" sz="2800" b="1" dirty="0">
                <a:latin typeface="Times New Roman" pitchFamily="18" charset="0"/>
                <a:cs typeface="Times New Roman" pitchFamily="18" charset="0"/>
              </a:rPr>
              <a:t> </a:t>
            </a:r>
            <a:r>
              <a:rPr lang="zh-CN" altLang="en-US" sz="2800" b="1" dirty="0">
                <a:latin typeface="Times New Roman" pitchFamily="18" charset="0"/>
                <a:cs typeface="Times New Roman" pitchFamily="18" charset="0"/>
              </a:rPr>
              <a:t>街区</a:t>
            </a:r>
            <a:endParaRPr lang="en-US" altLang="zh-CN" sz="2800" b="1" dirty="0">
              <a:latin typeface="Times New Roman" pitchFamily="18" charset="0"/>
              <a:cs typeface="Times New Roman" pitchFamily="18" charset="0"/>
            </a:endParaRPr>
          </a:p>
          <a:p>
            <a:pPr marL="0" indent="0" defTabSz="685800" eaLnBrk="1" hangingPunct="1">
              <a:lnSpc>
                <a:spcPct val="120000"/>
              </a:lnSpc>
              <a:spcBef>
                <a:spcPct val="0"/>
              </a:spcBef>
              <a:buFont typeface="Arial" charset="0"/>
              <a:buNone/>
            </a:pPr>
            <a:r>
              <a:rPr lang="en-US" altLang="zh-CN" sz="2800" b="1" dirty="0">
                <a:latin typeface="Times New Roman" pitchFamily="18" charset="0"/>
                <a:cs typeface="Times New Roman" pitchFamily="18" charset="0"/>
              </a:rPr>
              <a:t>e.g. He’s the best teacher,  even though he has the</a:t>
            </a:r>
          </a:p>
          <a:p>
            <a:pPr marL="0" indent="0" defTabSz="685800" eaLnBrk="1" hangingPunct="1">
              <a:lnSpc>
                <a:spcPct val="120000"/>
              </a:lnSpc>
              <a:spcBef>
                <a:spcPct val="0"/>
              </a:spcBef>
              <a:buFont typeface="Arial" charset="0"/>
              <a:buNone/>
            </a:pPr>
            <a:r>
              <a:rPr lang="en-US" altLang="zh-CN" sz="2800" b="1" dirty="0">
                <a:latin typeface="Times New Roman" pitchFamily="18" charset="0"/>
                <a:cs typeface="Times New Roman" pitchFamily="18" charset="0"/>
              </a:rPr>
              <a:t>least experience. </a:t>
            </a:r>
            <a:r>
              <a:rPr lang="zh-CN" altLang="en-US" sz="2800" b="1" dirty="0">
                <a:latin typeface="Times New Roman" pitchFamily="18" charset="0"/>
                <a:cs typeface="Times New Roman" pitchFamily="18" charset="0"/>
              </a:rPr>
              <a:t>他虽然经验最少, 却是最好的老师。</a:t>
            </a:r>
          </a:p>
        </p:txBody>
      </p:sp>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0114">
                                            <p:txEl>
                                              <p:pRg st="0" end="0"/>
                                            </p:txEl>
                                          </p:spTgt>
                                        </p:tgtEl>
                                        <p:attrNameLst>
                                          <p:attrName>style.visibility</p:attrName>
                                        </p:attrNameLst>
                                      </p:cBhvr>
                                      <p:to>
                                        <p:strVal val="visible"/>
                                      </p:to>
                                    </p:set>
                                    <p:animEffect transition="in" filter="barn(inVertical)">
                                      <p:cBhvr>
                                        <p:cTn id="7" dur="500"/>
                                        <p:tgtEl>
                                          <p:spTgt spid="901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90114">
                                            <p:txEl>
                                              <p:pRg st="1" end="1"/>
                                            </p:txEl>
                                          </p:spTgt>
                                        </p:tgtEl>
                                        <p:attrNameLst>
                                          <p:attrName>style.visibility</p:attrName>
                                        </p:attrNameLst>
                                      </p:cBhvr>
                                      <p:to>
                                        <p:strVal val="visible"/>
                                      </p:to>
                                    </p:set>
                                    <p:anim calcmode="lin" valueType="num">
                                      <p:cBhvr additive="base">
                                        <p:cTn id="12" dur="500" fill="hold"/>
                                        <p:tgtEl>
                                          <p:spTgt spid="90114">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9011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90114">
                                            <p:txEl>
                                              <p:pRg st="2" end="2"/>
                                            </p:txEl>
                                          </p:spTgt>
                                        </p:tgtEl>
                                        <p:attrNameLst>
                                          <p:attrName>style.visibility</p:attrName>
                                        </p:attrNameLst>
                                      </p:cBhvr>
                                      <p:to>
                                        <p:strVal val="visible"/>
                                      </p:to>
                                    </p:set>
                                    <p:anim calcmode="lin" valueType="num">
                                      <p:cBhvr additive="base">
                                        <p:cTn id="18" dur="500" fill="hold"/>
                                        <p:tgtEl>
                                          <p:spTgt spid="90114">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9011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90114">
                                            <p:txEl>
                                              <p:pRg st="3" end="3"/>
                                            </p:txEl>
                                          </p:spTgt>
                                        </p:tgtEl>
                                        <p:attrNameLst>
                                          <p:attrName>style.visibility</p:attrName>
                                        </p:attrNameLst>
                                      </p:cBhvr>
                                      <p:to>
                                        <p:strVal val="visible"/>
                                      </p:to>
                                    </p:set>
                                    <p:anim calcmode="lin" valueType="num">
                                      <p:cBhvr additive="base">
                                        <p:cTn id="24" dur="500" fill="hold"/>
                                        <p:tgtEl>
                                          <p:spTgt spid="90114">
                                            <p:txEl>
                                              <p:pRg st="3" end="3"/>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9011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90114">
                                            <p:txEl>
                                              <p:pRg st="4" end="4"/>
                                            </p:txEl>
                                          </p:spTgt>
                                        </p:tgtEl>
                                        <p:attrNameLst>
                                          <p:attrName>style.visibility</p:attrName>
                                        </p:attrNameLst>
                                      </p:cBhvr>
                                      <p:to>
                                        <p:strVal val="visible"/>
                                      </p:to>
                                    </p:set>
                                    <p:anim calcmode="lin" valueType="num">
                                      <p:cBhvr additive="base">
                                        <p:cTn id="30" dur="500" fill="hold"/>
                                        <p:tgtEl>
                                          <p:spTgt spid="90114">
                                            <p:txEl>
                                              <p:pRg st="4" end="4"/>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9011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内容占位符 91137"/>
          <p:cNvSpPr>
            <a:spLocks noGrp="1"/>
          </p:cNvSpPr>
          <p:nvPr>
            <p:ph idx="4294967295"/>
          </p:nvPr>
        </p:nvSpPr>
        <p:spPr bwMode="auto">
          <a:xfrm>
            <a:off x="827584" y="915566"/>
            <a:ext cx="7429500" cy="3313112"/>
          </a:xfrm>
          <a:prstGeom prst="rect">
            <a:avLst/>
          </a:prstGeom>
          <a:noFill/>
          <a:ln>
            <a:miter lim="800000"/>
            <a:headEnd/>
            <a:tailEnd/>
          </a:ln>
        </p:spPr>
        <p:txBody>
          <a:bodyPr lIns="68580" tIns="34290" rIns="68580" bIns="34290"/>
          <a:lstStyle/>
          <a:p>
            <a:pPr marL="0" indent="0" defTabSz="685800" eaLnBrk="1" hangingPunct="1">
              <a:lnSpc>
                <a:spcPct val="130000"/>
              </a:lnSpc>
              <a:spcBef>
                <a:spcPct val="0"/>
              </a:spcBef>
              <a:buFont typeface="Arial" charset="0"/>
              <a:buNone/>
            </a:pPr>
            <a:r>
              <a:rPr lang="en-US" altLang="zh-CN" sz="2800" b="1" dirty="0">
                <a:latin typeface="Times New Roman" pitchFamily="18" charset="0"/>
                <a:cs typeface="Times New Roman" pitchFamily="18" charset="0"/>
              </a:rPr>
              <a:t>3. We stared in disbelief at the black smoke rising above the burning building. </a:t>
            </a:r>
          </a:p>
          <a:p>
            <a:pPr marL="0" indent="0" defTabSz="685800" eaLnBrk="1" hangingPunct="1">
              <a:lnSpc>
                <a:spcPct val="130000"/>
              </a:lnSpc>
              <a:spcBef>
                <a:spcPct val="0"/>
              </a:spcBef>
              <a:buFont typeface="Arial" charset="0"/>
              <a:buNone/>
            </a:pPr>
            <a:r>
              <a:rPr lang="en-US" altLang="zh-CN" sz="2800" b="1" dirty="0">
                <a:solidFill>
                  <a:srgbClr val="FF0000"/>
                </a:solidFill>
                <a:latin typeface="Times New Roman" pitchFamily="18" charset="0"/>
                <a:cs typeface="Times New Roman" pitchFamily="18" charset="0"/>
              </a:rPr>
              <a:t>stare  </a:t>
            </a:r>
            <a:r>
              <a:rPr lang="en-US" altLang="zh-CN" sz="2800" b="1" i="1" dirty="0">
                <a:latin typeface="Times New Roman" pitchFamily="18" charset="0"/>
                <a:cs typeface="Times New Roman" pitchFamily="18" charset="0"/>
              </a:rPr>
              <a:t>v.</a:t>
            </a:r>
            <a:r>
              <a:rPr lang="en-US" altLang="zh-CN" sz="2800" b="1" dirty="0">
                <a:latin typeface="Times New Roman" pitchFamily="18" charset="0"/>
                <a:cs typeface="Times New Roman" pitchFamily="18" charset="0"/>
              </a:rPr>
              <a:t> </a:t>
            </a:r>
            <a:r>
              <a:rPr lang="zh-CN" altLang="en-US" sz="2800" b="1" dirty="0">
                <a:latin typeface="Times New Roman" pitchFamily="18" charset="0"/>
                <a:cs typeface="Times New Roman" pitchFamily="18" charset="0"/>
              </a:rPr>
              <a:t>盯着看，凝视表示看得比较仔细，有时候也带有吃惊的意味去看，常与</a:t>
            </a:r>
            <a:r>
              <a:rPr lang="en-US" altLang="zh-CN" sz="2800" b="1" dirty="0">
                <a:solidFill>
                  <a:srgbClr val="FF0000"/>
                </a:solidFill>
                <a:latin typeface="Times New Roman" pitchFamily="18" charset="0"/>
                <a:cs typeface="Times New Roman" pitchFamily="18" charset="0"/>
              </a:rPr>
              <a:t>at,  into</a:t>
            </a:r>
            <a:r>
              <a:rPr lang="zh-CN" altLang="en-US" sz="2800" b="1" dirty="0">
                <a:latin typeface="Times New Roman" pitchFamily="18" charset="0"/>
                <a:cs typeface="Times New Roman" pitchFamily="18" charset="0"/>
              </a:rPr>
              <a:t>连用。</a:t>
            </a:r>
            <a:endParaRPr lang="en-US" altLang="zh-CN" sz="2800" b="1" dirty="0">
              <a:latin typeface="Times New Roman" pitchFamily="18" charset="0"/>
              <a:cs typeface="Times New Roman" pitchFamily="18" charset="0"/>
            </a:endParaRPr>
          </a:p>
          <a:p>
            <a:pPr marL="0" indent="0" defTabSz="685800" eaLnBrk="1" hangingPunct="1">
              <a:lnSpc>
                <a:spcPct val="130000"/>
              </a:lnSpc>
              <a:spcBef>
                <a:spcPct val="0"/>
              </a:spcBef>
              <a:buFont typeface="Arial" charset="0"/>
              <a:buNone/>
            </a:pPr>
            <a:r>
              <a:rPr lang="en-US" altLang="zh-CN" sz="2800" b="1" dirty="0">
                <a:latin typeface="Times New Roman" pitchFamily="18" charset="0"/>
                <a:cs typeface="Times New Roman" pitchFamily="18" charset="0"/>
              </a:rPr>
              <a:t>e.g. Don’t</a:t>
            </a:r>
            <a:r>
              <a:rPr lang="en-US" altLang="zh-CN" sz="2800" b="1" dirty="0">
                <a:solidFill>
                  <a:srgbClr val="FF0000"/>
                </a:solidFill>
                <a:latin typeface="Times New Roman" pitchFamily="18" charset="0"/>
                <a:cs typeface="Times New Roman" pitchFamily="18" charset="0"/>
              </a:rPr>
              <a:t> stare </a:t>
            </a:r>
            <a:r>
              <a:rPr lang="en-US" altLang="zh-CN" sz="2800" b="1" dirty="0">
                <a:latin typeface="Times New Roman" pitchFamily="18" charset="0"/>
                <a:cs typeface="Times New Roman" pitchFamily="18" charset="0"/>
              </a:rPr>
              <a:t>at me like that.</a:t>
            </a:r>
          </a:p>
          <a:p>
            <a:pPr marL="0" indent="0" defTabSz="685800" eaLnBrk="1" hangingPunct="1">
              <a:lnSpc>
                <a:spcPct val="130000"/>
              </a:lnSpc>
              <a:spcBef>
                <a:spcPct val="0"/>
              </a:spcBef>
              <a:buFont typeface="Arial" charset="0"/>
              <a:buNone/>
            </a:pPr>
            <a:r>
              <a:rPr lang="en-US" altLang="zh-CN" sz="2800" b="1" dirty="0">
                <a:latin typeface="Times New Roman" pitchFamily="18" charset="0"/>
                <a:cs typeface="Times New Roman" pitchFamily="18" charset="0"/>
              </a:rPr>
              <a:t>       </a:t>
            </a:r>
            <a:r>
              <a:rPr lang="zh-CN" altLang="en-US" sz="2800" b="1" dirty="0">
                <a:latin typeface="Times New Roman" pitchFamily="18" charset="0"/>
                <a:cs typeface="Times New Roman" pitchFamily="18" charset="0"/>
              </a:rPr>
              <a:t>别那样盯着我看。</a:t>
            </a:r>
          </a:p>
        </p:txBody>
      </p:sp>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1138">
                                            <p:txEl>
                                              <p:pRg st="0" end="0"/>
                                            </p:txEl>
                                          </p:spTgt>
                                        </p:tgtEl>
                                        <p:attrNameLst>
                                          <p:attrName>style.visibility</p:attrName>
                                        </p:attrNameLst>
                                      </p:cBhvr>
                                      <p:to>
                                        <p:strVal val="visible"/>
                                      </p:to>
                                    </p:set>
                                    <p:animEffect transition="in" filter="wipe(down)">
                                      <p:cBhvr>
                                        <p:cTn id="7" dur="500"/>
                                        <p:tgtEl>
                                          <p:spTgt spid="9113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1138">
                                            <p:txEl>
                                              <p:pRg st="1" end="1"/>
                                            </p:txEl>
                                          </p:spTgt>
                                        </p:tgtEl>
                                        <p:attrNameLst>
                                          <p:attrName>style.visibility</p:attrName>
                                        </p:attrNameLst>
                                      </p:cBhvr>
                                      <p:to>
                                        <p:strVal val="visible"/>
                                      </p:to>
                                    </p:set>
                                    <p:animEffect transition="in" filter="wipe(down)">
                                      <p:cBhvr>
                                        <p:cTn id="12" dur="500"/>
                                        <p:tgtEl>
                                          <p:spTgt spid="9113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1138">
                                            <p:txEl>
                                              <p:pRg st="2" end="2"/>
                                            </p:txEl>
                                          </p:spTgt>
                                        </p:tgtEl>
                                        <p:attrNameLst>
                                          <p:attrName>style.visibility</p:attrName>
                                        </p:attrNameLst>
                                      </p:cBhvr>
                                      <p:to>
                                        <p:strVal val="visible"/>
                                      </p:to>
                                    </p:set>
                                    <p:animEffect transition="in" filter="wipe(down)">
                                      <p:cBhvr>
                                        <p:cTn id="17" dur="500"/>
                                        <p:tgtEl>
                                          <p:spTgt spid="9113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91138">
                                            <p:txEl>
                                              <p:pRg st="3" end="3"/>
                                            </p:txEl>
                                          </p:spTgt>
                                        </p:tgtEl>
                                        <p:attrNameLst>
                                          <p:attrName>style.visibility</p:attrName>
                                        </p:attrNameLst>
                                      </p:cBhvr>
                                      <p:to>
                                        <p:strVal val="visible"/>
                                      </p:to>
                                    </p:set>
                                    <p:animEffect transition="in" filter="wipe(down)">
                                      <p:cBhvr>
                                        <p:cTn id="22" dur="500"/>
                                        <p:tgtEl>
                                          <p:spTgt spid="9113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8"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文本占位符 92161"/>
          <p:cNvSpPr>
            <a:spLocks noGrp="1"/>
          </p:cNvSpPr>
          <p:nvPr/>
        </p:nvSpPr>
        <p:spPr bwMode="auto">
          <a:xfrm>
            <a:off x="755650" y="1084263"/>
            <a:ext cx="7561263" cy="2279650"/>
          </a:xfrm>
          <a:prstGeom prst="rect">
            <a:avLst/>
          </a:prstGeom>
          <a:noFill/>
          <a:ln w="9525">
            <a:noFill/>
            <a:miter lim="800000"/>
            <a:headEnd/>
            <a:tailEnd/>
          </a:ln>
        </p:spPr>
        <p:txBody>
          <a:bodyPr/>
          <a:lstStyle/>
          <a:p>
            <a:pPr defTabSz="0" eaLnBrk="0" hangingPunct="0">
              <a:lnSpc>
                <a:spcPct val="130000"/>
              </a:lnSpc>
              <a:tabLst>
                <a:tab pos="806450" algn="l"/>
              </a:tabLst>
            </a:pPr>
            <a:r>
              <a:rPr lang="en-US" altLang="zh-CN" sz="2800" b="1" dirty="0">
                <a:solidFill>
                  <a:srgbClr val="FF0000"/>
                </a:solidFill>
                <a:latin typeface="Times New Roman" pitchFamily="18" charset="0"/>
                <a:cs typeface="Times New Roman" pitchFamily="18" charset="0"/>
              </a:rPr>
              <a:t>in disbelief 不相信</a:t>
            </a:r>
            <a:r>
              <a:rPr lang="zh-CN" altLang="en-US" sz="2800" b="1" dirty="0">
                <a:solidFill>
                  <a:srgbClr val="FF0000"/>
                </a:solidFill>
                <a:latin typeface="Times New Roman" pitchFamily="18" charset="0"/>
                <a:cs typeface="Times New Roman" pitchFamily="18" charset="0"/>
              </a:rPr>
              <a:t>，</a:t>
            </a:r>
            <a:r>
              <a:rPr lang="en-US" altLang="zh-CN" sz="2800" b="1" dirty="0">
                <a:solidFill>
                  <a:srgbClr val="FF0000"/>
                </a:solidFill>
                <a:latin typeface="Times New Roman" pitchFamily="18" charset="0"/>
                <a:cs typeface="Times New Roman" pitchFamily="18" charset="0"/>
              </a:rPr>
              <a:t>疑惑</a:t>
            </a:r>
            <a:r>
              <a:rPr lang="zh-CN" altLang="en-US" sz="2800" b="1" dirty="0">
                <a:solidFill>
                  <a:srgbClr val="FF0000"/>
                </a:solidFill>
                <a:latin typeface="Times New Roman" pitchFamily="18" charset="0"/>
                <a:cs typeface="Times New Roman" pitchFamily="18" charset="0"/>
              </a:rPr>
              <a:t>，</a:t>
            </a:r>
            <a:r>
              <a:rPr lang="en-US" altLang="zh-CN" sz="2800" b="1" dirty="0">
                <a:solidFill>
                  <a:srgbClr val="FF0000"/>
                </a:solidFill>
                <a:latin typeface="Times New Roman" pitchFamily="18" charset="0"/>
                <a:cs typeface="Times New Roman" pitchFamily="18" charset="0"/>
              </a:rPr>
              <a:t>怀疑</a:t>
            </a:r>
          </a:p>
          <a:p>
            <a:pPr defTabSz="0" eaLnBrk="0" hangingPunct="0">
              <a:lnSpc>
                <a:spcPct val="130000"/>
              </a:lnSpc>
              <a:tabLst>
                <a:tab pos="806450" algn="l"/>
              </a:tabLst>
            </a:pPr>
            <a:r>
              <a:rPr lang="en-US" altLang="zh-CN" sz="2800" b="1" dirty="0">
                <a:latin typeface="Times New Roman" pitchFamily="18" charset="0"/>
                <a:cs typeface="Times New Roman" pitchFamily="18" charset="0"/>
              </a:rPr>
              <a:t>e.g. Tamara stared at him in disbelief, shaking her head. </a:t>
            </a:r>
            <a:endParaRPr lang="en-US" altLang="zh-CN" sz="2800" b="1" dirty="0">
              <a:solidFill>
                <a:srgbClr val="0066FF"/>
              </a:solidFill>
              <a:latin typeface="Times New Roman" pitchFamily="18" charset="0"/>
              <a:cs typeface="Times New Roman" pitchFamily="18" charset="0"/>
            </a:endParaRPr>
          </a:p>
          <a:p>
            <a:pPr defTabSz="0" eaLnBrk="0" hangingPunct="0">
              <a:lnSpc>
                <a:spcPct val="130000"/>
              </a:lnSpc>
              <a:tabLst>
                <a:tab pos="806450" algn="l"/>
              </a:tabLst>
            </a:pPr>
            <a:r>
              <a:rPr lang="zh-CN" altLang="en-US" sz="2800" b="1" dirty="0">
                <a:latin typeface="Times New Roman" pitchFamily="18" charset="0"/>
                <a:cs typeface="Times New Roman" pitchFamily="18" charset="0"/>
              </a:rPr>
              <a:t>塔玛拉一边狐疑地盯着他看， 一边摇着头。</a:t>
            </a:r>
          </a:p>
          <a:p>
            <a:pPr defTabSz="0" eaLnBrk="0" hangingPunct="0">
              <a:lnSpc>
                <a:spcPct val="130000"/>
              </a:lnSpc>
              <a:tabLst>
                <a:tab pos="806450" algn="l"/>
              </a:tabLst>
            </a:pPr>
            <a:r>
              <a:rPr lang="zh-CN" altLang="en-US" sz="2800" b="1" dirty="0">
                <a:latin typeface="Times New Roman" pitchFamily="18" charset="0"/>
                <a:cs typeface="Times New Roman" pitchFamily="18" charset="0"/>
              </a:rPr>
              <a:t>       </a:t>
            </a:r>
          </a:p>
        </p:txBody>
      </p:sp>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458">
                                            <p:txEl>
                                              <p:pRg st="0" end="0"/>
                                            </p:txEl>
                                          </p:spTgt>
                                        </p:tgtEl>
                                        <p:attrNameLst>
                                          <p:attrName>style.visibility</p:attrName>
                                        </p:attrNameLst>
                                      </p:cBhvr>
                                      <p:to>
                                        <p:strVal val="visible"/>
                                      </p:to>
                                    </p:set>
                                    <p:anim calcmode="lin" valueType="num">
                                      <p:cBhvr additive="base">
                                        <p:cTn id="7" dur="500" fill="hold"/>
                                        <p:tgtEl>
                                          <p:spTgt spid="1945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5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9458">
                                            <p:txEl>
                                              <p:pRg st="1" end="1"/>
                                            </p:txEl>
                                          </p:spTgt>
                                        </p:tgtEl>
                                        <p:attrNameLst>
                                          <p:attrName>style.visibility</p:attrName>
                                        </p:attrNameLst>
                                      </p:cBhvr>
                                      <p:to>
                                        <p:strVal val="visible"/>
                                      </p:to>
                                    </p:set>
                                    <p:anim calcmode="lin" valueType="num">
                                      <p:cBhvr additive="base">
                                        <p:cTn id="13" dur="500" fill="hold"/>
                                        <p:tgtEl>
                                          <p:spTgt spid="1945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945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9458">
                                            <p:txEl>
                                              <p:pRg st="2" end="2"/>
                                            </p:txEl>
                                          </p:spTgt>
                                        </p:tgtEl>
                                        <p:attrNameLst>
                                          <p:attrName>style.visibility</p:attrName>
                                        </p:attrNameLst>
                                      </p:cBhvr>
                                      <p:to>
                                        <p:strVal val="visible"/>
                                      </p:to>
                                    </p:set>
                                    <p:anim calcmode="lin" valueType="num">
                                      <p:cBhvr additive="base">
                                        <p:cTn id="19" dur="500" fill="hold"/>
                                        <p:tgtEl>
                                          <p:spTgt spid="1945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9458">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755650" y="903288"/>
            <a:ext cx="7559675" cy="3324225"/>
          </a:xfrm>
          <a:prstGeom prst="rect">
            <a:avLst/>
          </a:prstGeom>
          <a:noFill/>
          <a:ln w="9525">
            <a:noFill/>
            <a:miter lim="800000"/>
            <a:headEnd/>
            <a:tailEnd/>
          </a:ln>
        </p:spPr>
        <p:txBody>
          <a:bodyPr>
            <a:spAutoFit/>
          </a:bodyPr>
          <a:lstStyle/>
          <a:p>
            <a:pPr>
              <a:lnSpc>
                <a:spcPct val="150000"/>
              </a:lnSpc>
            </a:pPr>
            <a:r>
              <a:rPr lang="en-US" altLang="zh-CN" sz="2800" b="1">
                <a:solidFill>
                  <a:srgbClr val="FF0000"/>
                </a:solidFill>
                <a:latin typeface="Times New Roman" pitchFamily="18" charset="0"/>
                <a:cs typeface="Times New Roman" pitchFamily="18" charset="0"/>
              </a:rPr>
              <a:t>above</a:t>
            </a:r>
            <a:r>
              <a:rPr lang="en-US" altLang="zh-CN" sz="2800" b="1">
                <a:latin typeface="Times New Roman" pitchFamily="18" charset="0"/>
                <a:cs typeface="Times New Roman" pitchFamily="18" charset="0"/>
              </a:rPr>
              <a:t>为介词，表示“</a:t>
            </a:r>
            <a:r>
              <a:rPr lang="en-US" altLang="zh-CN" sz="2800" b="1">
                <a:solidFill>
                  <a:srgbClr val="FF0000"/>
                </a:solidFill>
                <a:latin typeface="Times New Roman" pitchFamily="18" charset="0"/>
                <a:cs typeface="Times New Roman" pitchFamily="18" charset="0"/>
              </a:rPr>
              <a:t>在</a:t>
            </a:r>
            <a:r>
              <a:rPr lang="en-US" altLang="zh-CN" sz="2800" b="1">
                <a:solidFill>
                  <a:srgbClr val="FF0000"/>
                </a:solidFill>
                <a:latin typeface="方正卡通简体"/>
                <a:ea typeface="方正卡通简体"/>
                <a:cs typeface="Times New Roman" pitchFamily="18" charset="0"/>
              </a:rPr>
              <a:t>……</a:t>
            </a:r>
            <a:r>
              <a:rPr lang="en-US" altLang="zh-CN" sz="2800" b="1">
                <a:solidFill>
                  <a:srgbClr val="FF0000"/>
                </a:solidFill>
                <a:latin typeface="Times New Roman" pitchFamily="18" charset="0"/>
                <a:cs typeface="Times New Roman" pitchFamily="18" charset="0"/>
              </a:rPr>
              <a:t>上面</a:t>
            </a:r>
            <a:r>
              <a:rPr lang="en-US" altLang="zh-CN" sz="2800" b="1">
                <a:latin typeface="Times New Roman" pitchFamily="18" charset="0"/>
                <a:cs typeface="Times New Roman" pitchFamily="18" charset="0"/>
              </a:rPr>
              <a:t>”，与</a:t>
            </a:r>
            <a:r>
              <a:rPr lang="en-US" altLang="zh-CN" sz="2800" b="1">
                <a:solidFill>
                  <a:srgbClr val="FF0000"/>
                </a:solidFill>
                <a:latin typeface="Times New Roman" pitchFamily="18" charset="0"/>
                <a:cs typeface="Times New Roman" pitchFamily="18" charset="0"/>
              </a:rPr>
              <a:t>below</a:t>
            </a:r>
            <a:r>
              <a:rPr lang="en-US" altLang="zh-CN" sz="2800" b="1">
                <a:latin typeface="Times New Roman" pitchFamily="18" charset="0"/>
                <a:cs typeface="Times New Roman" pitchFamily="18" charset="0"/>
              </a:rPr>
              <a:t>意思相反</a:t>
            </a:r>
            <a:r>
              <a:rPr lang="zh-CN" altLang="en-US" sz="2800" b="1">
                <a:latin typeface="Times New Roman" pitchFamily="18" charset="0"/>
                <a:cs typeface="Times New Roman" pitchFamily="18" charset="0"/>
              </a:rPr>
              <a:t>，</a:t>
            </a:r>
            <a:r>
              <a:rPr lang="en-US" altLang="zh-CN" sz="2800" b="1">
                <a:latin typeface="Times New Roman" pitchFamily="18" charset="0"/>
                <a:cs typeface="Times New Roman" pitchFamily="18" charset="0"/>
              </a:rPr>
              <a:t>说明物体之间的上下位置关系，不触及表面</a:t>
            </a:r>
            <a:r>
              <a:rPr lang="zh-CN" altLang="en-US" sz="2800" b="1">
                <a:latin typeface="Times New Roman" pitchFamily="18" charset="0"/>
                <a:cs typeface="Times New Roman" pitchFamily="18" charset="0"/>
              </a:rPr>
              <a:t>，</a:t>
            </a:r>
            <a:r>
              <a:rPr lang="en-US" altLang="zh-CN" sz="2800" b="1">
                <a:latin typeface="Times New Roman" pitchFamily="18" charset="0"/>
                <a:cs typeface="Times New Roman" pitchFamily="18" charset="0"/>
              </a:rPr>
              <a:t>也不表示垂直关系。</a:t>
            </a:r>
          </a:p>
          <a:p>
            <a:pPr>
              <a:lnSpc>
                <a:spcPct val="150000"/>
              </a:lnSpc>
            </a:pPr>
            <a:r>
              <a:rPr lang="en-US" altLang="zh-CN" sz="2800" b="1">
                <a:latin typeface="Times New Roman" pitchFamily="18" charset="0"/>
                <a:cs typeface="Times New Roman" pitchFamily="18" charset="0"/>
              </a:rPr>
              <a:t>Look! A plane is flying above your head.</a:t>
            </a:r>
          </a:p>
          <a:p>
            <a:pPr>
              <a:lnSpc>
                <a:spcPct val="150000"/>
              </a:lnSpc>
            </a:pPr>
            <a:r>
              <a:rPr lang="en-US" altLang="zh-CN" sz="2800" b="1">
                <a:latin typeface="Times New Roman" pitchFamily="18" charset="0"/>
                <a:cs typeface="Times New Roman" pitchFamily="18" charset="0"/>
              </a:rPr>
              <a:t>看！一架飞机正在你的头顶上方飞行。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 calcmode="lin" valueType="num">
                                      <p:cBhvr additive="base">
                                        <p:cTn id="14"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2">
                                            <p:txEl>
                                              <p:pRg st="2" end="2"/>
                                            </p:txEl>
                                          </p:spTgt>
                                        </p:tgtEl>
                                        <p:attrNameLst>
                                          <p:attrName>style.visibility</p:attrName>
                                        </p:attrNameLst>
                                      </p:cBhvr>
                                      <p:to>
                                        <p:strVal val="visible"/>
                                      </p:to>
                                    </p:set>
                                    <p:anim calcmode="lin" valueType="num">
                                      <p:cBhvr additive="base">
                                        <p:cTn id="20"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574675" y="627063"/>
            <a:ext cx="7721600" cy="3970337"/>
          </a:xfrm>
          <a:prstGeom prst="rect">
            <a:avLst/>
          </a:prstGeom>
          <a:noFill/>
          <a:ln w="9525">
            <a:noFill/>
            <a:miter lim="800000"/>
            <a:headEnd/>
            <a:tailEnd/>
          </a:ln>
        </p:spPr>
        <p:txBody>
          <a:bodyPr>
            <a:spAutoFit/>
          </a:bodyPr>
          <a:lstStyle/>
          <a:p>
            <a:pPr>
              <a:lnSpc>
                <a:spcPct val="150000"/>
              </a:lnSpc>
            </a:pPr>
            <a:r>
              <a:rPr lang="en-US" altLang="zh-CN" sz="2800" b="1">
                <a:solidFill>
                  <a:srgbClr val="FF0000"/>
                </a:solidFill>
                <a:latin typeface="Times New Roman" pitchFamily="18" charset="0"/>
                <a:cs typeface="Times New Roman" pitchFamily="18" charset="0"/>
              </a:rPr>
              <a:t>【拓展】 </a:t>
            </a:r>
          </a:p>
          <a:p>
            <a:pPr>
              <a:lnSpc>
                <a:spcPct val="150000"/>
              </a:lnSpc>
            </a:pPr>
            <a:r>
              <a:rPr lang="en-US" altLang="zh-CN" sz="2800" b="1">
                <a:solidFill>
                  <a:srgbClr val="FF0000"/>
                </a:solidFill>
                <a:latin typeface="Times New Roman" pitchFamily="18" charset="0"/>
                <a:cs typeface="Times New Roman" pitchFamily="18" charset="0"/>
              </a:rPr>
              <a:t>over</a:t>
            </a:r>
            <a:r>
              <a:rPr lang="en-US" altLang="zh-CN" sz="2800" b="1">
                <a:latin typeface="宋体" charset="-122"/>
                <a:cs typeface="Times New Roman" pitchFamily="18" charset="0"/>
              </a:rPr>
              <a:t>意为“</a:t>
            </a:r>
            <a:r>
              <a:rPr lang="en-US" altLang="zh-CN" sz="2800" b="1">
                <a:solidFill>
                  <a:srgbClr val="FF0000"/>
                </a:solidFill>
                <a:latin typeface="宋体" charset="-122"/>
                <a:cs typeface="Times New Roman" pitchFamily="18" charset="0"/>
              </a:rPr>
              <a:t>在……之上</a:t>
            </a:r>
            <a:r>
              <a:rPr lang="en-US" altLang="zh-CN" sz="2800" b="1">
                <a:latin typeface="宋体" charset="-122"/>
                <a:cs typeface="Times New Roman" pitchFamily="18" charset="0"/>
              </a:rPr>
              <a:t>”，表示在垂直之上，其反义词为</a:t>
            </a:r>
            <a:r>
              <a:rPr lang="en-US" altLang="zh-CN" sz="2800" b="1">
                <a:solidFill>
                  <a:srgbClr val="FF0000"/>
                </a:solidFill>
                <a:latin typeface="Times New Roman" pitchFamily="18" charset="0"/>
                <a:cs typeface="Times New Roman" pitchFamily="18" charset="0"/>
              </a:rPr>
              <a:t>under</a:t>
            </a:r>
            <a:r>
              <a:rPr lang="en-US" altLang="zh-CN" sz="2800" b="1">
                <a:latin typeface="Times New Roman" pitchFamily="18" charset="0"/>
                <a:cs typeface="Times New Roman" pitchFamily="18" charset="0"/>
              </a:rPr>
              <a:t>。</a:t>
            </a:r>
          </a:p>
          <a:p>
            <a:pPr>
              <a:lnSpc>
                <a:spcPct val="150000"/>
              </a:lnSpc>
            </a:pPr>
            <a:r>
              <a:rPr lang="en-US" altLang="zh-CN" sz="2800" b="1">
                <a:latin typeface="Times New Roman" pitchFamily="18" charset="0"/>
                <a:cs typeface="Times New Roman" pitchFamily="18" charset="0"/>
              </a:rPr>
              <a:t>There is a bridge over the river. 河上有座桥。 </a:t>
            </a:r>
          </a:p>
          <a:p>
            <a:pPr>
              <a:lnSpc>
                <a:spcPct val="150000"/>
              </a:lnSpc>
            </a:pPr>
            <a:r>
              <a:rPr lang="en-US" altLang="zh-CN" sz="2800" b="1">
                <a:solidFill>
                  <a:srgbClr val="FF0000"/>
                </a:solidFill>
                <a:latin typeface="Times New Roman" pitchFamily="18" charset="0"/>
                <a:cs typeface="Times New Roman" pitchFamily="18" charset="0"/>
              </a:rPr>
              <a:t>on</a:t>
            </a:r>
            <a:r>
              <a:rPr lang="en-US" altLang="zh-CN" sz="2800" b="1">
                <a:latin typeface="宋体" charset="-122"/>
                <a:cs typeface="Times New Roman" pitchFamily="18" charset="0"/>
              </a:rPr>
              <a:t>意为“</a:t>
            </a:r>
            <a:r>
              <a:rPr lang="en-US" altLang="zh-CN" sz="2800" b="1">
                <a:solidFill>
                  <a:srgbClr val="FF0000"/>
                </a:solidFill>
                <a:latin typeface="宋体" charset="-122"/>
                <a:cs typeface="Times New Roman" pitchFamily="18" charset="0"/>
              </a:rPr>
              <a:t>在……上面</a:t>
            </a:r>
            <a:r>
              <a:rPr lang="en-US" altLang="zh-CN" sz="2800" b="1">
                <a:latin typeface="宋体" charset="-122"/>
                <a:cs typeface="Times New Roman" pitchFamily="18" charset="0"/>
              </a:rPr>
              <a:t>”，表示与表面接触。</a:t>
            </a:r>
          </a:p>
          <a:p>
            <a:pPr>
              <a:lnSpc>
                <a:spcPct val="150000"/>
              </a:lnSpc>
            </a:pPr>
            <a:r>
              <a:rPr lang="en-US" altLang="zh-CN" sz="2800" b="1">
                <a:latin typeface="Times New Roman" pitchFamily="18" charset="0"/>
                <a:cs typeface="Times New Roman" pitchFamily="18" charset="0"/>
              </a:rPr>
              <a:t>There’s a glass on the desk. 课桌上有一个玻璃杯。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 calcmode="lin" valueType="num">
                                      <p:cBhvr additive="base">
                                        <p:cTn id="12"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2">
                                            <p:txEl>
                                              <p:pRg st="3" end="3"/>
                                            </p:txEl>
                                          </p:spTgt>
                                        </p:tgtEl>
                                        <p:attrNameLst>
                                          <p:attrName>style.visibility</p:attrName>
                                        </p:attrNameLst>
                                      </p:cBhvr>
                                      <p:to>
                                        <p:strVal val="visible"/>
                                      </p:to>
                                    </p:set>
                                    <p:animEffect transition="in" filter="wipe(down)">
                                      <p:cBhvr>
                                        <p:cTn id="18" dur="500"/>
                                        <p:tgtEl>
                                          <p:spTgt spid="2">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 calcmode="lin" valueType="num">
                                      <p:cBhvr additive="base">
                                        <p:cTn id="2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717550" y="987425"/>
            <a:ext cx="7639050" cy="3452813"/>
          </a:xfrm>
          <a:prstGeom prst="rect">
            <a:avLst/>
          </a:prstGeom>
          <a:noFill/>
          <a:ln w="9525">
            <a:noFill/>
            <a:miter lim="800000"/>
            <a:headEnd/>
            <a:tailEnd/>
          </a:ln>
        </p:spPr>
        <p:txBody>
          <a:bodyPr>
            <a:spAutoFit/>
          </a:bodyPr>
          <a:lstStyle/>
          <a:p>
            <a:pPr>
              <a:lnSpc>
                <a:spcPct val="130000"/>
              </a:lnSpc>
            </a:pPr>
            <a:r>
              <a:rPr lang="en-US" altLang="zh-CN" sz="2800" b="1" dirty="0">
                <a:solidFill>
                  <a:srgbClr val="FF0000"/>
                </a:solidFill>
                <a:latin typeface="微软雅黑" pitchFamily="34" charset="-122"/>
                <a:ea typeface="微软雅黑" pitchFamily="34" charset="-122"/>
                <a:cs typeface="Times New Roman" pitchFamily="18" charset="0"/>
              </a:rPr>
              <a:t>注意：</a:t>
            </a:r>
            <a:r>
              <a:rPr lang="en-US" altLang="zh-CN" sz="2800" b="1" dirty="0">
                <a:latin typeface="Times New Roman" pitchFamily="18" charset="0"/>
                <a:cs typeface="Times New Roman" pitchFamily="18" charset="0"/>
              </a:rPr>
              <a:t>在表示</a:t>
            </a:r>
            <a:r>
              <a:rPr lang="zh-CN" altLang="en-US" sz="2800" b="1" dirty="0">
                <a:latin typeface="Times New Roman" pitchFamily="18" charset="0"/>
                <a:cs typeface="Times New Roman" pitchFamily="18" charset="0"/>
              </a:rPr>
              <a:t>“</a:t>
            </a:r>
            <a:r>
              <a:rPr lang="en-US" altLang="zh-CN" sz="2800" b="1" dirty="0">
                <a:latin typeface="Times New Roman" pitchFamily="18" charset="0"/>
                <a:cs typeface="Times New Roman" pitchFamily="18" charset="0"/>
              </a:rPr>
              <a:t>超过</a:t>
            </a:r>
            <a:r>
              <a:rPr lang="en-US" altLang="zh-CN" sz="2800" b="1" dirty="0">
                <a:latin typeface="宋体" panose="02010600030101010101" pitchFamily="2" charset="-122"/>
                <a:ea typeface="宋体" panose="02010600030101010101" pitchFamily="2" charset="-122"/>
                <a:cs typeface="Times New Roman" pitchFamily="18" charset="0"/>
              </a:rPr>
              <a:t>……</a:t>
            </a:r>
            <a:r>
              <a:rPr lang="en-US" altLang="zh-CN" sz="2800" b="1" dirty="0">
                <a:latin typeface="Times New Roman" pitchFamily="18" charset="0"/>
                <a:cs typeface="Times New Roman" pitchFamily="18" charset="0"/>
              </a:rPr>
              <a:t>；多于</a:t>
            </a:r>
            <a:r>
              <a:rPr lang="en-US" altLang="zh-CN" sz="2800" b="1" dirty="0">
                <a:latin typeface="方正卡通简体"/>
                <a:ea typeface="方正卡通简体"/>
                <a:cs typeface="方正卡通简体"/>
              </a:rPr>
              <a:t>……</a:t>
            </a:r>
            <a:r>
              <a:rPr lang="zh-CN" altLang="en-US" sz="2800" b="1" dirty="0">
                <a:latin typeface="Times New Roman" pitchFamily="18" charset="0"/>
                <a:cs typeface="Times New Roman" pitchFamily="18" charset="0"/>
              </a:rPr>
              <a:t>”</a:t>
            </a:r>
            <a:r>
              <a:rPr lang="en-US" altLang="zh-CN" sz="2800" b="1" dirty="0">
                <a:latin typeface="Times New Roman" pitchFamily="18" charset="0"/>
                <a:cs typeface="Times New Roman" pitchFamily="18" charset="0"/>
              </a:rPr>
              <a:t> 时</a:t>
            </a:r>
          </a:p>
          <a:p>
            <a:pPr>
              <a:lnSpc>
                <a:spcPct val="130000"/>
              </a:lnSpc>
            </a:pPr>
            <a:r>
              <a:rPr lang="en-US" altLang="zh-CN" sz="2800" b="1" dirty="0">
                <a:solidFill>
                  <a:srgbClr val="FF0000"/>
                </a:solidFill>
                <a:latin typeface="Times New Roman" pitchFamily="18" charset="0"/>
                <a:ea typeface="微软雅黑" pitchFamily="34" charset="-122"/>
              </a:rPr>
              <a:t>above</a:t>
            </a:r>
            <a:r>
              <a:rPr lang="en-US" altLang="zh-CN" sz="2800" b="1" dirty="0">
                <a:latin typeface="Times New Roman" pitchFamily="18" charset="0"/>
                <a:cs typeface="Times New Roman" pitchFamily="18" charset="0"/>
              </a:rPr>
              <a:t>与最低限度或某固定点(如温度)共联</a:t>
            </a:r>
            <a:r>
              <a:rPr lang="zh-CN" altLang="en-US" sz="2800" b="1" dirty="0">
                <a:latin typeface="Times New Roman" pitchFamily="18" charset="0"/>
                <a:cs typeface="Times New Roman" pitchFamily="18" charset="0"/>
              </a:rPr>
              <a:t>，</a:t>
            </a:r>
            <a:r>
              <a:rPr lang="en-US" altLang="zh-CN" sz="2800" b="1" dirty="0">
                <a:solidFill>
                  <a:srgbClr val="FF0000"/>
                </a:solidFill>
                <a:latin typeface="Times New Roman" pitchFamily="18" charset="0"/>
                <a:ea typeface="微软雅黑" pitchFamily="34" charset="-122"/>
              </a:rPr>
              <a:t>over</a:t>
            </a:r>
            <a:r>
              <a:rPr lang="en-US" altLang="zh-CN" sz="2800" b="1" dirty="0">
                <a:latin typeface="Times New Roman" pitchFamily="18" charset="0"/>
                <a:cs typeface="Times New Roman" pitchFamily="18" charset="0"/>
              </a:rPr>
              <a:t>与数目、数量、年龄、金钱和时间等连</a:t>
            </a:r>
            <a:r>
              <a:rPr lang="zh-CN" altLang="en-US" sz="2800" b="1" dirty="0">
                <a:latin typeface="Times New Roman" pitchFamily="18" charset="0"/>
                <a:cs typeface="Times New Roman" pitchFamily="18" charset="0"/>
              </a:rPr>
              <a:t>用。</a:t>
            </a:r>
            <a:endParaRPr lang="en-US" altLang="zh-CN" sz="2800" b="1" dirty="0">
              <a:latin typeface="Times New Roman" pitchFamily="18" charset="0"/>
              <a:cs typeface="Times New Roman" pitchFamily="18" charset="0"/>
            </a:endParaRPr>
          </a:p>
          <a:p>
            <a:pPr>
              <a:lnSpc>
                <a:spcPct val="130000"/>
              </a:lnSpc>
            </a:pPr>
            <a:r>
              <a:rPr lang="en-US" altLang="zh-CN" sz="2800" b="1" dirty="0">
                <a:latin typeface="Times New Roman" pitchFamily="18" charset="0"/>
                <a:ea typeface="微软雅黑" pitchFamily="34" charset="-122"/>
              </a:rPr>
              <a:t>The temperature will stay above zero.</a:t>
            </a:r>
          </a:p>
          <a:p>
            <a:pPr>
              <a:lnSpc>
                <a:spcPct val="130000"/>
              </a:lnSpc>
            </a:pPr>
            <a:r>
              <a:rPr lang="en-US" altLang="zh-CN" sz="2800" b="1" dirty="0">
                <a:latin typeface="Times New Roman" pitchFamily="18" charset="0"/>
                <a:cs typeface="Times New Roman" pitchFamily="18" charset="0"/>
              </a:rPr>
              <a:t>气温将持续在零度以上。 </a:t>
            </a:r>
          </a:p>
          <a:p>
            <a:pPr>
              <a:lnSpc>
                <a:spcPct val="130000"/>
              </a:lnSpc>
            </a:pPr>
            <a:r>
              <a:rPr lang="en-US" altLang="zh-CN" sz="2800" b="1" dirty="0">
                <a:latin typeface="Times New Roman" pitchFamily="18" charset="0"/>
                <a:ea typeface="微软雅黑" pitchFamily="34" charset="-122"/>
              </a:rPr>
              <a:t>It costs me over 100 yuan. </a:t>
            </a:r>
            <a:r>
              <a:rPr lang="en-US" altLang="zh-CN" sz="2800" b="1" dirty="0">
                <a:latin typeface="Times New Roman" pitchFamily="18" charset="0"/>
                <a:cs typeface="Times New Roman" pitchFamily="18" charset="0"/>
              </a:rPr>
              <a:t>这花费了我100多元。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87043"/>
          <p:cNvSpPr>
            <a:spLocks noTextEdit="1"/>
          </p:cNvSpPr>
          <p:nvPr/>
        </p:nvSpPr>
        <p:spPr>
          <a:xfrm>
            <a:off x="611560" y="771549"/>
            <a:ext cx="3029237" cy="504057"/>
          </a:xfrm>
          <a:prstGeom prst="rect">
            <a:avLst/>
          </a:prstGeom>
        </p:spPr>
        <p:txBody>
          <a:bodyPr wrap="none" lIns="68580" tIns="34290" rIns="68580" bIns="34290" fromWordArt="1">
            <a:scene3d>
              <a:camera prst="orthographicFront"/>
              <a:lightRig rig="threePt" dir="t"/>
            </a:scene3d>
          </a:bodyPr>
          <a:lstStyle/>
          <a:p>
            <a:pPr>
              <a:buFont typeface="Wingdings" panose="05000000000000000000" pitchFamily="2" charset="2"/>
              <a:buChar char="Ø"/>
              <a:defRPr/>
            </a:pPr>
            <a:r>
              <a:rPr lang="en-US" altLang="zh-CN" sz="3600" b="1" noProof="1">
                <a:ln w="12700" cap="flat" cmpd="sng">
                  <a:noFill/>
                  <a:prstDash val="solid"/>
                  <a:round/>
                  <a:headEnd type="none" w="med" len="med"/>
                  <a:tailEnd type="none" w="med" len="med"/>
                </a:ln>
                <a:solidFill>
                  <a:srgbClr val="C00000"/>
                </a:solidFill>
                <a:effectLst>
                  <a:outerShdw blurRad="50800" dist="38100" dir="2700000" algn="tl" rotWithShape="0">
                    <a:prstClr val="black">
                      <a:alpha val="40000"/>
                    </a:prstClr>
                  </a:outerShdw>
                </a:effectLst>
                <a:latin typeface="Comic Sans MS" panose="030F0702030302020204" pitchFamily="66" charset="0"/>
                <a:ea typeface="Comic Sans MS" panose="030F0702030302020204" pitchFamily="66" charset="0"/>
                <a:sym typeface="+mn-ea"/>
              </a:rPr>
              <a:t>Free talk</a:t>
            </a:r>
          </a:p>
        </p:txBody>
      </p:sp>
      <p:sp>
        <p:nvSpPr>
          <p:cNvPr id="2" name="矩形 1"/>
          <p:cNvSpPr/>
          <p:nvPr/>
        </p:nvSpPr>
        <p:spPr>
          <a:xfrm>
            <a:off x="611188" y="1476375"/>
            <a:ext cx="7705725" cy="2893100"/>
          </a:xfrm>
          <a:prstGeom prst="rect">
            <a:avLst/>
          </a:prstGeom>
          <a:ln w="38100">
            <a:noFill/>
          </a:ln>
        </p:spPr>
        <p:txBody>
          <a:bodyPr>
            <a:spAutoFit/>
          </a:bodyPr>
          <a:lstStyle/>
          <a:p>
            <a:pPr>
              <a:lnSpc>
                <a:spcPct val="130000"/>
              </a:lnSpc>
              <a:buClr>
                <a:schemeClr val="accent5"/>
              </a:buClr>
              <a:defRPr/>
            </a:pPr>
            <a:r>
              <a:rPr lang="en-US" altLang="zh-CN" sz="2800" b="1" dirty="0">
                <a:solidFill>
                  <a:srgbClr val="002060"/>
                </a:solidFill>
                <a:latin typeface="Comic Sans MS" panose="030F0702030302020204" pitchFamily="66" charset="0"/>
                <a:ea typeface="宋体" panose="02010600030101010101" pitchFamily="2" charset="-122"/>
              </a:rPr>
              <a:t>Talk about the unexpected things which </a:t>
            </a:r>
          </a:p>
          <a:p>
            <a:pPr>
              <a:lnSpc>
                <a:spcPct val="130000"/>
              </a:lnSpc>
              <a:buClr>
                <a:schemeClr val="accent5"/>
              </a:buClr>
              <a:defRPr/>
            </a:pPr>
            <a:r>
              <a:rPr lang="en-US" altLang="zh-CN" sz="2800" b="1" dirty="0">
                <a:solidFill>
                  <a:srgbClr val="002060"/>
                </a:solidFill>
                <a:latin typeface="Comic Sans MS" panose="030F0702030302020204" pitchFamily="66" charset="0"/>
                <a:ea typeface="宋体" panose="02010600030101010101" pitchFamily="2" charset="-122"/>
              </a:rPr>
              <a:t>happened in your life.</a:t>
            </a:r>
          </a:p>
          <a:p>
            <a:pPr>
              <a:lnSpc>
                <a:spcPct val="130000"/>
              </a:lnSpc>
              <a:buClr>
                <a:schemeClr val="accent5"/>
              </a:buClr>
              <a:defRPr/>
            </a:pPr>
            <a:r>
              <a:rPr lang="en-US" altLang="zh-CN" sz="2800" b="1" dirty="0">
                <a:solidFill>
                  <a:srgbClr val="002060"/>
                </a:solidFill>
                <a:latin typeface="Comic Sans MS" panose="030F0702030302020204" pitchFamily="66" charset="0"/>
                <a:ea typeface="宋体" panose="02010600030101010101" pitchFamily="2" charset="-122"/>
              </a:rPr>
              <a:t> </a:t>
            </a:r>
            <a:r>
              <a:rPr lang="en-US" altLang="zh-CN" sz="2800" b="1" dirty="0">
                <a:solidFill>
                  <a:srgbClr val="FF0000"/>
                </a:solidFill>
                <a:latin typeface="Comic Sans MS" panose="030F0702030302020204" pitchFamily="66" charset="0"/>
                <a:ea typeface="宋体" panose="02010600030101010101" pitchFamily="2" charset="-122"/>
              </a:rPr>
              <a:t>A: The moment I arrived at the library, </a:t>
            </a:r>
          </a:p>
          <a:p>
            <a:pPr>
              <a:lnSpc>
                <a:spcPct val="130000"/>
              </a:lnSpc>
              <a:buClr>
                <a:schemeClr val="accent5"/>
              </a:buClr>
              <a:defRPr/>
            </a:pPr>
            <a:r>
              <a:rPr lang="en-US" altLang="zh-CN" sz="2800" b="1" dirty="0">
                <a:solidFill>
                  <a:srgbClr val="FF0000"/>
                </a:solidFill>
                <a:latin typeface="Comic Sans MS" panose="030F0702030302020204" pitchFamily="66" charset="0"/>
                <a:ea typeface="宋体" panose="02010600030101010101" pitchFamily="2" charset="-122"/>
              </a:rPr>
              <a:t>       I found I had left my keys at home.</a:t>
            </a:r>
          </a:p>
          <a:p>
            <a:pPr>
              <a:lnSpc>
                <a:spcPct val="130000"/>
              </a:lnSpc>
              <a:buClr>
                <a:schemeClr val="accent5"/>
              </a:buClr>
              <a:defRPr/>
            </a:pPr>
            <a:r>
              <a:rPr lang="en-US" altLang="zh-CN" sz="2800" b="1" dirty="0">
                <a:solidFill>
                  <a:srgbClr val="FF0000"/>
                </a:solidFill>
                <a:latin typeface="Comic Sans MS" panose="030F0702030302020204" pitchFamily="66" charset="0"/>
                <a:ea typeface="宋体" panose="02010600030101010101" pitchFamily="2" charset="-122"/>
              </a:rPr>
              <a:t> B: I’m sorry to hear that.</a:t>
            </a:r>
          </a:p>
        </p:txBody>
      </p:sp>
    </p:spTree>
  </p:cSld>
  <p:clrMapOvr>
    <a:masterClrMapping/>
  </p:clrMapOvr>
  <p:transition>
    <p:rand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760413" y="915988"/>
            <a:ext cx="7840662" cy="3516860"/>
          </a:xfrm>
          <a:prstGeom prst="rect">
            <a:avLst/>
          </a:prstGeom>
          <a:noFill/>
          <a:ln w="9525">
            <a:noFill/>
            <a:miter lim="800000"/>
            <a:headEnd/>
            <a:tailEnd/>
          </a:ln>
        </p:spPr>
        <p:txBody>
          <a:bodyPr>
            <a:spAutoFit/>
          </a:bodyPr>
          <a:lstStyle/>
          <a:p>
            <a:pPr marL="449263" indent="-449263">
              <a:lnSpc>
                <a:spcPct val="115000"/>
              </a:lnSpc>
            </a:pPr>
            <a:r>
              <a:rPr lang="en-US" altLang="zh-CN" sz="2800" b="1" dirty="0">
                <a:latin typeface="Times New Roman" pitchFamily="18" charset="0"/>
                <a:cs typeface="Times New Roman" pitchFamily="18" charset="0"/>
                <a:sym typeface="+mn-ea"/>
              </a:rPr>
              <a:t>4. </a:t>
            </a:r>
            <a:r>
              <a:rPr lang="zh-CN" altLang="zh-CN" sz="2800" b="1" dirty="0">
                <a:latin typeface="Times New Roman" pitchFamily="18" charset="0"/>
                <a:cs typeface="Times New Roman" pitchFamily="18" charset="0"/>
                <a:sym typeface="+mn-ea"/>
              </a:rPr>
              <a:t>I felt lucky to be </a:t>
            </a:r>
            <a:r>
              <a:rPr lang="zh-CN" altLang="zh-CN" sz="2800" b="1" dirty="0">
                <a:solidFill>
                  <a:srgbClr val="0000FF"/>
                </a:solidFill>
                <a:latin typeface="Times New Roman" pitchFamily="18" charset="0"/>
                <a:cs typeface="Times New Roman" pitchFamily="18" charset="0"/>
                <a:sym typeface="+mn-ea"/>
              </a:rPr>
              <a:t>alive</a:t>
            </a:r>
            <a:r>
              <a:rPr lang="zh-CN" altLang="zh-CN" sz="2800" b="1" dirty="0">
                <a:latin typeface="Times New Roman" pitchFamily="18" charset="0"/>
                <a:cs typeface="Times New Roman" pitchFamily="18" charset="0"/>
                <a:sym typeface="+mn-ea"/>
              </a:rPr>
              <a:t>. </a:t>
            </a:r>
            <a:endParaRPr lang="en-US" altLang="zh-CN" sz="2800" b="1" dirty="0">
              <a:latin typeface="Times New Roman" pitchFamily="18" charset="0"/>
              <a:cs typeface="Times New Roman" pitchFamily="18" charset="0"/>
              <a:sym typeface="+mn-ea"/>
            </a:endParaRPr>
          </a:p>
          <a:p>
            <a:pPr marL="449263" indent="-449263">
              <a:lnSpc>
                <a:spcPct val="115000"/>
              </a:lnSpc>
            </a:pPr>
            <a:r>
              <a:rPr lang="zh-CN" altLang="zh-CN" sz="2800" b="1" dirty="0">
                <a:solidFill>
                  <a:srgbClr val="FF0000"/>
                </a:solidFill>
                <a:latin typeface="Times New Roman" pitchFamily="18" charset="0"/>
                <a:cs typeface="Times New Roman" pitchFamily="18" charset="0"/>
                <a:sym typeface="+mn-ea"/>
              </a:rPr>
              <a:t>alive </a:t>
            </a:r>
            <a:r>
              <a:rPr lang="zh-CN" altLang="en-US" sz="2800" b="1" dirty="0">
                <a:latin typeface="Times New Roman" pitchFamily="18" charset="0"/>
                <a:cs typeface="Times New Roman" pitchFamily="18" charset="0"/>
                <a:sym typeface="+mn-ea"/>
              </a:rPr>
              <a:t>一般作表语；也可以作后置定语或宾补“</a:t>
            </a:r>
            <a:r>
              <a:rPr lang="zh-CN" altLang="en-US" sz="2800" b="1" dirty="0">
                <a:solidFill>
                  <a:srgbClr val="FF0000"/>
                </a:solidFill>
                <a:latin typeface="Times New Roman" pitchFamily="18" charset="0"/>
                <a:cs typeface="Times New Roman" pitchFamily="18" charset="0"/>
                <a:sym typeface="+mn-ea"/>
              </a:rPr>
              <a:t>活</a:t>
            </a:r>
            <a:endParaRPr lang="en-US" altLang="zh-CN" sz="2800" b="1" dirty="0">
              <a:solidFill>
                <a:srgbClr val="FF0000"/>
              </a:solidFill>
              <a:latin typeface="Times New Roman" pitchFamily="18" charset="0"/>
              <a:cs typeface="Times New Roman" pitchFamily="18" charset="0"/>
              <a:sym typeface="+mn-ea"/>
            </a:endParaRPr>
          </a:p>
          <a:p>
            <a:pPr marL="449263" indent="-449263">
              <a:lnSpc>
                <a:spcPct val="115000"/>
              </a:lnSpc>
            </a:pPr>
            <a:r>
              <a:rPr lang="zh-CN" altLang="zh-CN" sz="2800" b="1" dirty="0">
                <a:solidFill>
                  <a:srgbClr val="FF0000"/>
                </a:solidFill>
                <a:latin typeface="Times New Roman" pitchFamily="18" charset="0"/>
                <a:cs typeface="Times New Roman" pitchFamily="18" charset="0"/>
                <a:sym typeface="+mn-ea"/>
              </a:rPr>
              <a:t>(</a:t>
            </a:r>
            <a:r>
              <a:rPr lang="zh-CN" altLang="en-US" sz="2800" b="1" dirty="0">
                <a:solidFill>
                  <a:srgbClr val="FF0000"/>
                </a:solidFill>
                <a:latin typeface="Times New Roman" pitchFamily="18" charset="0"/>
                <a:cs typeface="Times New Roman" pitchFamily="18" charset="0"/>
                <a:sym typeface="+mn-ea"/>
              </a:rPr>
              <a:t>着</a:t>
            </a:r>
            <a:r>
              <a:rPr lang="zh-CN" altLang="zh-CN" sz="2800" b="1" dirty="0">
                <a:solidFill>
                  <a:srgbClr val="FF0000"/>
                </a:solidFill>
                <a:latin typeface="Times New Roman" pitchFamily="18" charset="0"/>
                <a:cs typeface="Times New Roman" pitchFamily="18" charset="0"/>
                <a:sym typeface="+mn-ea"/>
              </a:rPr>
              <a:t>)</a:t>
            </a:r>
            <a:r>
              <a:rPr lang="zh-CN" altLang="en-US" sz="2800" b="1" dirty="0">
                <a:solidFill>
                  <a:srgbClr val="FF0000"/>
                </a:solidFill>
                <a:latin typeface="Times New Roman" pitchFamily="18" charset="0"/>
                <a:cs typeface="Times New Roman" pitchFamily="18" charset="0"/>
                <a:sym typeface="+mn-ea"/>
              </a:rPr>
              <a:t>的；在世的；</a:t>
            </a:r>
            <a:r>
              <a:rPr lang="zh-CN" altLang="zh-CN" sz="2800" b="1" dirty="0">
                <a:solidFill>
                  <a:srgbClr val="FF0000"/>
                </a:solidFill>
                <a:latin typeface="Times New Roman" pitchFamily="18" charset="0"/>
                <a:cs typeface="Times New Roman" pitchFamily="18" charset="0"/>
                <a:sym typeface="+mn-ea"/>
              </a:rPr>
              <a:t>(</a:t>
            </a:r>
            <a:r>
              <a:rPr lang="zh-CN" altLang="en-US" sz="2800" b="1" dirty="0">
                <a:solidFill>
                  <a:srgbClr val="FF0000"/>
                </a:solidFill>
                <a:latin typeface="Times New Roman" pitchFamily="18" charset="0"/>
                <a:cs typeface="Times New Roman" pitchFamily="18" charset="0"/>
                <a:sym typeface="+mn-ea"/>
              </a:rPr>
              <a:t>继续</a:t>
            </a:r>
            <a:r>
              <a:rPr lang="zh-CN" altLang="zh-CN" sz="2800" b="1" dirty="0">
                <a:solidFill>
                  <a:srgbClr val="FF0000"/>
                </a:solidFill>
                <a:latin typeface="Times New Roman" pitchFamily="18" charset="0"/>
                <a:cs typeface="Times New Roman" pitchFamily="18" charset="0"/>
                <a:sym typeface="+mn-ea"/>
              </a:rPr>
              <a:t>)</a:t>
            </a:r>
            <a:r>
              <a:rPr lang="zh-CN" altLang="en-US" sz="2800" b="1" dirty="0">
                <a:solidFill>
                  <a:srgbClr val="FF0000"/>
                </a:solidFill>
                <a:latin typeface="Times New Roman" pitchFamily="18" charset="0"/>
                <a:cs typeface="Times New Roman" pitchFamily="18" charset="0"/>
                <a:sym typeface="+mn-ea"/>
              </a:rPr>
              <a:t>存在的</a:t>
            </a:r>
            <a:r>
              <a:rPr lang="zh-CN" altLang="en-US" sz="2800" b="1" dirty="0">
                <a:latin typeface="Times New Roman" pitchFamily="18" charset="0"/>
                <a:cs typeface="Times New Roman" pitchFamily="18" charset="0"/>
                <a:sym typeface="+mn-ea"/>
              </a:rPr>
              <a:t>”；</a:t>
            </a:r>
            <a:endParaRPr lang="en-US" altLang="zh-CN" sz="2800" b="1" dirty="0">
              <a:latin typeface="Times New Roman" pitchFamily="18" charset="0"/>
              <a:cs typeface="Times New Roman" pitchFamily="18" charset="0"/>
              <a:sym typeface="+mn-ea"/>
            </a:endParaRPr>
          </a:p>
          <a:p>
            <a:pPr marL="449263" indent="-449263">
              <a:lnSpc>
                <a:spcPct val="115000"/>
              </a:lnSpc>
            </a:pPr>
            <a:r>
              <a:rPr lang="zh-CN" altLang="en-US" sz="2800" b="1" dirty="0">
                <a:latin typeface="Times New Roman" pitchFamily="18" charset="0"/>
                <a:cs typeface="Times New Roman" pitchFamily="18" charset="0"/>
                <a:sym typeface="+mn-ea"/>
              </a:rPr>
              <a:t>反义词：</a:t>
            </a:r>
            <a:r>
              <a:rPr lang="zh-CN" altLang="zh-CN" sz="2800" b="1" dirty="0">
                <a:solidFill>
                  <a:srgbClr val="FF0000"/>
                </a:solidFill>
                <a:latin typeface="Times New Roman" pitchFamily="18" charset="0"/>
                <a:cs typeface="Times New Roman" pitchFamily="18" charset="0"/>
                <a:sym typeface="+mn-ea"/>
              </a:rPr>
              <a:t>dead</a:t>
            </a:r>
            <a:endParaRPr lang="en-US" altLang="zh-CN" sz="2800" b="1" dirty="0">
              <a:solidFill>
                <a:srgbClr val="FF0000"/>
              </a:solidFill>
              <a:latin typeface="Times New Roman" pitchFamily="18" charset="0"/>
              <a:cs typeface="Times New Roman" pitchFamily="18" charset="0"/>
              <a:sym typeface="+mn-ea"/>
            </a:endParaRPr>
          </a:p>
          <a:p>
            <a:pPr marL="449263" indent="-449263">
              <a:lnSpc>
                <a:spcPct val="115000"/>
              </a:lnSpc>
            </a:pPr>
            <a:r>
              <a:rPr lang="zh-CN" altLang="zh-CN" sz="2800" b="1" dirty="0">
                <a:latin typeface="Times New Roman" pitchFamily="18" charset="0"/>
                <a:cs typeface="Times New Roman" pitchFamily="18" charset="0"/>
                <a:sym typeface="+mn-ea"/>
              </a:rPr>
              <a:t>alive</a:t>
            </a:r>
            <a:r>
              <a:rPr lang="zh-CN" altLang="en-US" sz="2800" b="1" dirty="0">
                <a:latin typeface="Times New Roman" pitchFamily="18" charset="0"/>
                <a:cs typeface="Times New Roman" pitchFamily="18" charset="0"/>
                <a:sym typeface="+mn-ea"/>
              </a:rPr>
              <a:t>在句中做什么成分？</a:t>
            </a:r>
            <a:endParaRPr lang="en-US" altLang="zh-CN" sz="2800" b="1" dirty="0">
              <a:latin typeface="Times New Roman" pitchFamily="18" charset="0"/>
              <a:cs typeface="Times New Roman" pitchFamily="18" charset="0"/>
              <a:sym typeface="+mn-ea"/>
            </a:endParaRPr>
          </a:p>
          <a:p>
            <a:pPr marL="449263" indent="-449263">
              <a:lnSpc>
                <a:spcPct val="115000"/>
              </a:lnSpc>
            </a:pPr>
            <a:r>
              <a:rPr lang="zh-CN" altLang="zh-CN" sz="2800" b="1" dirty="0">
                <a:latin typeface="Times New Roman" pitchFamily="18" charset="0"/>
                <a:cs typeface="Times New Roman" pitchFamily="18" charset="0"/>
                <a:sym typeface="+mn-ea"/>
              </a:rPr>
              <a:t>e.g. People</a:t>
            </a:r>
            <a:r>
              <a:rPr lang="zh-CN" altLang="zh-CN" sz="2800" b="1" dirty="0">
                <a:solidFill>
                  <a:srgbClr val="FF0000"/>
                </a:solidFill>
                <a:latin typeface="Times New Roman" pitchFamily="18" charset="0"/>
                <a:cs typeface="Times New Roman" pitchFamily="18" charset="0"/>
                <a:sym typeface="+mn-ea"/>
              </a:rPr>
              <a:t> </a:t>
            </a:r>
            <a:r>
              <a:rPr lang="zh-CN" altLang="zh-CN" sz="2800" b="1" dirty="0">
                <a:solidFill>
                  <a:srgbClr val="0000FF"/>
                </a:solidFill>
                <a:latin typeface="Times New Roman" pitchFamily="18" charset="0"/>
                <a:cs typeface="Times New Roman" pitchFamily="18" charset="0"/>
                <a:sym typeface="+mn-ea"/>
              </a:rPr>
              <a:t>alive</a:t>
            </a:r>
            <a:r>
              <a:rPr lang="zh-CN" altLang="zh-CN" sz="2800" b="1" dirty="0">
                <a:solidFill>
                  <a:srgbClr val="FF0000"/>
                </a:solidFill>
                <a:latin typeface="Times New Roman" pitchFamily="18" charset="0"/>
                <a:cs typeface="Times New Roman" pitchFamily="18" charset="0"/>
                <a:sym typeface="+mn-ea"/>
              </a:rPr>
              <a:t> </a:t>
            </a:r>
            <a:r>
              <a:rPr lang="zh-CN" altLang="zh-CN" sz="2800" b="1" dirty="0">
                <a:latin typeface="Times New Roman" pitchFamily="18" charset="0"/>
                <a:cs typeface="Times New Roman" pitchFamily="18" charset="0"/>
                <a:sym typeface="+mn-ea"/>
              </a:rPr>
              <a:t>should try their best to live better. </a:t>
            </a:r>
            <a:r>
              <a:rPr lang="en-US" altLang="zh-CN" sz="2800" b="1" dirty="0">
                <a:latin typeface="Times New Roman" pitchFamily="18" charset="0"/>
                <a:cs typeface="Times New Roman" pitchFamily="18" charset="0"/>
                <a:sym typeface="+mn-ea"/>
              </a:rPr>
              <a:t>          </a:t>
            </a:r>
            <a:r>
              <a:rPr lang="en-US" altLang="zh-CN" sz="2800" b="1" dirty="0">
                <a:solidFill>
                  <a:srgbClr val="FF0000"/>
                </a:solidFill>
                <a:latin typeface="Times New Roman" pitchFamily="18" charset="0"/>
                <a:cs typeface="Times New Roman" pitchFamily="18" charset="0"/>
                <a:sym typeface="+mn-ea"/>
              </a:rPr>
              <a:t> </a:t>
            </a:r>
            <a:endParaRPr lang="en-US" altLang="zh-CN" sz="2800" b="1" dirty="0">
              <a:latin typeface="Times New Roman" pitchFamily="18" charset="0"/>
              <a:cs typeface="Times New Roman" pitchFamily="18" charset="0"/>
              <a:sym typeface="+mn-ea"/>
            </a:endParaRPr>
          </a:p>
          <a:p>
            <a:pPr marL="449263" indent="-449263">
              <a:lnSpc>
                <a:spcPct val="115000"/>
              </a:lnSpc>
            </a:pPr>
            <a:r>
              <a:rPr lang="zh-CN" altLang="en-US" sz="2800" b="1" dirty="0">
                <a:latin typeface="Times New Roman" pitchFamily="18" charset="0"/>
                <a:cs typeface="Times New Roman" pitchFamily="18" charset="0"/>
                <a:sym typeface="+mn-ea"/>
              </a:rPr>
              <a:t>活下来的人应该尽力生活得更好。</a:t>
            </a:r>
            <a:r>
              <a:rPr lang="zh-CN" altLang="zh-CN" sz="2800" b="1" dirty="0">
                <a:solidFill>
                  <a:srgbClr val="FF0000"/>
                </a:solidFill>
                <a:latin typeface="Times New Roman" pitchFamily="18" charset="0"/>
                <a:cs typeface="Times New Roman" pitchFamily="18" charset="0"/>
                <a:sym typeface="+mn-ea"/>
              </a:rPr>
              <a:t>(</a:t>
            </a:r>
            <a:r>
              <a:rPr lang="zh-CN" altLang="en-US" sz="2800" b="1" dirty="0">
                <a:solidFill>
                  <a:srgbClr val="FF0000"/>
                </a:solidFill>
                <a:latin typeface="Times New Roman" pitchFamily="18" charset="0"/>
                <a:cs typeface="Times New Roman" pitchFamily="18" charset="0"/>
                <a:sym typeface="+mn-ea"/>
              </a:rPr>
              <a:t>后置定语</a:t>
            </a:r>
            <a:r>
              <a:rPr lang="zh-CN" altLang="zh-CN" sz="2800" b="1" dirty="0">
                <a:solidFill>
                  <a:srgbClr val="FF0000"/>
                </a:solidFill>
                <a:latin typeface="Times New Roman" pitchFamily="18" charset="0"/>
                <a:cs typeface="Times New Roman" pitchFamily="18" charset="0"/>
                <a:sym typeface="+mn-ea"/>
              </a:rPr>
              <a:t>)</a:t>
            </a:r>
            <a:endParaRPr lang="en-US" altLang="zh-CN" sz="2800" b="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inVertic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arn(inVertical)">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barn(inVertical)">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barn(inVertical)">
                                      <p:cBhvr>
                                        <p:cTn id="27" dur="500"/>
                                        <p:tgtEl>
                                          <p:spTgt spid="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barn(inVertical)">
                                      <p:cBhvr>
                                        <p:cTn id="32" dur="500"/>
                                        <p:tgtEl>
                                          <p:spTgt spid="2">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Effect transition="in" filter="barn(inVertical)">
                                      <p:cBhvr>
                                        <p:cTn id="3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1695450" y="1058863"/>
            <a:ext cx="6548438" cy="2678112"/>
          </a:xfrm>
          <a:prstGeom prst="rect">
            <a:avLst/>
          </a:prstGeom>
          <a:noFill/>
          <a:ln w="9525">
            <a:noFill/>
            <a:miter lim="800000"/>
            <a:headEnd/>
            <a:tailEnd/>
          </a:ln>
        </p:spPr>
        <p:txBody>
          <a:bodyPr>
            <a:spAutoFit/>
          </a:bodyPr>
          <a:lstStyle/>
          <a:p>
            <a:pPr>
              <a:lnSpc>
                <a:spcPct val="150000"/>
              </a:lnSpc>
            </a:pPr>
            <a:r>
              <a:rPr lang="zh-CN" altLang="zh-CN" sz="2800" b="1" dirty="0">
                <a:latin typeface="Times New Roman" pitchFamily="18" charset="0"/>
                <a:cs typeface="Times New Roman" pitchFamily="18" charset="0"/>
                <a:sym typeface="+mn-ea"/>
              </a:rPr>
              <a:t>Do you know she</a:t>
            </a:r>
            <a:r>
              <a:rPr lang="en-US" altLang="zh-CN" sz="2800" b="1" dirty="0">
                <a:latin typeface="Times New Roman" pitchFamily="18" charset="0"/>
                <a:cs typeface="Times New Roman" pitchFamily="18" charset="0"/>
                <a:sym typeface="+mn-ea"/>
              </a:rPr>
              <a:t>’</a:t>
            </a:r>
            <a:r>
              <a:rPr lang="zh-CN" altLang="zh-CN" sz="2800" b="1" dirty="0">
                <a:latin typeface="Times New Roman" pitchFamily="18" charset="0"/>
                <a:cs typeface="Times New Roman" pitchFamily="18" charset="0"/>
                <a:sym typeface="+mn-ea"/>
              </a:rPr>
              <a:t>s </a:t>
            </a:r>
            <a:r>
              <a:rPr lang="zh-CN" altLang="zh-CN" sz="2800" b="1" dirty="0">
                <a:solidFill>
                  <a:srgbClr val="0000FF"/>
                </a:solidFill>
                <a:latin typeface="Times New Roman" pitchFamily="18" charset="0"/>
                <a:cs typeface="Times New Roman" pitchFamily="18" charset="0"/>
                <a:sym typeface="+mn-ea"/>
              </a:rPr>
              <a:t>alive</a:t>
            </a:r>
            <a:r>
              <a:rPr lang="zh-CN" altLang="zh-CN" sz="2800" b="1" dirty="0">
                <a:latin typeface="Times New Roman" pitchFamily="18" charset="0"/>
                <a:cs typeface="Times New Roman" pitchFamily="18" charset="0"/>
                <a:sym typeface="+mn-ea"/>
              </a:rPr>
              <a:t>? </a:t>
            </a:r>
            <a:endParaRPr lang="en-US" altLang="zh-CN" sz="2800" b="1" dirty="0">
              <a:latin typeface="Times New Roman" pitchFamily="18" charset="0"/>
              <a:cs typeface="Times New Roman" pitchFamily="18" charset="0"/>
              <a:sym typeface="+mn-ea"/>
            </a:endParaRPr>
          </a:p>
          <a:p>
            <a:pPr>
              <a:lnSpc>
                <a:spcPct val="150000"/>
              </a:lnSpc>
            </a:pPr>
            <a:r>
              <a:rPr lang="zh-CN" altLang="en-US" sz="2800" b="1" dirty="0">
                <a:latin typeface="Times New Roman" pitchFamily="18" charset="0"/>
                <a:cs typeface="Times New Roman" pitchFamily="18" charset="0"/>
                <a:sym typeface="+mn-ea"/>
              </a:rPr>
              <a:t>你知道她还活着吗？</a:t>
            </a:r>
            <a:r>
              <a:rPr lang="zh-CN" altLang="zh-CN" sz="2800" b="1" dirty="0">
                <a:solidFill>
                  <a:srgbClr val="FF0000"/>
                </a:solidFill>
                <a:latin typeface="Times New Roman" pitchFamily="18" charset="0"/>
                <a:cs typeface="Times New Roman" pitchFamily="18" charset="0"/>
                <a:sym typeface="+mn-ea"/>
              </a:rPr>
              <a:t>(</a:t>
            </a:r>
            <a:r>
              <a:rPr lang="zh-CN" altLang="en-US" sz="2800" b="1" dirty="0">
                <a:solidFill>
                  <a:srgbClr val="FF0000"/>
                </a:solidFill>
                <a:latin typeface="Times New Roman" pitchFamily="18" charset="0"/>
                <a:cs typeface="Times New Roman" pitchFamily="18" charset="0"/>
                <a:sym typeface="+mn-ea"/>
              </a:rPr>
              <a:t>表语</a:t>
            </a:r>
            <a:r>
              <a:rPr lang="zh-CN" altLang="zh-CN" sz="2800" b="1" dirty="0">
                <a:solidFill>
                  <a:srgbClr val="FF0000"/>
                </a:solidFill>
                <a:latin typeface="Times New Roman" pitchFamily="18" charset="0"/>
                <a:cs typeface="Times New Roman" pitchFamily="18" charset="0"/>
                <a:sym typeface="+mn-ea"/>
              </a:rPr>
              <a:t>)</a:t>
            </a:r>
            <a:endParaRPr lang="en-US" altLang="zh-CN" sz="2800" b="1" dirty="0">
              <a:latin typeface="Times New Roman" pitchFamily="18" charset="0"/>
              <a:cs typeface="Times New Roman" pitchFamily="18" charset="0"/>
              <a:sym typeface="+mn-ea"/>
            </a:endParaRPr>
          </a:p>
          <a:p>
            <a:pPr>
              <a:lnSpc>
                <a:spcPct val="150000"/>
              </a:lnSpc>
            </a:pPr>
            <a:r>
              <a:rPr lang="zh-CN" altLang="zh-CN" sz="2800" b="1" dirty="0">
                <a:latin typeface="Times New Roman" pitchFamily="18" charset="0"/>
                <a:cs typeface="Times New Roman" pitchFamily="18" charset="0"/>
                <a:sym typeface="+mn-ea"/>
              </a:rPr>
              <a:t>Tom was kept </a:t>
            </a:r>
            <a:r>
              <a:rPr lang="zh-CN" altLang="zh-CN" sz="2800" b="1" dirty="0">
                <a:solidFill>
                  <a:srgbClr val="0000FF"/>
                </a:solidFill>
                <a:latin typeface="Times New Roman" pitchFamily="18" charset="0"/>
                <a:cs typeface="Times New Roman" pitchFamily="18" charset="0"/>
                <a:sym typeface="+mn-ea"/>
              </a:rPr>
              <a:t>alive</a:t>
            </a:r>
            <a:r>
              <a:rPr lang="zh-CN" altLang="zh-CN" sz="2800" b="1" dirty="0">
                <a:latin typeface="Times New Roman" pitchFamily="18" charset="0"/>
                <a:cs typeface="Times New Roman" pitchFamily="18" charset="0"/>
                <a:sym typeface="+mn-ea"/>
              </a:rPr>
              <a:t> in the big fire.</a:t>
            </a:r>
            <a:endParaRPr lang="en-US" altLang="zh-CN" sz="2800" b="1" dirty="0">
              <a:latin typeface="Times New Roman" pitchFamily="18" charset="0"/>
              <a:cs typeface="Times New Roman" pitchFamily="18" charset="0"/>
              <a:sym typeface="+mn-ea"/>
            </a:endParaRPr>
          </a:p>
          <a:p>
            <a:pPr>
              <a:lnSpc>
                <a:spcPct val="150000"/>
              </a:lnSpc>
            </a:pPr>
            <a:r>
              <a:rPr lang="zh-CN" altLang="en-US" sz="2800" b="1" dirty="0">
                <a:latin typeface="Times New Roman" pitchFamily="18" charset="0"/>
                <a:cs typeface="Times New Roman" pitchFamily="18" charset="0"/>
                <a:sym typeface="+mn-ea"/>
              </a:rPr>
              <a:t>汤姆在这次大火中活下来了。</a:t>
            </a:r>
            <a:r>
              <a:rPr lang="zh-CN" altLang="zh-CN" sz="2800" b="1" dirty="0">
                <a:solidFill>
                  <a:srgbClr val="FF0000"/>
                </a:solidFill>
                <a:latin typeface="Times New Roman" pitchFamily="18" charset="0"/>
                <a:cs typeface="Times New Roman" pitchFamily="18" charset="0"/>
                <a:sym typeface="+mn-ea"/>
              </a:rPr>
              <a:t>(</a:t>
            </a:r>
            <a:r>
              <a:rPr lang="zh-CN" altLang="en-US" sz="2800" b="1" dirty="0">
                <a:solidFill>
                  <a:srgbClr val="FF0000"/>
                </a:solidFill>
                <a:latin typeface="Times New Roman" pitchFamily="18" charset="0"/>
                <a:cs typeface="Times New Roman" pitchFamily="18" charset="0"/>
                <a:sym typeface="+mn-ea"/>
              </a:rPr>
              <a:t>宾补</a:t>
            </a:r>
            <a:r>
              <a:rPr lang="zh-CN" altLang="zh-CN" sz="2800" b="1" dirty="0">
                <a:solidFill>
                  <a:srgbClr val="FF0000"/>
                </a:solidFill>
                <a:latin typeface="Times New Roman" pitchFamily="18" charset="0"/>
                <a:cs typeface="Times New Roman" pitchFamily="18" charset="0"/>
                <a:sym typeface="+mn-ea"/>
              </a:rPr>
              <a:t>)</a:t>
            </a:r>
            <a:endParaRPr lang="en-US" altLang="zh-CN" sz="2800" b="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80">
                                          <p:stCondLst>
                                            <p:cond delay="0"/>
                                          </p:stCondLst>
                                        </p:cTn>
                                        <p:tgtEl>
                                          <p:spTgt spid="2">
                                            <p:txEl>
                                              <p:pRg st="0" end="0"/>
                                            </p:txEl>
                                          </p:spTgt>
                                        </p:tgtEl>
                                      </p:cBhvr>
                                    </p:animEffect>
                                    <p:anim calcmode="lin" valueType="num">
                                      <p:cBhvr>
                                        <p:cTn id="8" dur="1822" tmFilter="0,0; 0.14,0.36; 0.43,0.73; 0.71,0.91; 1.0,1.0">
                                          <p:stCondLst>
                                            <p:cond delay="0"/>
                                          </p:stCondLst>
                                        </p:cTn>
                                        <p:tgtEl>
                                          <p:spTgt spid="2">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xEl>
                                              <p:pRg st="0" end="0"/>
                                            </p:txEl>
                                          </p:spTgt>
                                        </p:tgtEl>
                                      </p:cBhvr>
                                      <p:to x="100000" y="60000"/>
                                    </p:animScale>
                                    <p:animScale>
                                      <p:cBhvr>
                                        <p:cTn id="14" dur="166" decel="50000">
                                          <p:stCondLst>
                                            <p:cond delay="676"/>
                                          </p:stCondLst>
                                        </p:cTn>
                                        <p:tgtEl>
                                          <p:spTgt spid="2">
                                            <p:txEl>
                                              <p:pRg st="0" end="0"/>
                                            </p:txEl>
                                          </p:spTgt>
                                        </p:tgtEl>
                                      </p:cBhvr>
                                      <p:to x="100000" y="100000"/>
                                    </p:animScale>
                                    <p:animScale>
                                      <p:cBhvr>
                                        <p:cTn id="15" dur="26">
                                          <p:stCondLst>
                                            <p:cond delay="1312"/>
                                          </p:stCondLst>
                                        </p:cTn>
                                        <p:tgtEl>
                                          <p:spTgt spid="2">
                                            <p:txEl>
                                              <p:pRg st="0" end="0"/>
                                            </p:txEl>
                                          </p:spTgt>
                                        </p:tgtEl>
                                      </p:cBhvr>
                                      <p:to x="100000" y="80000"/>
                                    </p:animScale>
                                    <p:animScale>
                                      <p:cBhvr>
                                        <p:cTn id="16" dur="166" decel="50000">
                                          <p:stCondLst>
                                            <p:cond delay="1338"/>
                                          </p:stCondLst>
                                        </p:cTn>
                                        <p:tgtEl>
                                          <p:spTgt spid="2">
                                            <p:txEl>
                                              <p:pRg st="0" end="0"/>
                                            </p:txEl>
                                          </p:spTgt>
                                        </p:tgtEl>
                                      </p:cBhvr>
                                      <p:to x="100000" y="100000"/>
                                    </p:animScale>
                                    <p:animScale>
                                      <p:cBhvr>
                                        <p:cTn id="17" dur="26">
                                          <p:stCondLst>
                                            <p:cond delay="1642"/>
                                          </p:stCondLst>
                                        </p:cTn>
                                        <p:tgtEl>
                                          <p:spTgt spid="2">
                                            <p:txEl>
                                              <p:pRg st="0" end="0"/>
                                            </p:txEl>
                                          </p:spTgt>
                                        </p:tgtEl>
                                      </p:cBhvr>
                                      <p:to x="100000" y="90000"/>
                                    </p:animScale>
                                    <p:animScale>
                                      <p:cBhvr>
                                        <p:cTn id="18" dur="166" decel="50000">
                                          <p:stCondLst>
                                            <p:cond delay="1668"/>
                                          </p:stCondLst>
                                        </p:cTn>
                                        <p:tgtEl>
                                          <p:spTgt spid="2">
                                            <p:txEl>
                                              <p:pRg st="0" end="0"/>
                                            </p:txEl>
                                          </p:spTgt>
                                        </p:tgtEl>
                                      </p:cBhvr>
                                      <p:to x="100000" y="100000"/>
                                    </p:animScale>
                                    <p:animScale>
                                      <p:cBhvr>
                                        <p:cTn id="19" dur="26">
                                          <p:stCondLst>
                                            <p:cond delay="1808"/>
                                          </p:stCondLst>
                                        </p:cTn>
                                        <p:tgtEl>
                                          <p:spTgt spid="2">
                                            <p:txEl>
                                              <p:pRg st="0" end="0"/>
                                            </p:txEl>
                                          </p:spTgt>
                                        </p:tgtEl>
                                      </p:cBhvr>
                                      <p:to x="100000" y="95000"/>
                                    </p:animScale>
                                    <p:animScale>
                                      <p:cBhvr>
                                        <p:cTn id="20" dur="166" decel="50000">
                                          <p:stCondLst>
                                            <p:cond delay="1834"/>
                                          </p:stCondLst>
                                        </p:cTn>
                                        <p:tgtEl>
                                          <p:spTgt spid="2">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2">
                                            <p:txEl>
                                              <p:pRg st="1" end="1"/>
                                            </p:txEl>
                                          </p:spTgt>
                                        </p:tgtEl>
                                        <p:attrNameLst>
                                          <p:attrName>style.visibility</p:attrName>
                                        </p:attrNameLst>
                                      </p:cBhvr>
                                      <p:to>
                                        <p:strVal val="visible"/>
                                      </p:to>
                                    </p:set>
                                    <p:animEffect transition="in" filter="wipe(down)">
                                      <p:cBhvr>
                                        <p:cTn id="25" dur="580">
                                          <p:stCondLst>
                                            <p:cond delay="0"/>
                                          </p:stCondLst>
                                        </p:cTn>
                                        <p:tgtEl>
                                          <p:spTgt spid="2">
                                            <p:txEl>
                                              <p:pRg st="1" end="1"/>
                                            </p:txEl>
                                          </p:spTgt>
                                        </p:tgtEl>
                                      </p:cBhvr>
                                    </p:animEffect>
                                    <p:anim calcmode="lin" valueType="num">
                                      <p:cBhvr>
                                        <p:cTn id="26" dur="1822" tmFilter="0,0; 0.14,0.36; 0.43,0.73; 0.71,0.91; 1.0,1.0">
                                          <p:stCondLst>
                                            <p:cond delay="0"/>
                                          </p:stCondLst>
                                        </p:cTn>
                                        <p:tgtEl>
                                          <p:spTgt spid="2">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2">
                                            <p:txEl>
                                              <p:pRg st="1" end="1"/>
                                            </p:txEl>
                                          </p:spTgt>
                                        </p:tgtEl>
                                      </p:cBhvr>
                                      <p:to x="100000" y="60000"/>
                                    </p:animScale>
                                    <p:animScale>
                                      <p:cBhvr>
                                        <p:cTn id="32" dur="166" decel="50000">
                                          <p:stCondLst>
                                            <p:cond delay="676"/>
                                          </p:stCondLst>
                                        </p:cTn>
                                        <p:tgtEl>
                                          <p:spTgt spid="2">
                                            <p:txEl>
                                              <p:pRg st="1" end="1"/>
                                            </p:txEl>
                                          </p:spTgt>
                                        </p:tgtEl>
                                      </p:cBhvr>
                                      <p:to x="100000" y="100000"/>
                                    </p:animScale>
                                    <p:animScale>
                                      <p:cBhvr>
                                        <p:cTn id="33" dur="26">
                                          <p:stCondLst>
                                            <p:cond delay="1312"/>
                                          </p:stCondLst>
                                        </p:cTn>
                                        <p:tgtEl>
                                          <p:spTgt spid="2">
                                            <p:txEl>
                                              <p:pRg st="1" end="1"/>
                                            </p:txEl>
                                          </p:spTgt>
                                        </p:tgtEl>
                                      </p:cBhvr>
                                      <p:to x="100000" y="80000"/>
                                    </p:animScale>
                                    <p:animScale>
                                      <p:cBhvr>
                                        <p:cTn id="34" dur="166" decel="50000">
                                          <p:stCondLst>
                                            <p:cond delay="1338"/>
                                          </p:stCondLst>
                                        </p:cTn>
                                        <p:tgtEl>
                                          <p:spTgt spid="2">
                                            <p:txEl>
                                              <p:pRg st="1" end="1"/>
                                            </p:txEl>
                                          </p:spTgt>
                                        </p:tgtEl>
                                      </p:cBhvr>
                                      <p:to x="100000" y="100000"/>
                                    </p:animScale>
                                    <p:animScale>
                                      <p:cBhvr>
                                        <p:cTn id="35" dur="26">
                                          <p:stCondLst>
                                            <p:cond delay="1642"/>
                                          </p:stCondLst>
                                        </p:cTn>
                                        <p:tgtEl>
                                          <p:spTgt spid="2">
                                            <p:txEl>
                                              <p:pRg st="1" end="1"/>
                                            </p:txEl>
                                          </p:spTgt>
                                        </p:tgtEl>
                                      </p:cBhvr>
                                      <p:to x="100000" y="90000"/>
                                    </p:animScale>
                                    <p:animScale>
                                      <p:cBhvr>
                                        <p:cTn id="36" dur="166" decel="50000">
                                          <p:stCondLst>
                                            <p:cond delay="1668"/>
                                          </p:stCondLst>
                                        </p:cTn>
                                        <p:tgtEl>
                                          <p:spTgt spid="2">
                                            <p:txEl>
                                              <p:pRg st="1" end="1"/>
                                            </p:txEl>
                                          </p:spTgt>
                                        </p:tgtEl>
                                      </p:cBhvr>
                                      <p:to x="100000" y="100000"/>
                                    </p:animScale>
                                    <p:animScale>
                                      <p:cBhvr>
                                        <p:cTn id="37" dur="26">
                                          <p:stCondLst>
                                            <p:cond delay="1808"/>
                                          </p:stCondLst>
                                        </p:cTn>
                                        <p:tgtEl>
                                          <p:spTgt spid="2">
                                            <p:txEl>
                                              <p:pRg st="1" end="1"/>
                                            </p:txEl>
                                          </p:spTgt>
                                        </p:tgtEl>
                                      </p:cBhvr>
                                      <p:to x="100000" y="95000"/>
                                    </p:animScale>
                                    <p:animScale>
                                      <p:cBhvr>
                                        <p:cTn id="38" dur="166" decel="50000">
                                          <p:stCondLst>
                                            <p:cond delay="1834"/>
                                          </p:stCondLst>
                                        </p:cTn>
                                        <p:tgtEl>
                                          <p:spTgt spid="2">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2">
                                            <p:txEl>
                                              <p:pRg st="2" end="2"/>
                                            </p:txEl>
                                          </p:spTgt>
                                        </p:tgtEl>
                                        <p:attrNameLst>
                                          <p:attrName>style.visibility</p:attrName>
                                        </p:attrNameLst>
                                      </p:cBhvr>
                                      <p:to>
                                        <p:strVal val="visible"/>
                                      </p:to>
                                    </p:set>
                                    <p:animEffect transition="in" filter="wipe(down)">
                                      <p:cBhvr>
                                        <p:cTn id="43" dur="580">
                                          <p:stCondLst>
                                            <p:cond delay="0"/>
                                          </p:stCondLst>
                                        </p:cTn>
                                        <p:tgtEl>
                                          <p:spTgt spid="2">
                                            <p:txEl>
                                              <p:pRg st="2" end="2"/>
                                            </p:txEl>
                                          </p:spTgt>
                                        </p:tgtEl>
                                      </p:cBhvr>
                                    </p:animEffect>
                                    <p:anim calcmode="lin" valueType="num">
                                      <p:cBhvr>
                                        <p:cTn id="44" dur="1822" tmFilter="0,0; 0.14,0.36; 0.43,0.73; 0.71,0.91; 1.0,1.0">
                                          <p:stCondLst>
                                            <p:cond delay="0"/>
                                          </p:stCondLst>
                                        </p:cTn>
                                        <p:tgtEl>
                                          <p:spTgt spid="2">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2">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2">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2">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2">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2">
                                            <p:txEl>
                                              <p:pRg st="2" end="2"/>
                                            </p:txEl>
                                          </p:spTgt>
                                        </p:tgtEl>
                                      </p:cBhvr>
                                      <p:to x="100000" y="60000"/>
                                    </p:animScale>
                                    <p:animScale>
                                      <p:cBhvr>
                                        <p:cTn id="50" dur="166" decel="50000">
                                          <p:stCondLst>
                                            <p:cond delay="676"/>
                                          </p:stCondLst>
                                        </p:cTn>
                                        <p:tgtEl>
                                          <p:spTgt spid="2">
                                            <p:txEl>
                                              <p:pRg st="2" end="2"/>
                                            </p:txEl>
                                          </p:spTgt>
                                        </p:tgtEl>
                                      </p:cBhvr>
                                      <p:to x="100000" y="100000"/>
                                    </p:animScale>
                                    <p:animScale>
                                      <p:cBhvr>
                                        <p:cTn id="51" dur="26">
                                          <p:stCondLst>
                                            <p:cond delay="1312"/>
                                          </p:stCondLst>
                                        </p:cTn>
                                        <p:tgtEl>
                                          <p:spTgt spid="2">
                                            <p:txEl>
                                              <p:pRg st="2" end="2"/>
                                            </p:txEl>
                                          </p:spTgt>
                                        </p:tgtEl>
                                      </p:cBhvr>
                                      <p:to x="100000" y="80000"/>
                                    </p:animScale>
                                    <p:animScale>
                                      <p:cBhvr>
                                        <p:cTn id="52" dur="166" decel="50000">
                                          <p:stCondLst>
                                            <p:cond delay="1338"/>
                                          </p:stCondLst>
                                        </p:cTn>
                                        <p:tgtEl>
                                          <p:spTgt spid="2">
                                            <p:txEl>
                                              <p:pRg st="2" end="2"/>
                                            </p:txEl>
                                          </p:spTgt>
                                        </p:tgtEl>
                                      </p:cBhvr>
                                      <p:to x="100000" y="100000"/>
                                    </p:animScale>
                                    <p:animScale>
                                      <p:cBhvr>
                                        <p:cTn id="53" dur="26">
                                          <p:stCondLst>
                                            <p:cond delay="1642"/>
                                          </p:stCondLst>
                                        </p:cTn>
                                        <p:tgtEl>
                                          <p:spTgt spid="2">
                                            <p:txEl>
                                              <p:pRg st="2" end="2"/>
                                            </p:txEl>
                                          </p:spTgt>
                                        </p:tgtEl>
                                      </p:cBhvr>
                                      <p:to x="100000" y="90000"/>
                                    </p:animScale>
                                    <p:animScale>
                                      <p:cBhvr>
                                        <p:cTn id="54" dur="166" decel="50000">
                                          <p:stCondLst>
                                            <p:cond delay="1668"/>
                                          </p:stCondLst>
                                        </p:cTn>
                                        <p:tgtEl>
                                          <p:spTgt spid="2">
                                            <p:txEl>
                                              <p:pRg st="2" end="2"/>
                                            </p:txEl>
                                          </p:spTgt>
                                        </p:tgtEl>
                                      </p:cBhvr>
                                      <p:to x="100000" y="100000"/>
                                    </p:animScale>
                                    <p:animScale>
                                      <p:cBhvr>
                                        <p:cTn id="55" dur="26">
                                          <p:stCondLst>
                                            <p:cond delay="1808"/>
                                          </p:stCondLst>
                                        </p:cTn>
                                        <p:tgtEl>
                                          <p:spTgt spid="2">
                                            <p:txEl>
                                              <p:pRg st="2" end="2"/>
                                            </p:txEl>
                                          </p:spTgt>
                                        </p:tgtEl>
                                      </p:cBhvr>
                                      <p:to x="100000" y="95000"/>
                                    </p:animScale>
                                    <p:animScale>
                                      <p:cBhvr>
                                        <p:cTn id="56" dur="166" decel="50000">
                                          <p:stCondLst>
                                            <p:cond delay="1834"/>
                                          </p:stCondLst>
                                        </p:cTn>
                                        <p:tgtEl>
                                          <p:spTgt spid="2">
                                            <p:txEl>
                                              <p:pRg st="2" end="2"/>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nodeType="clickEffect">
                                  <p:stCondLst>
                                    <p:cond delay="0"/>
                                  </p:stCondLst>
                                  <p:childTnLst>
                                    <p:set>
                                      <p:cBhvr>
                                        <p:cTn id="60" dur="1" fill="hold">
                                          <p:stCondLst>
                                            <p:cond delay="0"/>
                                          </p:stCondLst>
                                        </p:cTn>
                                        <p:tgtEl>
                                          <p:spTgt spid="2">
                                            <p:txEl>
                                              <p:pRg st="3" end="3"/>
                                            </p:txEl>
                                          </p:spTgt>
                                        </p:tgtEl>
                                        <p:attrNameLst>
                                          <p:attrName>style.visibility</p:attrName>
                                        </p:attrNameLst>
                                      </p:cBhvr>
                                      <p:to>
                                        <p:strVal val="visible"/>
                                      </p:to>
                                    </p:set>
                                    <p:animEffect transition="in" filter="wipe(down)">
                                      <p:cBhvr>
                                        <p:cTn id="61" dur="580">
                                          <p:stCondLst>
                                            <p:cond delay="0"/>
                                          </p:stCondLst>
                                        </p:cTn>
                                        <p:tgtEl>
                                          <p:spTgt spid="2">
                                            <p:txEl>
                                              <p:pRg st="3" end="3"/>
                                            </p:txEl>
                                          </p:spTgt>
                                        </p:tgtEl>
                                      </p:cBhvr>
                                    </p:animEffect>
                                    <p:anim calcmode="lin" valueType="num">
                                      <p:cBhvr>
                                        <p:cTn id="62" dur="1822" tmFilter="0,0; 0.14,0.36; 0.43,0.73; 0.71,0.91; 1.0,1.0">
                                          <p:stCondLst>
                                            <p:cond delay="0"/>
                                          </p:stCondLst>
                                        </p:cTn>
                                        <p:tgtEl>
                                          <p:spTgt spid="2">
                                            <p:txEl>
                                              <p:pRg st="3" end="3"/>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2">
                                            <p:txEl>
                                              <p:pRg st="3" end="3"/>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2">
                                            <p:txEl>
                                              <p:pRg st="3" end="3"/>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2">
                                            <p:txEl>
                                              <p:pRg st="3" end="3"/>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2">
                                            <p:txEl>
                                              <p:pRg st="3" end="3"/>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2">
                                            <p:txEl>
                                              <p:pRg st="3" end="3"/>
                                            </p:txEl>
                                          </p:spTgt>
                                        </p:tgtEl>
                                      </p:cBhvr>
                                      <p:to x="100000" y="60000"/>
                                    </p:animScale>
                                    <p:animScale>
                                      <p:cBhvr>
                                        <p:cTn id="68" dur="166" decel="50000">
                                          <p:stCondLst>
                                            <p:cond delay="676"/>
                                          </p:stCondLst>
                                        </p:cTn>
                                        <p:tgtEl>
                                          <p:spTgt spid="2">
                                            <p:txEl>
                                              <p:pRg st="3" end="3"/>
                                            </p:txEl>
                                          </p:spTgt>
                                        </p:tgtEl>
                                      </p:cBhvr>
                                      <p:to x="100000" y="100000"/>
                                    </p:animScale>
                                    <p:animScale>
                                      <p:cBhvr>
                                        <p:cTn id="69" dur="26">
                                          <p:stCondLst>
                                            <p:cond delay="1312"/>
                                          </p:stCondLst>
                                        </p:cTn>
                                        <p:tgtEl>
                                          <p:spTgt spid="2">
                                            <p:txEl>
                                              <p:pRg st="3" end="3"/>
                                            </p:txEl>
                                          </p:spTgt>
                                        </p:tgtEl>
                                      </p:cBhvr>
                                      <p:to x="100000" y="80000"/>
                                    </p:animScale>
                                    <p:animScale>
                                      <p:cBhvr>
                                        <p:cTn id="70" dur="166" decel="50000">
                                          <p:stCondLst>
                                            <p:cond delay="1338"/>
                                          </p:stCondLst>
                                        </p:cTn>
                                        <p:tgtEl>
                                          <p:spTgt spid="2">
                                            <p:txEl>
                                              <p:pRg st="3" end="3"/>
                                            </p:txEl>
                                          </p:spTgt>
                                        </p:tgtEl>
                                      </p:cBhvr>
                                      <p:to x="100000" y="100000"/>
                                    </p:animScale>
                                    <p:animScale>
                                      <p:cBhvr>
                                        <p:cTn id="71" dur="26">
                                          <p:stCondLst>
                                            <p:cond delay="1642"/>
                                          </p:stCondLst>
                                        </p:cTn>
                                        <p:tgtEl>
                                          <p:spTgt spid="2">
                                            <p:txEl>
                                              <p:pRg st="3" end="3"/>
                                            </p:txEl>
                                          </p:spTgt>
                                        </p:tgtEl>
                                      </p:cBhvr>
                                      <p:to x="100000" y="90000"/>
                                    </p:animScale>
                                    <p:animScale>
                                      <p:cBhvr>
                                        <p:cTn id="72" dur="166" decel="50000">
                                          <p:stCondLst>
                                            <p:cond delay="1668"/>
                                          </p:stCondLst>
                                        </p:cTn>
                                        <p:tgtEl>
                                          <p:spTgt spid="2">
                                            <p:txEl>
                                              <p:pRg st="3" end="3"/>
                                            </p:txEl>
                                          </p:spTgt>
                                        </p:tgtEl>
                                      </p:cBhvr>
                                      <p:to x="100000" y="100000"/>
                                    </p:animScale>
                                    <p:animScale>
                                      <p:cBhvr>
                                        <p:cTn id="73" dur="26">
                                          <p:stCondLst>
                                            <p:cond delay="1808"/>
                                          </p:stCondLst>
                                        </p:cTn>
                                        <p:tgtEl>
                                          <p:spTgt spid="2">
                                            <p:txEl>
                                              <p:pRg st="3" end="3"/>
                                            </p:txEl>
                                          </p:spTgt>
                                        </p:tgtEl>
                                      </p:cBhvr>
                                      <p:to x="100000" y="95000"/>
                                    </p:animScale>
                                    <p:animScale>
                                      <p:cBhvr>
                                        <p:cTn id="74" dur="166" decel="50000">
                                          <p:stCondLst>
                                            <p:cond delay="1834"/>
                                          </p:stCondLst>
                                        </p:cTn>
                                        <p:tgtEl>
                                          <p:spTgt spid="2">
                                            <p:txEl>
                                              <p:pRg st="3" end="3"/>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nvGraphicFramePr>
        <p:xfrm>
          <a:off x="755650" y="1500188"/>
          <a:ext cx="7560840" cy="2943797"/>
        </p:xfrm>
        <a:graphic>
          <a:graphicData uri="http://schemas.openxmlformats.org/drawingml/2006/table">
            <a:tbl>
              <a:tblPr firstRow="1" bandRow="1">
                <a:tableStyleId>{5940675A-B579-460E-94D1-54222C63F5DA}</a:tableStyleId>
              </a:tblPr>
              <a:tblGrid>
                <a:gridCol w="1645031">
                  <a:extLst>
                    <a:ext uri="{9D8B030D-6E8A-4147-A177-3AD203B41FA5}">
                      <a16:colId xmlns:a16="http://schemas.microsoft.com/office/drawing/2014/main" val="20000"/>
                    </a:ext>
                  </a:extLst>
                </a:gridCol>
                <a:gridCol w="5915809">
                  <a:extLst>
                    <a:ext uri="{9D8B030D-6E8A-4147-A177-3AD203B41FA5}">
                      <a16:colId xmlns:a16="http://schemas.microsoft.com/office/drawing/2014/main" val="20001"/>
                    </a:ext>
                  </a:extLst>
                </a:gridCol>
              </a:tblGrid>
              <a:tr h="1071589">
                <a:tc>
                  <a:txBody>
                    <a:bodyPr/>
                    <a:lstStyle/>
                    <a:p>
                      <a:pPr indent="0" algn="ctr">
                        <a:buNone/>
                      </a:pPr>
                      <a:r>
                        <a:rPr lang="en-US" sz="2800" b="1" dirty="0">
                          <a:solidFill>
                            <a:srgbClr val="002060"/>
                          </a:solidFill>
                          <a:latin typeface="Comic Sans MS" panose="030F0702030302020204" pitchFamily="66" charset="0"/>
                          <a:ea typeface="宋体" panose="02010600030101010101" pitchFamily="2" charset="-122"/>
                          <a:cs typeface="Times New Roman" panose="02020603050405020304" pitchFamily="18" charset="0"/>
                        </a:rPr>
                        <a:t>alive</a:t>
                      </a:r>
                      <a:endParaRPr lang="en-US" altLang="en-US" sz="2800" b="1" dirty="0">
                        <a:solidFill>
                          <a:srgbClr val="002060"/>
                        </a:solidFill>
                        <a:latin typeface="Comic Sans MS" panose="030F0702030302020204" pitchFamily="66" charset="0"/>
                        <a:ea typeface="宋体" panose="02010600030101010101" pitchFamily="2" charset="-122"/>
                        <a:cs typeface="Times New Roman" panose="02020603050405020304" pitchFamily="18" charset="0"/>
                      </a:endParaRPr>
                    </a:p>
                  </a:txBody>
                  <a:tcPr marL="51435" marR="51435"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buNone/>
                      </a:pPr>
                      <a:r>
                        <a:rPr lang="en-US" sz="2800" b="1" dirty="0">
                          <a:latin typeface="宋体" panose="02010600030101010101" pitchFamily="2" charset="-122"/>
                          <a:ea typeface="宋体" panose="02010600030101010101" pitchFamily="2" charset="-122"/>
                          <a:cs typeface="Times New Roman" panose="02020603050405020304" pitchFamily="18" charset="0"/>
                        </a:rPr>
                        <a:t>形容词，“活着的”，作后置定语，或作表语。</a:t>
                      </a:r>
                      <a:endParaRPr lang="en-US" altLang="en-US" sz="2800" b="1" dirty="0">
                        <a:latin typeface="宋体" panose="02010600030101010101" pitchFamily="2" charset="-122"/>
                        <a:ea typeface="宋体" panose="02010600030101010101" pitchFamily="2" charset="-122"/>
                        <a:cs typeface="Times New Roman" panose="02020603050405020304" pitchFamily="18" charset="0"/>
                      </a:endParaRPr>
                    </a:p>
                  </a:txBody>
                  <a:tcPr marL="51435" marR="51435"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80120">
                <a:tc>
                  <a:txBody>
                    <a:bodyPr/>
                    <a:lstStyle/>
                    <a:p>
                      <a:pPr indent="0" algn="ctr">
                        <a:buNone/>
                      </a:pPr>
                      <a:r>
                        <a:rPr lang="en-US" sz="2800" b="1">
                          <a:solidFill>
                            <a:srgbClr val="002060"/>
                          </a:solidFill>
                          <a:latin typeface="Comic Sans MS" panose="030F0702030302020204" pitchFamily="66" charset="0"/>
                          <a:ea typeface="宋体" panose="02010600030101010101" pitchFamily="2" charset="-122"/>
                          <a:cs typeface="Times New Roman" panose="02020603050405020304" pitchFamily="18" charset="0"/>
                        </a:rPr>
                        <a:t>living</a:t>
                      </a:r>
                      <a:endParaRPr lang="en-US" altLang="en-US" sz="2800" b="1">
                        <a:solidFill>
                          <a:srgbClr val="002060"/>
                        </a:solidFill>
                        <a:latin typeface="Comic Sans MS" panose="030F0702030302020204" pitchFamily="66" charset="0"/>
                        <a:ea typeface="宋体" panose="02010600030101010101" pitchFamily="2" charset="-122"/>
                        <a:cs typeface="Times New Roman" panose="02020603050405020304" pitchFamily="18" charset="0"/>
                      </a:endParaRPr>
                    </a:p>
                  </a:txBody>
                  <a:tcPr marL="51435" marR="51435"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defTabSz="685165" rtl="0" eaLnBrk="1" latinLnBrk="0" hangingPunct="1">
                        <a:buNone/>
                      </a:pPr>
                      <a:r>
                        <a:rPr lang="en-US" sz="2800" b="1" kern="1200" dirty="0">
                          <a:solidFill>
                            <a:schemeClr val="tx1"/>
                          </a:solidFill>
                          <a:latin typeface="宋体" panose="02010600030101010101" pitchFamily="2" charset="-122"/>
                          <a:ea typeface="宋体" panose="02010600030101010101" pitchFamily="2" charset="-122"/>
                          <a:cs typeface="Times New Roman" panose="02020603050405020304" pitchFamily="18" charset="0"/>
                        </a:rPr>
                        <a:t>形容词，“有生命的；活着的”，作前置定语或表语。</a:t>
                      </a:r>
                      <a:endParaRPr lang="en-US" altLang="en-US" sz="2800" b="1" kern="1200" dirty="0">
                        <a:solidFill>
                          <a:schemeClr val="tx1"/>
                        </a:solidFill>
                        <a:latin typeface="宋体" panose="02010600030101010101" pitchFamily="2" charset="-122"/>
                        <a:ea typeface="宋体" panose="02010600030101010101" pitchFamily="2" charset="-122"/>
                        <a:cs typeface="Times New Roman" panose="02020603050405020304" pitchFamily="18" charset="0"/>
                      </a:endParaRPr>
                    </a:p>
                  </a:txBody>
                  <a:tcPr marL="51435" marR="51435"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92088">
                <a:tc>
                  <a:txBody>
                    <a:bodyPr/>
                    <a:lstStyle/>
                    <a:p>
                      <a:pPr indent="0" algn="ctr">
                        <a:buNone/>
                      </a:pPr>
                      <a:r>
                        <a:rPr lang="en-US" sz="2800" b="1" dirty="0">
                          <a:solidFill>
                            <a:srgbClr val="002060"/>
                          </a:solidFill>
                          <a:latin typeface="Comic Sans MS" panose="030F0702030302020204" pitchFamily="66" charset="0"/>
                          <a:ea typeface="宋体" panose="02010600030101010101" pitchFamily="2" charset="-122"/>
                          <a:cs typeface="Times New Roman" panose="02020603050405020304" pitchFamily="18" charset="0"/>
                        </a:rPr>
                        <a:t>lively</a:t>
                      </a:r>
                      <a:endParaRPr lang="en-US" altLang="en-US" sz="2800" b="1" dirty="0">
                        <a:solidFill>
                          <a:srgbClr val="002060"/>
                        </a:solidFill>
                        <a:latin typeface="Comic Sans MS" panose="030F0702030302020204" pitchFamily="66" charset="0"/>
                        <a:ea typeface="宋体" panose="02010600030101010101" pitchFamily="2" charset="-122"/>
                        <a:cs typeface="Times New Roman" panose="02020603050405020304" pitchFamily="18" charset="0"/>
                      </a:endParaRPr>
                    </a:p>
                  </a:txBody>
                  <a:tcPr marL="51435" marR="51435"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defTabSz="685165" rtl="0" eaLnBrk="1" latinLnBrk="0" hangingPunct="1">
                        <a:buNone/>
                      </a:pPr>
                      <a:r>
                        <a:rPr lang="en-US" sz="2800" b="1" kern="1200" dirty="0">
                          <a:solidFill>
                            <a:schemeClr val="tx1"/>
                          </a:solidFill>
                          <a:latin typeface="宋体" panose="02010600030101010101" pitchFamily="2" charset="-122"/>
                          <a:ea typeface="宋体" panose="02010600030101010101" pitchFamily="2" charset="-122"/>
                          <a:cs typeface="Times New Roman" panose="02020603050405020304" pitchFamily="18" charset="0"/>
                        </a:rPr>
                        <a:t>形容词，“生动的；活泼的”。</a:t>
                      </a:r>
                      <a:endParaRPr lang="en-US" altLang="en-US" sz="2800" b="1" kern="1200" dirty="0">
                        <a:solidFill>
                          <a:schemeClr val="tx1"/>
                        </a:solidFill>
                        <a:latin typeface="宋体" panose="02010600030101010101" pitchFamily="2" charset="-122"/>
                        <a:ea typeface="宋体" panose="02010600030101010101" pitchFamily="2" charset="-122"/>
                        <a:cs typeface="Times New Roman" panose="02020603050405020304" pitchFamily="18" charset="0"/>
                      </a:endParaRPr>
                    </a:p>
                  </a:txBody>
                  <a:tcPr marL="51435" marR="51435"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3" name="文本框 2"/>
          <p:cNvSpPr txBox="1"/>
          <p:nvPr/>
        </p:nvSpPr>
        <p:spPr>
          <a:xfrm>
            <a:off x="949325" y="627063"/>
            <a:ext cx="1246188" cy="831850"/>
          </a:xfrm>
          <a:prstGeom prst="rect">
            <a:avLst/>
          </a:prstGeom>
          <a:noFill/>
        </p:spPr>
        <p:txBody>
          <a:bodyPr>
            <a:spAutoFit/>
          </a:bodyPr>
          <a:lstStyle/>
          <a:p>
            <a:pPr>
              <a:lnSpc>
                <a:spcPct val="150000"/>
              </a:lnSpc>
              <a:defRPr/>
            </a:pPr>
            <a:r>
              <a:rPr lang="zh-CN" altLang="en-US" sz="3200" b="1">
                <a:solidFill>
                  <a:srgbClr val="FF0000"/>
                </a:solidFill>
                <a:latin typeface="+mn-ea"/>
                <a:ea typeface="+mn-ea"/>
                <a:cs typeface="Times New Roman" panose="02020603050405020304" pitchFamily="18" charset="0"/>
              </a:rPr>
              <a:t>拓展</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827088" y="668338"/>
            <a:ext cx="8108950" cy="4229100"/>
          </a:xfrm>
          <a:prstGeom prst="rect">
            <a:avLst/>
          </a:prstGeom>
          <a:noFill/>
          <a:ln w="9525">
            <a:noFill/>
            <a:miter lim="800000"/>
            <a:headEnd/>
            <a:tailEnd/>
          </a:ln>
        </p:spPr>
        <p:txBody>
          <a:bodyPr>
            <a:spAutoFit/>
          </a:bodyPr>
          <a:lstStyle/>
          <a:p>
            <a:pPr defTabSz="685800">
              <a:lnSpc>
                <a:spcPct val="120000"/>
              </a:lnSpc>
              <a:buFont typeface="Arial" charset="0"/>
              <a:buNone/>
            </a:pPr>
            <a:r>
              <a:rPr lang="en-US" altLang="zh-CN" sz="2800" b="1" dirty="0">
                <a:latin typeface="Times New Roman" pitchFamily="18" charset="0"/>
                <a:sym typeface="+mn-ea"/>
              </a:rPr>
              <a:t>5. But by the time I got to the airport,  my plane to New Zealand had already taken off.</a:t>
            </a:r>
            <a:endParaRPr lang="en-US" altLang="zh-CN" sz="2800" b="1" dirty="0">
              <a:latin typeface="Times New Roman" pitchFamily="18" charset="0"/>
            </a:endParaRPr>
          </a:p>
          <a:p>
            <a:pPr defTabSz="685800">
              <a:lnSpc>
                <a:spcPct val="120000"/>
              </a:lnSpc>
              <a:buFont typeface="Arial" charset="0"/>
              <a:buNone/>
            </a:pPr>
            <a:r>
              <a:rPr lang="en-US" altLang="zh-CN" sz="2800" b="1" dirty="0">
                <a:solidFill>
                  <a:srgbClr val="FF0000"/>
                </a:solidFill>
                <a:latin typeface="Times New Roman" pitchFamily="18" charset="0"/>
                <a:sym typeface="+mn-ea"/>
              </a:rPr>
              <a:t>airport  </a:t>
            </a:r>
            <a:r>
              <a:rPr lang="en-US" altLang="zh-CN" sz="2800" b="1" i="1" dirty="0">
                <a:solidFill>
                  <a:srgbClr val="FF0000"/>
                </a:solidFill>
                <a:latin typeface="Times New Roman" pitchFamily="18" charset="0"/>
                <a:sym typeface="+mn-ea"/>
              </a:rPr>
              <a:t>n.</a:t>
            </a:r>
            <a:r>
              <a:rPr lang="en-US" altLang="zh-CN" sz="2800" b="1" dirty="0">
                <a:solidFill>
                  <a:srgbClr val="FF0000"/>
                </a:solidFill>
                <a:latin typeface="Times New Roman" pitchFamily="18" charset="0"/>
                <a:sym typeface="+mn-ea"/>
              </a:rPr>
              <a:t> </a:t>
            </a:r>
            <a:r>
              <a:rPr lang="zh-CN" altLang="en-US" sz="2800" b="1" dirty="0">
                <a:solidFill>
                  <a:srgbClr val="FF0000"/>
                </a:solidFill>
                <a:latin typeface="Times New Roman" pitchFamily="18" charset="0"/>
                <a:sym typeface="+mn-ea"/>
              </a:rPr>
              <a:t>机场    </a:t>
            </a:r>
            <a:r>
              <a:rPr lang="en-US" altLang="zh-CN" sz="2800" b="1" dirty="0">
                <a:solidFill>
                  <a:srgbClr val="0066FF"/>
                </a:solidFill>
                <a:latin typeface="Times New Roman" pitchFamily="18" charset="0"/>
                <a:sym typeface="+mn-ea"/>
              </a:rPr>
              <a:t>take off </a:t>
            </a:r>
            <a:r>
              <a:rPr lang="zh-CN" altLang="en-US" sz="2800" b="1" dirty="0">
                <a:solidFill>
                  <a:srgbClr val="0066FF"/>
                </a:solidFill>
                <a:latin typeface="Times New Roman" pitchFamily="18" charset="0"/>
                <a:sym typeface="+mn-ea"/>
              </a:rPr>
              <a:t>脱掉； 起飞</a:t>
            </a:r>
            <a:endParaRPr lang="zh-CN" altLang="en-US" sz="2800" b="1" dirty="0">
              <a:solidFill>
                <a:srgbClr val="FF0000"/>
              </a:solidFill>
              <a:latin typeface="Times New Roman" pitchFamily="18" charset="0"/>
            </a:endParaRPr>
          </a:p>
          <a:p>
            <a:pPr defTabSz="685800">
              <a:lnSpc>
                <a:spcPct val="120000"/>
              </a:lnSpc>
              <a:buFont typeface="Arial" charset="0"/>
              <a:buNone/>
            </a:pPr>
            <a:r>
              <a:rPr lang="en-US" altLang="zh-CN" sz="2800" b="1" dirty="0">
                <a:latin typeface="Times New Roman" pitchFamily="18" charset="0"/>
                <a:sym typeface="+mn-ea"/>
              </a:rPr>
              <a:t>e.g. He </a:t>
            </a:r>
            <a:r>
              <a:rPr lang="en-US" altLang="zh-CN" sz="2800" b="1" dirty="0">
                <a:solidFill>
                  <a:srgbClr val="0066FF"/>
                </a:solidFill>
                <a:latin typeface="Times New Roman" pitchFamily="18" charset="0"/>
                <a:sym typeface="+mn-ea"/>
              </a:rPr>
              <a:t>took off</a:t>
            </a:r>
            <a:r>
              <a:rPr lang="en-US" altLang="zh-CN" sz="2800" b="1" dirty="0">
                <a:latin typeface="Times New Roman" pitchFamily="18" charset="0"/>
                <a:sym typeface="+mn-ea"/>
              </a:rPr>
              <a:t> his hat and bowed as the prime Minister passed. </a:t>
            </a:r>
            <a:r>
              <a:rPr lang="zh-CN" altLang="en-US" sz="2800" b="1" dirty="0">
                <a:latin typeface="Times New Roman" pitchFamily="18" charset="0"/>
                <a:sym typeface="+mn-ea"/>
              </a:rPr>
              <a:t>首相经过时他脱帽鞠躬。</a:t>
            </a:r>
            <a:endParaRPr lang="zh-CN" altLang="en-US" sz="2800" b="1" dirty="0">
              <a:latin typeface="Times New Roman" pitchFamily="18" charset="0"/>
            </a:endParaRPr>
          </a:p>
          <a:p>
            <a:pPr defTabSz="685800">
              <a:lnSpc>
                <a:spcPct val="120000"/>
              </a:lnSpc>
              <a:buFont typeface="Arial" charset="0"/>
              <a:buNone/>
            </a:pPr>
            <a:r>
              <a:rPr lang="en-US" altLang="zh-CN" sz="2800" b="1" dirty="0">
                <a:latin typeface="Times New Roman" pitchFamily="18" charset="0"/>
                <a:sym typeface="+mn-ea"/>
              </a:rPr>
              <a:t>We eventually </a:t>
            </a:r>
            <a:r>
              <a:rPr lang="en-US" altLang="zh-CN" sz="2800" b="1" dirty="0">
                <a:solidFill>
                  <a:srgbClr val="0066FF"/>
                </a:solidFill>
                <a:latin typeface="Times New Roman" pitchFamily="18" charset="0"/>
                <a:sym typeface="+mn-ea"/>
              </a:rPr>
              <a:t>took off</a:t>
            </a:r>
            <a:r>
              <a:rPr lang="en-US" altLang="zh-CN" sz="2800" b="1" dirty="0">
                <a:latin typeface="Times New Roman" pitchFamily="18" charset="0"/>
                <a:sym typeface="+mn-ea"/>
              </a:rPr>
              <a:t> at 11 o’clock and arrived in Venice at 1:30. </a:t>
            </a:r>
          </a:p>
          <a:p>
            <a:pPr defTabSz="685800">
              <a:lnSpc>
                <a:spcPct val="120000"/>
              </a:lnSpc>
              <a:buFont typeface="Arial" charset="0"/>
              <a:buNone/>
            </a:pPr>
            <a:r>
              <a:rPr lang="zh-CN" altLang="en-US" sz="2800" b="1" dirty="0">
                <a:latin typeface="Times New Roman" pitchFamily="18" charset="0"/>
                <a:sym typeface="+mn-ea"/>
              </a:rPr>
              <a:t>我们终于在</a:t>
            </a:r>
            <a:r>
              <a:rPr lang="en-US" altLang="zh-CN" sz="2800" b="1" dirty="0">
                <a:latin typeface="Times New Roman" pitchFamily="18" charset="0"/>
                <a:sym typeface="+mn-ea"/>
              </a:rPr>
              <a:t>11</a:t>
            </a:r>
            <a:r>
              <a:rPr lang="zh-CN" altLang="en-US" sz="2800" b="1" dirty="0">
                <a:latin typeface="Times New Roman" pitchFamily="18" charset="0"/>
                <a:sym typeface="+mn-ea"/>
              </a:rPr>
              <a:t>点起飞，</a:t>
            </a:r>
            <a:r>
              <a:rPr lang="en-US" altLang="zh-CN" sz="2800" b="1" dirty="0">
                <a:latin typeface="Times New Roman" pitchFamily="18" charset="0"/>
                <a:sym typeface="+mn-ea"/>
              </a:rPr>
              <a:t>1:30 </a:t>
            </a:r>
            <a:r>
              <a:rPr lang="zh-CN" altLang="en-US" sz="2800" b="1" dirty="0">
                <a:latin typeface="Times New Roman" pitchFamily="18" charset="0"/>
                <a:sym typeface="+mn-ea"/>
              </a:rPr>
              <a:t>到达威尼斯。</a:t>
            </a:r>
            <a:endParaRPr lang="zh-CN" altLang="en-US" sz="2800" b="1" dirty="0">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inVertic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 calcmode="lin" valueType="num">
                                      <p:cBhvr additive="base">
                                        <p:cTn id="1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anim calcmode="lin" valueType="num">
                                      <p:cBhvr additive="base">
                                        <p:cTn id="2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2">
                                            <p:txEl>
                                              <p:pRg st="4" end="4"/>
                                            </p:txEl>
                                          </p:spTgt>
                                        </p:tgtEl>
                                        <p:attrNameLst>
                                          <p:attrName>style.visibility</p:attrName>
                                        </p:attrNameLst>
                                      </p:cBhvr>
                                      <p:to>
                                        <p:strVal val="visible"/>
                                      </p:to>
                                    </p:set>
                                    <p:anim calcmode="lin" valueType="num">
                                      <p:cBhvr additive="base">
                                        <p:cTn id="29"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54038" y="1059582"/>
            <a:ext cx="8121650" cy="4001095"/>
          </a:xfrm>
          <a:prstGeom prst="rect">
            <a:avLst/>
          </a:prstGeom>
          <a:noFill/>
        </p:spPr>
        <p:txBody>
          <a:bodyPr>
            <a:spAutoFit/>
          </a:bodyPr>
          <a:lstStyle/>
          <a:p>
            <a:pPr>
              <a:lnSpc>
                <a:spcPts val="3600"/>
              </a:lnSpc>
              <a:defRPr/>
            </a:pPr>
            <a:r>
              <a:rPr lang="en-US" altLang="zh-CN" sz="2800" b="1" dirty="0">
                <a:solidFill>
                  <a:srgbClr val="002060"/>
                </a:solidFill>
                <a:latin typeface="微软雅黑" panose="020B0503020204020204" pitchFamily="34" charset="-122"/>
                <a:ea typeface="微软雅黑" panose="020B0503020204020204" pitchFamily="34" charset="-122"/>
              </a:rPr>
              <a:t>Ⅰ.根据句意及汉语提示填写单词。 </a:t>
            </a:r>
          </a:p>
          <a:p>
            <a:pPr>
              <a:defRPr/>
            </a:pPr>
            <a:r>
              <a:rPr lang="en-US" altLang="zh-CN" sz="2800" b="1" dirty="0">
                <a:latin typeface="Times New Roman" pitchFamily="18" charset="0"/>
                <a:ea typeface="微软雅黑" pitchFamily="34" charset="-122"/>
                <a:cs typeface="Times New Roman" pitchFamily="18" charset="0"/>
              </a:rPr>
              <a:t>1. I think Beijing Capital International ________ (</a:t>
            </a:r>
            <a:r>
              <a:rPr lang="en-US" altLang="zh-CN" sz="2800" b="1" dirty="0">
                <a:latin typeface="+mn-ea"/>
                <a:ea typeface="+mn-ea"/>
                <a:cs typeface="Times New Roman" pitchFamily="18" charset="0"/>
              </a:rPr>
              <a:t>机场</a:t>
            </a:r>
            <a:r>
              <a:rPr lang="en-US" altLang="zh-CN" sz="2800" b="1" dirty="0">
                <a:latin typeface="Times New Roman" pitchFamily="18" charset="0"/>
                <a:ea typeface="微软雅黑" pitchFamily="34" charset="-122"/>
                <a:cs typeface="Times New Roman" pitchFamily="18" charset="0"/>
              </a:rPr>
              <a:t>) is the busiest one in China.</a:t>
            </a:r>
          </a:p>
          <a:p>
            <a:pPr>
              <a:defRPr/>
            </a:pPr>
            <a:r>
              <a:rPr lang="en-US" altLang="zh-CN" sz="2800" b="1" dirty="0">
                <a:latin typeface="Times New Roman" pitchFamily="18" charset="0"/>
                <a:ea typeface="微软雅黑" pitchFamily="34" charset="-122"/>
                <a:cs typeface="Times New Roman" pitchFamily="18" charset="0"/>
              </a:rPr>
              <a:t>2. This ______ (</a:t>
            </a:r>
            <a:r>
              <a:rPr lang="en-US" altLang="zh-CN" sz="2800" b="1" dirty="0">
                <a:latin typeface="+mn-ea"/>
                <a:ea typeface="+mn-ea"/>
                <a:cs typeface="Times New Roman" pitchFamily="18" charset="0"/>
              </a:rPr>
              <a:t>街区</a:t>
            </a:r>
            <a:r>
              <a:rPr lang="en-US" altLang="zh-CN" sz="2800" b="1" dirty="0">
                <a:latin typeface="Times New Roman" pitchFamily="18" charset="0"/>
                <a:ea typeface="微软雅黑" pitchFamily="34" charset="-122"/>
                <a:cs typeface="Times New Roman" pitchFamily="18" charset="0"/>
              </a:rPr>
              <a:t>) is right in the center of the city.</a:t>
            </a:r>
          </a:p>
          <a:p>
            <a:pPr>
              <a:defRPr/>
            </a:pPr>
            <a:r>
              <a:rPr lang="en-US" altLang="zh-CN" sz="2800" b="1" dirty="0">
                <a:latin typeface="Times New Roman" pitchFamily="18" charset="0"/>
                <a:ea typeface="微软雅黑" pitchFamily="34" charset="-122"/>
                <a:cs typeface="Times New Roman" pitchFamily="18" charset="0"/>
              </a:rPr>
              <a:t>3. I will go to the __________ (</a:t>
            </a:r>
            <a:r>
              <a:rPr lang="en-US" altLang="zh-CN" sz="2800" b="1" dirty="0">
                <a:latin typeface="+mn-ea"/>
                <a:ea typeface="+mn-ea"/>
                <a:cs typeface="Times New Roman" pitchFamily="18" charset="0"/>
              </a:rPr>
              <a:t>市场</a:t>
            </a:r>
            <a:r>
              <a:rPr lang="en-US" altLang="zh-CN" sz="2800" b="1" dirty="0">
                <a:latin typeface="Times New Roman" pitchFamily="18" charset="0"/>
                <a:ea typeface="微软雅黑" pitchFamily="34" charset="-122"/>
                <a:cs typeface="Times New Roman" pitchFamily="18" charset="0"/>
              </a:rPr>
              <a:t>) to buy some food with my mother this afternoon.</a:t>
            </a:r>
          </a:p>
          <a:p>
            <a:pPr>
              <a:defRPr/>
            </a:pPr>
            <a:r>
              <a:rPr lang="en-US" altLang="zh-CN" sz="2800" b="1" dirty="0">
                <a:latin typeface="Times New Roman" pitchFamily="18" charset="0"/>
                <a:ea typeface="微软雅黑" pitchFamily="34" charset="-122"/>
                <a:cs typeface="Times New Roman" pitchFamily="18" charset="0"/>
              </a:rPr>
              <a:t>4. I prefer bread with _________ (</a:t>
            </a:r>
            <a:r>
              <a:rPr lang="en-US" altLang="zh-CN" sz="2800" b="1" dirty="0">
                <a:latin typeface="+mn-ea"/>
                <a:ea typeface="+mn-ea"/>
                <a:cs typeface="Times New Roman" pitchFamily="18" charset="0"/>
              </a:rPr>
              <a:t>奶油</a:t>
            </a:r>
            <a:r>
              <a:rPr lang="en-US" altLang="zh-CN" sz="2800" b="1" dirty="0">
                <a:latin typeface="Times New Roman" pitchFamily="18" charset="0"/>
                <a:ea typeface="微软雅黑" pitchFamily="34" charset="-122"/>
                <a:cs typeface="Times New Roman" pitchFamily="18" charset="0"/>
              </a:rPr>
              <a:t>) in it.</a:t>
            </a:r>
          </a:p>
          <a:p>
            <a:pPr>
              <a:defRPr/>
            </a:pPr>
            <a:r>
              <a:rPr lang="en-US" altLang="zh-CN" sz="2800" b="1" dirty="0">
                <a:latin typeface="Times New Roman" pitchFamily="18" charset="0"/>
                <a:ea typeface="微软雅黑" pitchFamily="34" charset="-122"/>
                <a:cs typeface="Times New Roman" pitchFamily="18" charset="0"/>
              </a:rPr>
              <a:t>5. The temperature often stays _________ (</a:t>
            </a:r>
            <a:r>
              <a:rPr lang="en-US" altLang="zh-CN" sz="2800" b="1" dirty="0">
                <a:latin typeface="+mn-ea"/>
                <a:ea typeface="+mn-ea"/>
                <a:cs typeface="Times New Roman" pitchFamily="18" charset="0"/>
              </a:rPr>
              <a:t>在……上面</a:t>
            </a:r>
            <a:r>
              <a:rPr lang="en-US" altLang="zh-CN" sz="2800" b="1" dirty="0">
                <a:latin typeface="Times New Roman" pitchFamily="18" charset="0"/>
                <a:ea typeface="微软雅黑" pitchFamily="34" charset="-122"/>
                <a:cs typeface="Times New Roman" pitchFamily="18" charset="0"/>
              </a:rPr>
              <a:t>) zero in Sanya. </a:t>
            </a:r>
          </a:p>
        </p:txBody>
      </p:sp>
      <p:sp>
        <p:nvSpPr>
          <p:cNvPr id="3" name="文本框 2"/>
          <p:cNvSpPr txBox="1">
            <a:spLocks noChangeArrowheads="1"/>
          </p:cNvSpPr>
          <p:nvPr/>
        </p:nvSpPr>
        <p:spPr bwMode="auto">
          <a:xfrm>
            <a:off x="6634162" y="1491630"/>
            <a:ext cx="1781175" cy="522287"/>
          </a:xfrm>
          <a:prstGeom prst="rect">
            <a:avLst/>
          </a:prstGeom>
          <a:noFill/>
          <a:ln w="9525">
            <a:noFill/>
            <a:miter lim="800000"/>
            <a:headEnd/>
            <a:tailEnd/>
          </a:ln>
        </p:spPr>
        <p:txBody>
          <a:bodyPr>
            <a:spAutoFit/>
          </a:bodyPr>
          <a:lstStyle/>
          <a:p>
            <a:r>
              <a:rPr lang="en-US" altLang="zh-CN" sz="2800" b="1" dirty="0">
                <a:solidFill>
                  <a:srgbClr val="FF0000"/>
                </a:solidFill>
                <a:latin typeface="Times New Roman" pitchFamily="18" charset="0"/>
                <a:cs typeface="Times New Roman" pitchFamily="18" charset="0"/>
              </a:rPr>
              <a:t>Airport </a:t>
            </a:r>
          </a:p>
        </p:txBody>
      </p:sp>
      <p:sp>
        <p:nvSpPr>
          <p:cNvPr id="4" name="文本框 3"/>
          <p:cNvSpPr txBox="1">
            <a:spLocks noChangeArrowheads="1"/>
          </p:cNvSpPr>
          <p:nvPr/>
        </p:nvSpPr>
        <p:spPr bwMode="auto">
          <a:xfrm>
            <a:off x="1624013" y="2409503"/>
            <a:ext cx="1795462" cy="522287"/>
          </a:xfrm>
          <a:prstGeom prst="rect">
            <a:avLst/>
          </a:prstGeom>
          <a:noFill/>
          <a:ln w="9525">
            <a:noFill/>
            <a:miter lim="800000"/>
            <a:headEnd/>
            <a:tailEnd/>
          </a:ln>
        </p:spPr>
        <p:txBody>
          <a:bodyPr>
            <a:spAutoFit/>
          </a:bodyPr>
          <a:lstStyle/>
          <a:p>
            <a:r>
              <a:rPr lang="en-US" altLang="zh-CN" sz="2800" b="1">
                <a:solidFill>
                  <a:srgbClr val="FF0000"/>
                </a:solidFill>
                <a:latin typeface="Times New Roman" pitchFamily="18" charset="0"/>
                <a:cs typeface="Times New Roman" pitchFamily="18" charset="0"/>
              </a:rPr>
              <a:t> block </a:t>
            </a:r>
          </a:p>
        </p:txBody>
      </p:sp>
      <p:sp>
        <p:nvSpPr>
          <p:cNvPr id="5" name="文本框 4"/>
          <p:cNvSpPr txBox="1">
            <a:spLocks noChangeArrowheads="1"/>
          </p:cNvSpPr>
          <p:nvPr/>
        </p:nvSpPr>
        <p:spPr bwMode="auto">
          <a:xfrm>
            <a:off x="3306688" y="2787774"/>
            <a:ext cx="2057400" cy="523875"/>
          </a:xfrm>
          <a:prstGeom prst="rect">
            <a:avLst/>
          </a:prstGeom>
          <a:noFill/>
          <a:ln w="9525">
            <a:noFill/>
            <a:miter lim="800000"/>
            <a:headEnd/>
            <a:tailEnd/>
          </a:ln>
        </p:spPr>
        <p:txBody>
          <a:bodyPr>
            <a:spAutoFit/>
          </a:bodyPr>
          <a:lstStyle/>
          <a:p>
            <a:r>
              <a:rPr lang="en-US" altLang="zh-CN" sz="2800" b="1" dirty="0">
                <a:solidFill>
                  <a:srgbClr val="FF0000"/>
                </a:solidFill>
                <a:latin typeface="Times New Roman" pitchFamily="18" charset="0"/>
                <a:cs typeface="Times New Roman" pitchFamily="18" charset="0"/>
              </a:rPr>
              <a:t> market </a:t>
            </a:r>
          </a:p>
        </p:txBody>
      </p:sp>
      <p:sp>
        <p:nvSpPr>
          <p:cNvPr id="6" name="文本框 5"/>
          <p:cNvSpPr txBox="1">
            <a:spLocks noChangeArrowheads="1"/>
          </p:cNvSpPr>
          <p:nvPr/>
        </p:nvSpPr>
        <p:spPr bwMode="auto">
          <a:xfrm>
            <a:off x="4018781" y="3633638"/>
            <a:ext cx="2353419" cy="522288"/>
          </a:xfrm>
          <a:prstGeom prst="rect">
            <a:avLst/>
          </a:prstGeom>
          <a:noFill/>
          <a:ln w="9525">
            <a:noFill/>
            <a:miter lim="800000"/>
            <a:headEnd/>
            <a:tailEnd/>
          </a:ln>
        </p:spPr>
        <p:txBody>
          <a:bodyPr wrap="square">
            <a:spAutoFit/>
          </a:bodyPr>
          <a:lstStyle/>
          <a:p>
            <a:r>
              <a:rPr lang="en-US" altLang="zh-CN" sz="2800" b="1" dirty="0">
                <a:solidFill>
                  <a:srgbClr val="FF0000"/>
                </a:solidFill>
                <a:latin typeface="Times New Roman" pitchFamily="18" charset="0"/>
                <a:cs typeface="Times New Roman" pitchFamily="18" charset="0"/>
              </a:rPr>
              <a:t>cream</a:t>
            </a:r>
          </a:p>
        </p:txBody>
      </p:sp>
      <p:sp>
        <p:nvSpPr>
          <p:cNvPr id="7" name="文本框 6"/>
          <p:cNvSpPr txBox="1">
            <a:spLocks noChangeArrowheads="1"/>
          </p:cNvSpPr>
          <p:nvPr/>
        </p:nvSpPr>
        <p:spPr bwMode="auto">
          <a:xfrm>
            <a:off x="5377780" y="4083918"/>
            <a:ext cx="1714500" cy="522287"/>
          </a:xfrm>
          <a:prstGeom prst="rect">
            <a:avLst/>
          </a:prstGeom>
          <a:noFill/>
          <a:ln w="9525">
            <a:noFill/>
            <a:miter lim="800000"/>
            <a:headEnd/>
            <a:tailEnd/>
          </a:ln>
        </p:spPr>
        <p:txBody>
          <a:bodyPr>
            <a:spAutoFit/>
          </a:bodyPr>
          <a:lstStyle/>
          <a:p>
            <a:r>
              <a:rPr lang="en-US" altLang="zh-CN" sz="2800" b="1" dirty="0">
                <a:solidFill>
                  <a:srgbClr val="FF0000"/>
                </a:solidFill>
                <a:latin typeface="Times New Roman" pitchFamily="18" charset="0"/>
                <a:cs typeface="Times New Roman" pitchFamily="18" charset="0"/>
              </a:rPr>
              <a:t>above</a:t>
            </a:r>
          </a:p>
        </p:txBody>
      </p:sp>
      <p:sp>
        <p:nvSpPr>
          <p:cNvPr id="8" name="文本框 7"/>
          <p:cNvSpPr txBox="1"/>
          <p:nvPr/>
        </p:nvSpPr>
        <p:spPr>
          <a:xfrm>
            <a:off x="3211513" y="330919"/>
            <a:ext cx="2743200" cy="728663"/>
          </a:xfrm>
          <a:prstGeom prst="rect">
            <a:avLst/>
          </a:prstGeom>
          <a:noFill/>
        </p:spPr>
        <p:txBody>
          <a:bodyPr wrap="none" lIns="51435" tIns="25717" rIns="51435" bIns="25717">
            <a:spAutoFit/>
          </a:bodyPr>
          <a:lstStyle/>
          <a:p>
            <a:pPr>
              <a:defRPr/>
            </a:pPr>
            <a:r>
              <a:rPr lang="en-US" altLang="zh-CN" sz="4400" b="1" noProof="1">
                <a:solidFill>
                  <a:srgbClr val="0000E1"/>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Arial" panose="020B0604020202020204" pitchFamily="34" charset="0"/>
              </a:rPr>
              <a:t>Exercises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文本框 1"/>
          <p:cNvSpPr txBox="1">
            <a:spLocks noChangeArrowheads="1"/>
          </p:cNvSpPr>
          <p:nvPr/>
        </p:nvSpPr>
        <p:spPr bwMode="auto">
          <a:xfrm>
            <a:off x="387350" y="555526"/>
            <a:ext cx="8216900" cy="4401205"/>
          </a:xfrm>
          <a:prstGeom prst="rect">
            <a:avLst/>
          </a:prstGeom>
          <a:noFill/>
          <a:ln w="9525">
            <a:noFill/>
            <a:miter lim="800000"/>
            <a:headEnd/>
            <a:tailEnd/>
          </a:ln>
        </p:spPr>
        <p:txBody>
          <a:bodyPr>
            <a:spAutoFit/>
          </a:bodyPr>
          <a:lstStyle/>
          <a:p>
            <a:r>
              <a:rPr lang="en-US" altLang="zh-CN" sz="2800" b="1" dirty="0">
                <a:solidFill>
                  <a:srgbClr val="002060"/>
                </a:solidFill>
                <a:latin typeface="微软雅黑" pitchFamily="34" charset="-122"/>
                <a:ea typeface="微软雅黑" pitchFamily="34" charset="-122"/>
              </a:rPr>
              <a:t>Ⅱ.根据句意用所给词的适当形式填空。 </a:t>
            </a:r>
          </a:p>
          <a:p>
            <a:r>
              <a:rPr lang="en-US" altLang="zh-CN" sz="2800" b="1" dirty="0">
                <a:latin typeface="Times New Roman" pitchFamily="18" charset="0"/>
                <a:cs typeface="Times New Roman" pitchFamily="18" charset="0"/>
              </a:rPr>
              <a:t>1. Almost no one can stay _____ (live) for 10 days without any food.</a:t>
            </a:r>
          </a:p>
          <a:p>
            <a:r>
              <a:rPr lang="en-US" altLang="zh-CN" sz="2800" b="1" dirty="0">
                <a:latin typeface="Times New Roman" pitchFamily="18" charset="0"/>
                <a:cs typeface="Times New Roman" pitchFamily="18" charset="0"/>
              </a:rPr>
              <a:t>2. Most of the _________ (work) in Foxconn are young people.</a:t>
            </a:r>
          </a:p>
          <a:p>
            <a:r>
              <a:rPr lang="en-US" altLang="zh-CN" sz="2800" b="1" dirty="0">
                <a:latin typeface="Times New Roman" pitchFamily="18" charset="0"/>
                <a:cs typeface="Times New Roman" pitchFamily="18" charset="0"/>
              </a:rPr>
              <a:t>3. I saw the smoke ________ (rise) from the chimney when I walked past the house yesterday.</a:t>
            </a:r>
          </a:p>
          <a:p>
            <a:r>
              <a:rPr lang="en-US" altLang="zh-CN" sz="2800" b="1" dirty="0">
                <a:latin typeface="Times New Roman" pitchFamily="18" charset="0"/>
                <a:cs typeface="Times New Roman" pitchFamily="18" charset="0"/>
              </a:rPr>
              <a:t>4. The dog rushed into the _________ (burn) house to save his owner.</a:t>
            </a:r>
          </a:p>
          <a:p>
            <a:r>
              <a:rPr lang="en-US" altLang="zh-CN" sz="2800" b="1" dirty="0">
                <a:latin typeface="Times New Roman" pitchFamily="18" charset="0"/>
                <a:cs typeface="Times New Roman" pitchFamily="18" charset="0"/>
              </a:rPr>
              <a:t>5. Don’t ________ (stare) at her like that!</a:t>
            </a:r>
          </a:p>
        </p:txBody>
      </p:sp>
      <p:sp>
        <p:nvSpPr>
          <p:cNvPr id="3" name="文本框 2"/>
          <p:cNvSpPr txBox="1">
            <a:spLocks noChangeArrowheads="1"/>
          </p:cNvSpPr>
          <p:nvPr/>
        </p:nvSpPr>
        <p:spPr bwMode="auto">
          <a:xfrm>
            <a:off x="4338638" y="987574"/>
            <a:ext cx="1120775" cy="522287"/>
          </a:xfrm>
          <a:prstGeom prst="rect">
            <a:avLst/>
          </a:prstGeom>
          <a:noFill/>
          <a:ln w="9525">
            <a:noFill/>
            <a:miter lim="800000"/>
            <a:headEnd/>
            <a:tailEnd/>
          </a:ln>
        </p:spPr>
        <p:txBody>
          <a:bodyPr>
            <a:spAutoFit/>
          </a:bodyPr>
          <a:lstStyle/>
          <a:p>
            <a:r>
              <a:rPr lang="en-US" altLang="zh-CN" sz="2800" b="1" dirty="0">
                <a:solidFill>
                  <a:srgbClr val="FF0000"/>
                </a:solidFill>
                <a:latin typeface="Times New Roman" pitchFamily="18" charset="0"/>
                <a:cs typeface="Times New Roman" pitchFamily="18" charset="0"/>
              </a:rPr>
              <a:t>alive</a:t>
            </a:r>
          </a:p>
        </p:txBody>
      </p:sp>
      <p:sp>
        <p:nvSpPr>
          <p:cNvPr id="4" name="文本框 3"/>
          <p:cNvSpPr txBox="1">
            <a:spLocks noChangeArrowheads="1"/>
          </p:cNvSpPr>
          <p:nvPr/>
        </p:nvSpPr>
        <p:spPr bwMode="auto">
          <a:xfrm>
            <a:off x="2711224" y="1853067"/>
            <a:ext cx="1639887" cy="523875"/>
          </a:xfrm>
          <a:prstGeom prst="rect">
            <a:avLst/>
          </a:prstGeom>
          <a:noFill/>
          <a:ln w="9525">
            <a:noFill/>
            <a:miter lim="800000"/>
            <a:headEnd/>
            <a:tailEnd/>
          </a:ln>
        </p:spPr>
        <p:txBody>
          <a:bodyPr>
            <a:spAutoFit/>
          </a:bodyPr>
          <a:lstStyle/>
          <a:p>
            <a:r>
              <a:rPr lang="en-US" altLang="zh-CN" sz="2800" b="1" dirty="0">
                <a:solidFill>
                  <a:srgbClr val="FF0000"/>
                </a:solidFill>
                <a:latin typeface="Times New Roman" pitchFamily="18" charset="0"/>
                <a:cs typeface="Times New Roman" pitchFamily="18" charset="0"/>
              </a:rPr>
              <a:t>workers </a:t>
            </a:r>
          </a:p>
        </p:txBody>
      </p:sp>
      <p:sp>
        <p:nvSpPr>
          <p:cNvPr id="5" name="文本框 4"/>
          <p:cNvSpPr txBox="1">
            <a:spLocks noChangeArrowheads="1"/>
          </p:cNvSpPr>
          <p:nvPr/>
        </p:nvSpPr>
        <p:spPr bwMode="auto">
          <a:xfrm>
            <a:off x="3419872" y="2741270"/>
            <a:ext cx="1260475" cy="523875"/>
          </a:xfrm>
          <a:prstGeom prst="rect">
            <a:avLst/>
          </a:prstGeom>
          <a:noFill/>
          <a:ln w="9525">
            <a:noFill/>
            <a:miter lim="800000"/>
            <a:headEnd/>
            <a:tailEnd/>
          </a:ln>
        </p:spPr>
        <p:txBody>
          <a:bodyPr>
            <a:spAutoFit/>
          </a:bodyPr>
          <a:lstStyle/>
          <a:p>
            <a:r>
              <a:rPr lang="en-US" altLang="zh-CN" sz="2800" b="1" dirty="0">
                <a:solidFill>
                  <a:srgbClr val="FF0000"/>
                </a:solidFill>
                <a:latin typeface="Times New Roman" pitchFamily="18" charset="0"/>
                <a:cs typeface="Times New Roman" pitchFamily="18" charset="0"/>
              </a:rPr>
              <a:t>rising</a:t>
            </a:r>
          </a:p>
        </p:txBody>
      </p:sp>
      <p:sp>
        <p:nvSpPr>
          <p:cNvPr id="6" name="文本框 5"/>
          <p:cNvSpPr txBox="1">
            <a:spLocks noChangeArrowheads="1"/>
          </p:cNvSpPr>
          <p:nvPr/>
        </p:nvSpPr>
        <p:spPr bwMode="auto">
          <a:xfrm>
            <a:off x="4620703" y="3558382"/>
            <a:ext cx="1943100" cy="522288"/>
          </a:xfrm>
          <a:prstGeom prst="rect">
            <a:avLst/>
          </a:prstGeom>
          <a:noFill/>
          <a:ln w="9525">
            <a:noFill/>
            <a:miter lim="800000"/>
            <a:headEnd/>
            <a:tailEnd/>
          </a:ln>
        </p:spPr>
        <p:txBody>
          <a:bodyPr>
            <a:spAutoFit/>
          </a:bodyPr>
          <a:lstStyle/>
          <a:p>
            <a:r>
              <a:rPr lang="en-US" altLang="zh-CN" sz="2800" b="1" dirty="0">
                <a:solidFill>
                  <a:srgbClr val="FF0000"/>
                </a:solidFill>
                <a:latin typeface="Times New Roman" pitchFamily="18" charset="0"/>
                <a:cs typeface="Times New Roman" pitchFamily="18" charset="0"/>
              </a:rPr>
              <a:t>burning </a:t>
            </a:r>
          </a:p>
        </p:txBody>
      </p:sp>
      <p:sp>
        <p:nvSpPr>
          <p:cNvPr id="7" name="文本框 6"/>
          <p:cNvSpPr txBox="1">
            <a:spLocks noChangeArrowheads="1"/>
          </p:cNvSpPr>
          <p:nvPr/>
        </p:nvSpPr>
        <p:spPr bwMode="auto">
          <a:xfrm>
            <a:off x="1907704" y="4432856"/>
            <a:ext cx="1196975" cy="523875"/>
          </a:xfrm>
          <a:prstGeom prst="rect">
            <a:avLst/>
          </a:prstGeom>
          <a:noFill/>
          <a:ln w="9525">
            <a:noFill/>
            <a:miter lim="800000"/>
            <a:headEnd/>
            <a:tailEnd/>
          </a:ln>
        </p:spPr>
        <p:txBody>
          <a:bodyPr>
            <a:spAutoFit/>
          </a:bodyPr>
          <a:lstStyle/>
          <a:p>
            <a:r>
              <a:rPr lang="en-US" altLang="zh-CN" sz="2800" b="1">
                <a:solidFill>
                  <a:srgbClr val="FF0000"/>
                </a:solidFill>
                <a:latin typeface="Times New Roman" pitchFamily="18" charset="0"/>
                <a:cs typeface="Times New Roman" pitchFamily="18" charset="0"/>
              </a:rPr>
              <a:t>stare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文本框 3"/>
          <p:cNvSpPr txBox="1">
            <a:spLocks noChangeArrowheads="1"/>
          </p:cNvSpPr>
          <p:nvPr/>
        </p:nvSpPr>
        <p:spPr bwMode="auto">
          <a:xfrm>
            <a:off x="452438" y="2286000"/>
            <a:ext cx="7935912" cy="2114550"/>
          </a:xfrm>
          <a:prstGeom prst="rect">
            <a:avLst/>
          </a:prstGeom>
          <a:noFill/>
          <a:ln w="9525">
            <a:noFill/>
            <a:miter lim="800000"/>
            <a:headEnd/>
            <a:tailEnd/>
          </a:ln>
        </p:spPr>
        <p:txBody>
          <a:bodyPr>
            <a:spAutoFit/>
          </a:bodyPr>
          <a:lstStyle/>
          <a:p>
            <a:pPr>
              <a:lnSpc>
                <a:spcPct val="120000"/>
              </a:lnSpc>
            </a:pPr>
            <a:r>
              <a:rPr lang="en-US" altLang="zh-CN" sz="2800" b="1" dirty="0">
                <a:latin typeface="Times New Roman" pitchFamily="18" charset="0"/>
                <a:cs typeface="Times New Roman" pitchFamily="18" charset="0"/>
              </a:rPr>
              <a:t>1. The famous actress didn’t _________ until the </a:t>
            </a:r>
          </a:p>
          <a:p>
            <a:pPr>
              <a:lnSpc>
                <a:spcPct val="120000"/>
              </a:lnSpc>
            </a:pPr>
            <a:r>
              <a:rPr lang="en-US" altLang="zh-CN" sz="2800" b="1" dirty="0">
                <a:latin typeface="Times New Roman" pitchFamily="18" charset="0"/>
                <a:cs typeface="Times New Roman" pitchFamily="18" charset="0"/>
              </a:rPr>
              <a:t>    party was nearly over.</a:t>
            </a:r>
          </a:p>
          <a:p>
            <a:pPr>
              <a:lnSpc>
                <a:spcPct val="120000"/>
              </a:lnSpc>
            </a:pPr>
            <a:r>
              <a:rPr lang="en-US" altLang="zh-CN" sz="2800" b="1" dirty="0">
                <a:latin typeface="Times New Roman" pitchFamily="18" charset="0"/>
                <a:cs typeface="Times New Roman" pitchFamily="18" charset="0"/>
              </a:rPr>
              <a:t>2. We had finished all the new lessons </a:t>
            </a:r>
          </a:p>
          <a:p>
            <a:pPr>
              <a:lnSpc>
                <a:spcPct val="120000"/>
              </a:lnSpc>
            </a:pPr>
            <a:r>
              <a:rPr lang="en-US" altLang="zh-CN" sz="2800" b="1" dirty="0">
                <a:latin typeface="Times New Roman" pitchFamily="18" charset="0"/>
                <a:cs typeface="Times New Roman" pitchFamily="18" charset="0"/>
              </a:rPr>
              <a:t>    _______________ last month.</a:t>
            </a:r>
          </a:p>
        </p:txBody>
      </p:sp>
      <p:sp>
        <p:nvSpPr>
          <p:cNvPr id="5" name="文本框 4"/>
          <p:cNvSpPr txBox="1"/>
          <p:nvPr/>
        </p:nvSpPr>
        <p:spPr>
          <a:xfrm>
            <a:off x="900113" y="1327150"/>
            <a:ext cx="6840537" cy="954088"/>
          </a:xfrm>
          <a:prstGeom prst="rect">
            <a:avLst/>
          </a:prstGeom>
          <a:solidFill>
            <a:schemeClr val="accent1">
              <a:lumMod val="20000"/>
              <a:lumOff val="80000"/>
            </a:schemeClr>
          </a:solidFill>
        </p:spPr>
        <p:txBody>
          <a:bodyPr>
            <a:spAutoFit/>
          </a:bodyPr>
          <a:lstStyle/>
          <a:p>
            <a:pPr algn="ctr">
              <a:defRPr/>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rush out，  show up，  find out，  </a:t>
            </a:r>
          </a:p>
          <a:p>
            <a:pPr algn="ctr">
              <a:defRPr/>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even though，  by the end of</a:t>
            </a:r>
          </a:p>
        </p:txBody>
      </p:sp>
      <p:sp>
        <p:nvSpPr>
          <p:cNvPr id="6" name="文本框 5"/>
          <p:cNvSpPr txBox="1">
            <a:spLocks noChangeArrowheads="1"/>
          </p:cNvSpPr>
          <p:nvPr/>
        </p:nvSpPr>
        <p:spPr bwMode="auto">
          <a:xfrm>
            <a:off x="4859338" y="2284413"/>
            <a:ext cx="2033587" cy="522287"/>
          </a:xfrm>
          <a:prstGeom prst="rect">
            <a:avLst/>
          </a:prstGeom>
          <a:noFill/>
          <a:ln w="9525">
            <a:noFill/>
            <a:miter lim="800000"/>
            <a:headEnd/>
            <a:tailEnd/>
          </a:ln>
        </p:spPr>
        <p:txBody>
          <a:bodyPr>
            <a:spAutoFit/>
          </a:bodyPr>
          <a:lstStyle/>
          <a:p>
            <a:r>
              <a:rPr lang="en-US" altLang="zh-CN" sz="2800" b="1">
                <a:solidFill>
                  <a:srgbClr val="FF0000"/>
                </a:solidFill>
                <a:latin typeface="Times New Roman" pitchFamily="18" charset="0"/>
                <a:cs typeface="Times New Roman" pitchFamily="18" charset="0"/>
              </a:rPr>
              <a:t>show up </a:t>
            </a:r>
          </a:p>
        </p:txBody>
      </p:sp>
      <p:sp>
        <p:nvSpPr>
          <p:cNvPr id="7" name="文本框 6"/>
          <p:cNvSpPr txBox="1">
            <a:spLocks noChangeArrowheads="1"/>
          </p:cNvSpPr>
          <p:nvPr/>
        </p:nvSpPr>
        <p:spPr bwMode="auto">
          <a:xfrm>
            <a:off x="1020763" y="3848100"/>
            <a:ext cx="2614612" cy="523875"/>
          </a:xfrm>
          <a:prstGeom prst="rect">
            <a:avLst/>
          </a:prstGeom>
          <a:noFill/>
          <a:ln w="9525">
            <a:noFill/>
            <a:miter lim="800000"/>
            <a:headEnd/>
            <a:tailEnd/>
          </a:ln>
        </p:spPr>
        <p:txBody>
          <a:bodyPr>
            <a:spAutoFit/>
          </a:bodyPr>
          <a:lstStyle/>
          <a:p>
            <a:r>
              <a:rPr lang="en-US" altLang="zh-CN" sz="2800" b="1">
                <a:solidFill>
                  <a:srgbClr val="FF0000"/>
                </a:solidFill>
                <a:latin typeface="Times New Roman" pitchFamily="18" charset="0"/>
                <a:cs typeface="Times New Roman" pitchFamily="18" charset="0"/>
              </a:rPr>
              <a:t> by the end of </a:t>
            </a:r>
          </a:p>
        </p:txBody>
      </p:sp>
      <p:sp>
        <p:nvSpPr>
          <p:cNvPr id="86021" name="矩形 2"/>
          <p:cNvSpPr>
            <a:spLocks noChangeArrowheads="1"/>
          </p:cNvSpPr>
          <p:nvPr/>
        </p:nvSpPr>
        <p:spPr bwMode="auto">
          <a:xfrm>
            <a:off x="280988" y="627063"/>
            <a:ext cx="8278812" cy="523875"/>
          </a:xfrm>
          <a:prstGeom prst="rect">
            <a:avLst/>
          </a:prstGeom>
          <a:noFill/>
          <a:ln w="9525">
            <a:noFill/>
            <a:miter lim="800000"/>
            <a:headEnd/>
            <a:tailEnd/>
          </a:ln>
        </p:spPr>
        <p:txBody>
          <a:bodyPr>
            <a:spAutoFit/>
          </a:bodyPr>
          <a:lstStyle/>
          <a:p>
            <a:r>
              <a:rPr lang="en-US" altLang="zh-CN" sz="2800" b="1">
                <a:solidFill>
                  <a:srgbClr val="002060"/>
                </a:solidFill>
                <a:latin typeface="微软雅黑" pitchFamily="34" charset="-122"/>
                <a:ea typeface="微软雅黑" pitchFamily="34" charset="-122"/>
              </a:rPr>
              <a:t>Ⅲ. </a:t>
            </a:r>
            <a:r>
              <a:rPr lang="zh-CN" altLang="en-US" sz="2800" b="1">
                <a:solidFill>
                  <a:srgbClr val="002060"/>
                </a:solidFill>
                <a:latin typeface="微软雅黑" pitchFamily="34" charset="-122"/>
                <a:ea typeface="微软雅黑" pitchFamily="34" charset="-122"/>
              </a:rPr>
              <a:t>从方框中选择合适的词组</a:t>
            </a:r>
            <a:r>
              <a:rPr lang="en-US" altLang="zh-CN" sz="2800" b="1">
                <a:solidFill>
                  <a:srgbClr val="002060"/>
                </a:solidFill>
                <a:latin typeface="微软雅黑" pitchFamily="34" charset="-122"/>
                <a:ea typeface="微软雅黑" pitchFamily="34" charset="-122"/>
              </a:rPr>
              <a:t>, </a:t>
            </a:r>
            <a:r>
              <a:rPr lang="zh-CN" altLang="en-US" sz="2800" b="1">
                <a:solidFill>
                  <a:srgbClr val="002060"/>
                </a:solidFill>
                <a:latin typeface="微软雅黑" pitchFamily="34" charset="-122"/>
                <a:ea typeface="微软雅黑" pitchFamily="34" charset="-122"/>
              </a:rPr>
              <a:t>并用其适当形式填空。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文本框 1"/>
          <p:cNvSpPr txBox="1">
            <a:spLocks noChangeArrowheads="1"/>
          </p:cNvSpPr>
          <p:nvPr/>
        </p:nvSpPr>
        <p:spPr bwMode="auto">
          <a:xfrm>
            <a:off x="971550" y="876300"/>
            <a:ext cx="7551738" cy="3711575"/>
          </a:xfrm>
          <a:prstGeom prst="rect">
            <a:avLst/>
          </a:prstGeom>
          <a:noFill/>
          <a:ln w="9525">
            <a:noFill/>
            <a:miter lim="800000"/>
            <a:headEnd/>
            <a:tailEnd/>
          </a:ln>
        </p:spPr>
        <p:txBody>
          <a:bodyPr>
            <a:spAutoFit/>
          </a:bodyPr>
          <a:lstStyle/>
          <a:p>
            <a:pPr>
              <a:lnSpc>
                <a:spcPct val="120000"/>
              </a:lnSpc>
            </a:pPr>
            <a:r>
              <a:rPr lang="en-US" altLang="zh-CN" sz="2800" b="1" dirty="0">
                <a:solidFill>
                  <a:srgbClr val="000000"/>
                </a:solidFill>
                <a:latin typeface="Times New Roman" pitchFamily="18" charset="0"/>
                <a:cs typeface="Times New Roman" pitchFamily="18" charset="0"/>
              </a:rPr>
              <a:t>3. Have you _________ how much the ticket </a:t>
            </a:r>
          </a:p>
          <a:p>
            <a:pPr>
              <a:lnSpc>
                <a:spcPct val="120000"/>
              </a:lnSpc>
            </a:pPr>
            <a:r>
              <a:rPr lang="en-US" altLang="zh-CN" sz="2800" b="1" dirty="0">
                <a:solidFill>
                  <a:srgbClr val="000000"/>
                </a:solidFill>
                <a:latin typeface="Times New Roman" pitchFamily="18" charset="0"/>
                <a:cs typeface="Times New Roman" pitchFamily="18" charset="0"/>
              </a:rPr>
              <a:t>    from Shandong to Hubei costs?</a:t>
            </a:r>
          </a:p>
          <a:p>
            <a:pPr>
              <a:lnSpc>
                <a:spcPct val="150000"/>
              </a:lnSpc>
            </a:pPr>
            <a:r>
              <a:rPr lang="en-US" altLang="zh-CN" sz="2800" b="1" dirty="0">
                <a:latin typeface="Times New Roman" pitchFamily="18" charset="0"/>
                <a:cs typeface="Times New Roman" pitchFamily="18" charset="0"/>
              </a:rPr>
              <a:t>4. When the earthquake happened，I </a:t>
            </a:r>
          </a:p>
          <a:p>
            <a:pPr>
              <a:lnSpc>
                <a:spcPct val="150000"/>
              </a:lnSpc>
            </a:pPr>
            <a:r>
              <a:rPr lang="en-US" altLang="zh-CN" sz="2800" b="1" dirty="0">
                <a:latin typeface="Times New Roman" pitchFamily="18" charset="0"/>
                <a:cs typeface="Times New Roman" pitchFamily="18" charset="0"/>
              </a:rPr>
              <a:t>    </a:t>
            </a:r>
            <a:r>
              <a:rPr lang="en-US" altLang="zh-CN" sz="2800" b="1" dirty="0">
                <a:solidFill>
                  <a:srgbClr val="000000"/>
                </a:solidFill>
                <a:latin typeface="Times New Roman" pitchFamily="18" charset="0"/>
                <a:cs typeface="Times New Roman" pitchFamily="18" charset="0"/>
              </a:rPr>
              <a:t>_______________</a:t>
            </a:r>
            <a:r>
              <a:rPr lang="en-US" altLang="zh-CN" sz="2800" b="1" dirty="0">
                <a:latin typeface="Times New Roman" pitchFamily="18" charset="0"/>
                <a:cs typeface="Times New Roman" pitchFamily="18" charset="0"/>
              </a:rPr>
              <a:t> </a:t>
            </a:r>
            <a:r>
              <a:rPr lang="en-US" altLang="zh-CN" sz="2800" b="1" dirty="0">
                <a:latin typeface="Times New Roman" pitchFamily="18" charset="0"/>
                <a:cs typeface="Times New Roman" pitchFamily="18" charset="0"/>
                <a:sym typeface="+mn-ea"/>
              </a:rPr>
              <a:t>of the supermarket already.</a:t>
            </a:r>
            <a:r>
              <a:rPr lang="en-US" altLang="zh-CN" sz="2800" b="1" u="sng" dirty="0">
                <a:latin typeface="Times New Roman" pitchFamily="18" charset="0"/>
                <a:cs typeface="Times New Roman" pitchFamily="18" charset="0"/>
              </a:rPr>
              <a:t>                    </a:t>
            </a:r>
            <a:endParaRPr lang="en-US" altLang="zh-CN" sz="2800" b="1" dirty="0">
              <a:latin typeface="Times New Roman" pitchFamily="18" charset="0"/>
              <a:cs typeface="Times New Roman" pitchFamily="18" charset="0"/>
            </a:endParaRPr>
          </a:p>
          <a:p>
            <a:pPr>
              <a:lnSpc>
                <a:spcPct val="150000"/>
              </a:lnSpc>
            </a:pPr>
            <a:r>
              <a:rPr lang="en-US" altLang="zh-CN" sz="2800" b="1" dirty="0">
                <a:latin typeface="Times New Roman" pitchFamily="18" charset="0"/>
                <a:cs typeface="Times New Roman" pitchFamily="18" charset="0"/>
              </a:rPr>
              <a:t>5. We lost the game </a:t>
            </a:r>
            <a:r>
              <a:rPr lang="en-US" altLang="zh-CN" sz="2800" b="1" dirty="0">
                <a:solidFill>
                  <a:srgbClr val="000000"/>
                </a:solidFill>
                <a:latin typeface="Times New Roman" pitchFamily="18" charset="0"/>
                <a:cs typeface="Times New Roman" pitchFamily="18" charset="0"/>
              </a:rPr>
              <a:t>____________</a:t>
            </a:r>
            <a:r>
              <a:rPr lang="en-US" altLang="zh-CN" sz="2800" b="1" dirty="0">
                <a:latin typeface="Times New Roman" pitchFamily="18" charset="0"/>
                <a:cs typeface="Times New Roman" pitchFamily="18" charset="0"/>
              </a:rPr>
              <a:t> we all tried </a:t>
            </a:r>
          </a:p>
          <a:p>
            <a:pPr>
              <a:lnSpc>
                <a:spcPct val="150000"/>
              </a:lnSpc>
            </a:pPr>
            <a:r>
              <a:rPr lang="en-US" altLang="zh-CN" sz="2800" b="1" dirty="0">
                <a:latin typeface="Times New Roman" pitchFamily="18" charset="0"/>
                <a:cs typeface="Times New Roman" pitchFamily="18" charset="0"/>
              </a:rPr>
              <a:t>    our best.</a:t>
            </a:r>
          </a:p>
        </p:txBody>
      </p:sp>
      <p:sp>
        <p:nvSpPr>
          <p:cNvPr id="3" name="文本框 2"/>
          <p:cNvSpPr txBox="1">
            <a:spLocks noChangeArrowheads="1"/>
          </p:cNvSpPr>
          <p:nvPr/>
        </p:nvSpPr>
        <p:spPr bwMode="auto">
          <a:xfrm>
            <a:off x="1327150" y="2657475"/>
            <a:ext cx="2946400" cy="522288"/>
          </a:xfrm>
          <a:prstGeom prst="rect">
            <a:avLst/>
          </a:prstGeom>
          <a:noFill/>
          <a:ln w="9525">
            <a:noFill/>
            <a:miter lim="800000"/>
            <a:headEnd/>
            <a:tailEnd/>
          </a:ln>
        </p:spPr>
        <p:txBody>
          <a:bodyPr>
            <a:spAutoFit/>
          </a:bodyPr>
          <a:lstStyle/>
          <a:p>
            <a:r>
              <a:rPr lang="en-US" altLang="zh-CN" sz="2800" b="1">
                <a:solidFill>
                  <a:srgbClr val="FF0000"/>
                </a:solidFill>
                <a:latin typeface="Times New Roman" pitchFamily="18" charset="0"/>
                <a:cs typeface="Times New Roman" pitchFamily="18" charset="0"/>
              </a:rPr>
              <a:t>had rushed out </a:t>
            </a:r>
          </a:p>
        </p:txBody>
      </p:sp>
      <p:sp>
        <p:nvSpPr>
          <p:cNvPr id="4" name="文本框 3"/>
          <p:cNvSpPr txBox="1">
            <a:spLocks noChangeArrowheads="1"/>
          </p:cNvSpPr>
          <p:nvPr/>
        </p:nvSpPr>
        <p:spPr bwMode="auto">
          <a:xfrm>
            <a:off x="3995738" y="3324225"/>
            <a:ext cx="2447925" cy="522288"/>
          </a:xfrm>
          <a:prstGeom prst="rect">
            <a:avLst/>
          </a:prstGeom>
          <a:noFill/>
          <a:ln w="9525">
            <a:noFill/>
            <a:miter lim="800000"/>
            <a:headEnd/>
            <a:tailEnd/>
          </a:ln>
        </p:spPr>
        <p:txBody>
          <a:bodyPr>
            <a:spAutoFit/>
          </a:bodyPr>
          <a:lstStyle/>
          <a:p>
            <a:r>
              <a:rPr lang="en-US" altLang="zh-CN" sz="2800" b="1">
                <a:solidFill>
                  <a:srgbClr val="FF0000"/>
                </a:solidFill>
                <a:latin typeface="Times New Roman" pitchFamily="18" charset="0"/>
                <a:cs typeface="Times New Roman" pitchFamily="18" charset="0"/>
              </a:rPr>
              <a:t>even though </a:t>
            </a:r>
          </a:p>
        </p:txBody>
      </p:sp>
      <p:sp>
        <p:nvSpPr>
          <p:cNvPr id="5" name="文本框 7"/>
          <p:cNvSpPr txBox="1">
            <a:spLocks noChangeArrowheads="1"/>
          </p:cNvSpPr>
          <p:nvPr/>
        </p:nvSpPr>
        <p:spPr bwMode="auto">
          <a:xfrm>
            <a:off x="2822575" y="928688"/>
            <a:ext cx="2108200" cy="523875"/>
          </a:xfrm>
          <a:prstGeom prst="rect">
            <a:avLst/>
          </a:prstGeom>
          <a:noFill/>
          <a:ln w="9525">
            <a:noFill/>
            <a:miter lim="800000"/>
            <a:headEnd/>
            <a:tailEnd/>
          </a:ln>
        </p:spPr>
        <p:txBody>
          <a:bodyPr>
            <a:spAutoFit/>
          </a:bodyPr>
          <a:lstStyle/>
          <a:p>
            <a:r>
              <a:rPr lang="en-US" altLang="zh-CN" sz="2800" b="1">
                <a:solidFill>
                  <a:srgbClr val="FF0000"/>
                </a:solidFill>
                <a:latin typeface="Times New Roman" pitchFamily="18" charset="0"/>
                <a:cs typeface="Times New Roman" pitchFamily="18" charset="0"/>
              </a:rPr>
              <a:t>found out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文本框 3"/>
          <p:cNvSpPr txBox="1">
            <a:spLocks noChangeArrowheads="1"/>
          </p:cNvSpPr>
          <p:nvPr/>
        </p:nvSpPr>
        <p:spPr bwMode="auto">
          <a:xfrm>
            <a:off x="823913" y="1276350"/>
            <a:ext cx="7348537" cy="2676525"/>
          </a:xfrm>
          <a:prstGeom prst="rect">
            <a:avLst/>
          </a:prstGeom>
          <a:noFill/>
          <a:ln w="9525">
            <a:noFill/>
            <a:miter lim="800000"/>
            <a:headEnd/>
            <a:tailEnd/>
          </a:ln>
        </p:spPr>
        <p:txBody>
          <a:bodyPr>
            <a:spAutoFit/>
          </a:bodyPr>
          <a:lstStyle/>
          <a:p>
            <a:pPr>
              <a:lnSpc>
                <a:spcPct val="150000"/>
              </a:lnSpc>
            </a:pPr>
            <a:r>
              <a:rPr lang="en-US" altLang="zh-CN" sz="2800" b="1" dirty="0">
                <a:solidFill>
                  <a:srgbClr val="000000"/>
                </a:solidFill>
                <a:latin typeface="Times New Roman" pitchFamily="18" charset="0"/>
                <a:cs typeface="Times New Roman" pitchFamily="18" charset="0"/>
              </a:rPr>
              <a:t>1. “Can we finish such kind of work in two </a:t>
            </a:r>
          </a:p>
          <a:p>
            <a:pPr>
              <a:lnSpc>
                <a:spcPct val="150000"/>
              </a:lnSpc>
            </a:pPr>
            <a:r>
              <a:rPr lang="en-US" altLang="zh-CN" sz="2800" b="1" dirty="0">
                <a:solidFill>
                  <a:srgbClr val="000000"/>
                </a:solidFill>
                <a:latin typeface="Times New Roman" pitchFamily="18" charset="0"/>
                <a:cs typeface="Times New Roman" pitchFamily="18" charset="0"/>
              </a:rPr>
              <a:t>    days?” Kate asked me _____.</a:t>
            </a:r>
          </a:p>
          <a:p>
            <a:pPr>
              <a:lnSpc>
                <a:spcPct val="150000"/>
              </a:lnSpc>
            </a:pPr>
            <a:r>
              <a:rPr lang="en-US" altLang="zh-CN" sz="2800" b="1" dirty="0">
                <a:solidFill>
                  <a:srgbClr val="000000"/>
                </a:solidFill>
                <a:latin typeface="Times New Roman" pitchFamily="18" charset="0"/>
                <a:cs typeface="Times New Roman" pitchFamily="18" charset="0"/>
              </a:rPr>
              <a:t>         A. in surprise      B. in disbelief      </a:t>
            </a:r>
          </a:p>
          <a:p>
            <a:pPr>
              <a:lnSpc>
                <a:spcPct val="150000"/>
              </a:lnSpc>
            </a:pPr>
            <a:r>
              <a:rPr lang="en-US" altLang="zh-CN" sz="2800" b="1" dirty="0">
                <a:solidFill>
                  <a:srgbClr val="000000"/>
                </a:solidFill>
                <a:latin typeface="Times New Roman" pitchFamily="18" charset="0"/>
                <a:cs typeface="Times New Roman" pitchFamily="18" charset="0"/>
              </a:rPr>
              <a:t>         C. in silence         D. in fear</a:t>
            </a:r>
          </a:p>
        </p:txBody>
      </p:sp>
      <p:sp>
        <p:nvSpPr>
          <p:cNvPr id="5" name="文本框 4"/>
          <p:cNvSpPr txBox="1">
            <a:spLocks noChangeArrowheads="1"/>
          </p:cNvSpPr>
          <p:nvPr/>
        </p:nvSpPr>
        <p:spPr bwMode="auto">
          <a:xfrm>
            <a:off x="4932363" y="2047875"/>
            <a:ext cx="1017587" cy="523875"/>
          </a:xfrm>
          <a:prstGeom prst="rect">
            <a:avLst/>
          </a:prstGeom>
          <a:noFill/>
          <a:ln w="9525">
            <a:noFill/>
            <a:miter lim="800000"/>
            <a:headEnd/>
            <a:tailEnd/>
          </a:ln>
        </p:spPr>
        <p:txBody>
          <a:bodyPr>
            <a:spAutoFit/>
          </a:bodyPr>
          <a:lstStyle/>
          <a:p>
            <a:r>
              <a:rPr lang="en-US" altLang="zh-CN" sz="2800" b="1">
                <a:solidFill>
                  <a:srgbClr val="FF0000"/>
                </a:solidFill>
                <a:latin typeface="Times New Roman" pitchFamily="18" charset="0"/>
                <a:cs typeface="Times New Roman" pitchFamily="18" charset="0"/>
              </a:rPr>
              <a:t>B</a:t>
            </a:r>
          </a:p>
        </p:txBody>
      </p:sp>
      <p:sp>
        <p:nvSpPr>
          <p:cNvPr id="88067" name="矩形 1"/>
          <p:cNvSpPr>
            <a:spLocks noChangeArrowheads="1"/>
          </p:cNvSpPr>
          <p:nvPr/>
        </p:nvSpPr>
        <p:spPr bwMode="auto">
          <a:xfrm>
            <a:off x="682398" y="695553"/>
            <a:ext cx="4572000" cy="523875"/>
          </a:xfrm>
          <a:prstGeom prst="rect">
            <a:avLst/>
          </a:prstGeom>
          <a:noFill/>
          <a:ln w="9525">
            <a:noFill/>
            <a:miter lim="800000"/>
            <a:headEnd/>
            <a:tailEnd/>
          </a:ln>
        </p:spPr>
        <p:txBody>
          <a:bodyPr>
            <a:spAutoFit/>
          </a:bodyPr>
          <a:lstStyle/>
          <a:p>
            <a:r>
              <a:rPr lang="en-US" altLang="zh-CN" sz="2800" b="1">
                <a:solidFill>
                  <a:srgbClr val="002060"/>
                </a:solidFill>
                <a:latin typeface="微软雅黑" pitchFamily="34" charset="-122"/>
                <a:ea typeface="微软雅黑" pitchFamily="34" charset="-122"/>
              </a:rPr>
              <a:t>Ⅳ. </a:t>
            </a:r>
            <a:r>
              <a:rPr lang="zh-CN" altLang="en-US" sz="2800" b="1">
                <a:solidFill>
                  <a:srgbClr val="002060"/>
                </a:solidFill>
                <a:latin typeface="微软雅黑" pitchFamily="34" charset="-122"/>
                <a:ea typeface="微软雅黑" pitchFamily="34" charset="-122"/>
              </a:rPr>
              <a:t>单项选择。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文本框 1"/>
          <p:cNvSpPr txBox="1">
            <a:spLocks noChangeArrowheads="1"/>
          </p:cNvSpPr>
          <p:nvPr/>
        </p:nvSpPr>
        <p:spPr bwMode="auto">
          <a:xfrm>
            <a:off x="838200" y="915988"/>
            <a:ext cx="7334250" cy="3324225"/>
          </a:xfrm>
          <a:prstGeom prst="rect">
            <a:avLst/>
          </a:prstGeom>
          <a:noFill/>
          <a:ln w="9525">
            <a:noFill/>
            <a:miter lim="800000"/>
            <a:headEnd/>
            <a:tailEnd/>
          </a:ln>
        </p:spPr>
        <p:txBody>
          <a:bodyPr>
            <a:spAutoFit/>
          </a:bodyPr>
          <a:lstStyle/>
          <a:p>
            <a:pPr>
              <a:lnSpc>
                <a:spcPct val="150000"/>
              </a:lnSpc>
            </a:pPr>
            <a:r>
              <a:rPr lang="en-US" altLang="zh-CN" sz="2800" b="1" dirty="0">
                <a:solidFill>
                  <a:srgbClr val="000000"/>
                </a:solidFill>
                <a:latin typeface="Times New Roman" pitchFamily="18" charset="0"/>
                <a:cs typeface="Times New Roman" pitchFamily="18" charset="0"/>
              </a:rPr>
              <a:t>2. — I like the weather in Kunming. It’s warm </a:t>
            </a:r>
          </a:p>
          <a:p>
            <a:pPr>
              <a:lnSpc>
                <a:spcPct val="150000"/>
              </a:lnSpc>
            </a:pPr>
            <a:r>
              <a:rPr lang="en-US" altLang="zh-CN" sz="2800" b="1" dirty="0">
                <a:solidFill>
                  <a:srgbClr val="000000"/>
                </a:solidFill>
                <a:latin typeface="Times New Roman" pitchFamily="18" charset="0"/>
                <a:cs typeface="Times New Roman" pitchFamily="18" charset="0"/>
              </a:rPr>
              <a:t>         all year long.</a:t>
            </a:r>
          </a:p>
          <a:p>
            <a:pPr>
              <a:lnSpc>
                <a:spcPct val="150000"/>
              </a:lnSpc>
            </a:pPr>
            <a:r>
              <a:rPr lang="en-US" altLang="zh-CN" sz="2800" b="1" dirty="0">
                <a:solidFill>
                  <a:srgbClr val="000000"/>
                </a:solidFill>
                <a:latin typeface="Times New Roman" pitchFamily="18" charset="0"/>
                <a:cs typeface="Times New Roman" pitchFamily="18" charset="0"/>
              </a:rPr>
              <a:t>    — Yes. And the temperature stays ________ </a:t>
            </a:r>
          </a:p>
          <a:p>
            <a:pPr>
              <a:lnSpc>
                <a:spcPct val="150000"/>
              </a:lnSpc>
            </a:pPr>
            <a:r>
              <a:rPr lang="en-US" altLang="zh-CN" sz="2800" b="1" dirty="0">
                <a:solidFill>
                  <a:srgbClr val="000000"/>
                </a:solidFill>
                <a:latin typeface="Times New Roman" pitchFamily="18" charset="0"/>
                <a:cs typeface="Times New Roman" pitchFamily="18" charset="0"/>
              </a:rPr>
              <a:t>         zero all the time.</a:t>
            </a:r>
          </a:p>
          <a:p>
            <a:pPr>
              <a:lnSpc>
                <a:spcPct val="150000"/>
              </a:lnSpc>
            </a:pPr>
            <a:r>
              <a:rPr lang="en-US" altLang="zh-CN" sz="2800" b="1" dirty="0">
                <a:solidFill>
                  <a:srgbClr val="000000"/>
                </a:solidFill>
                <a:latin typeface="Times New Roman" pitchFamily="18" charset="0"/>
                <a:cs typeface="Times New Roman" pitchFamily="18" charset="0"/>
              </a:rPr>
              <a:t>         A. at　B. below   C. around    D. above</a:t>
            </a:r>
          </a:p>
        </p:txBody>
      </p:sp>
      <p:sp>
        <p:nvSpPr>
          <p:cNvPr id="4" name="矩形 3"/>
          <p:cNvSpPr>
            <a:spLocks noChangeArrowheads="1"/>
          </p:cNvSpPr>
          <p:nvPr/>
        </p:nvSpPr>
        <p:spPr bwMode="auto">
          <a:xfrm>
            <a:off x="6875463" y="2336800"/>
            <a:ext cx="444500" cy="522288"/>
          </a:xfrm>
          <a:prstGeom prst="rect">
            <a:avLst/>
          </a:prstGeom>
          <a:noFill/>
          <a:ln w="9525">
            <a:noFill/>
            <a:miter lim="800000"/>
            <a:headEnd/>
            <a:tailEnd/>
          </a:ln>
        </p:spPr>
        <p:txBody>
          <a:bodyPr wrap="none">
            <a:spAutoFit/>
          </a:bodyPr>
          <a:lstStyle/>
          <a:p>
            <a:r>
              <a:rPr lang="en-US" altLang="zh-CN" sz="2800" b="1">
                <a:solidFill>
                  <a:srgbClr val="FF0000"/>
                </a:solidFill>
                <a:latin typeface="Times New Roman" pitchFamily="18" charset="0"/>
                <a:cs typeface="Times New Roman" pitchFamily="18" charset="0"/>
              </a:rPr>
              <a:t>D</a:t>
            </a:r>
            <a:endParaRPr lang="zh-CN" altLang="en-US" sz="200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矩形 144385"/>
          <p:cNvSpPr/>
          <p:nvPr/>
        </p:nvSpPr>
        <p:spPr>
          <a:xfrm>
            <a:off x="1511300" y="881063"/>
            <a:ext cx="6122988" cy="788987"/>
          </a:xfrm>
          <a:prstGeom prst="rect">
            <a:avLst/>
          </a:prstGeom>
          <a:noFill/>
          <a:ln w="9525">
            <a:noFill/>
          </a:ln>
        </p:spPr>
        <p:txBody>
          <a:bodyPr lIns="67500" tIns="35100" rIns="67500" bIns="35100">
            <a:spAutoFit/>
          </a:bodyPr>
          <a:lstStyle/>
          <a:p>
            <a:pPr defTabSz="684530" eaLnBrk="0" hangingPunct="0">
              <a:lnSpc>
                <a:spcPts val="2800"/>
              </a:lnSpc>
              <a:defRPr/>
            </a:pPr>
            <a:r>
              <a:rPr lang="en-US" altLang="zh-CN" sz="2700" b="1" dirty="0">
                <a:solidFill>
                  <a:srgbClr val="0000E1"/>
                </a:solidFill>
                <a:latin typeface="Arial" panose="020B0604020202020204" pitchFamily="34" charset="0"/>
                <a:ea typeface="+mj-ea"/>
                <a:cs typeface="Arial" panose="020B0604020202020204" pitchFamily="34" charset="0"/>
              </a:rPr>
              <a:t>Read the passage and answer the  questions.</a:t>
            </a:r>
          </a:p>
        </p:txBody>
      </p:sp>
      <p:sp>
        <p:nvSpPr>
          <p:cNvPr id="6" name="单圆角矩形 5"/>
          <p:cNvSpPr/>
          <p:nvPr/>
        </p:nvSpPr>
        <p:spPr bwMode="auto">
          <a:xfrm>
            <a:off x="755650" y="906463"/>
            <a:ext cx="630238" cy="585787"/>
          </a:xfrm>
          <a:prstGeom prst="round1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lnSpc>
                <a:spcPct val="125000"/>
              </a:lnSpc>
              <a:defRPr/>
            </a:pPr>
            <a:r>
              <a:rPr kumimoji="1" lang="en-US" altLang="zh-CN" sz="3000" b="1" noProof="1">
                <a:solidFill>
                  <a:schemeClr val="bg1"/>
                </a:solidFill>
              </a:rPr>
              <a:t>3a</a:t>
            </a:r>
            <a:endParaRPr kumimoji="1" lang="zh-CN" altLang="en-US" sz="3000" b="1" noProof="1">
              <a:solidFill>
                <a:schemeClr val="bg1"/>
              </a:solidFill>
            </a:endParaRPr>
          </a:p>
        </p:txBody>
      </p:sp>
      <p:sp>
        <p:nvSpPr>
          <p:cNvPr id="4" name="剪去对角的矩形 3"/>
          <p:cNvSpPr/>
          <p:nvPr/>
        </p:nvSpPr>
        <p:spPr>
          <a:xfrm>
            <a:off x="1395179" y="2083033"/>
            <a:ext cx="6264870" cy="2305025"/>
          </a:xfrm>
          <a:prstGeom prst="snip2DiagRect">
            <a:avLst/>
          </a:prstGeom>
          <a:solidFill>
            <a:schemeClr val="accent3">
              <a:lumMod val="20000"/>
              <a:lumOff val="8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30000"/>
              </a:lnSpc>
              <a:defRPr/>
            </a:pPr>
            <a:r>
              <a:rPr lang="en-US" altLang="zh-CN" sz="2800" b="1" dirty="0">
                <a:solidFill>
                  <a:srgbClr val="002060"/>
                </a:solidFill>
                <a:latin typeface="Times New Roman" panose="02020603050405020304" pitchFamily="18" charset="0"/>
                <a:cs typeface="Times New Roman" panose="02020603050405020304" pitchFamily="18" charset="0"/>
              </a:rPr>
              <a:t>1. Which two events does the writer mention?</a:t>
            </a:r>
          </a:p>
          <a:p>
            <a:pPr>
              <a:lnSpc>
                <a:spcPct val="130000"/>
              </a:lnSpc>
              <a:defRPr/>
            </a:pPr>
            <a:r>
              <a:rPr lang="en-US" altLang="zh-CN" sz="2800" b="1" dirty="0">
                <a:solidFill>
                  <a:srgbClr val="002060"/>
                </a:solidFill>
                <a:latin typeface="Times New Roman" panose="02020603050405020304" pitchFamily="18" charset="0"/>
                <a:cs typeface="Times New Roman" panose="02020603050405020304" pitchFamily="18" charset="0"/>
              </a:rPr>
              <a:t>2. How did the writer end up missing both events?</a:t>
            </a:r>
            <a:endParaRPr lang="zh-CN" altLang="en-US" sz="2800" b="1" dirty="0">
              <a:solidFill>
                <a:srgbClr val="002060"/>
              </a:solidFill>
              <a:latin typeface="Times New Roman" panose="02020603050405020304" pitchFamily="18" charset="0"/>
              <a:cs typeface="Times New Roman" panose="02020603050405020304" pitchFamily="18" charset="0"/>
            </a:endParaRP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文本框 1"/>
          <p:cNvSpPr txBox="1">
            <a:spLocks noChangeArrowheads="1"/>
          </p:cNvSpPr>
          <p:nvPr/>
        </p:nvSpPr>
        <p:spPr bwMode="auto">
          <a:xfrm>
            <a:off x="652463" y="876300"/>
            <a:ext cx="7304087" cy="3711575"/>
          </a:xfrm>
          <a:prstGeom prst="rect">
            <a:avLst/>
          </a:prstGeom>
          <a:noFill/>
          <a:ln w="9525">
            <a:noFill/>
            <a:miter lim="800000"/>
            <a:headEnd/>
            <a:tailEnd/>
          </a:ln>
        </p:spPr>
        <p:txBody>
          <a:bodyPr>
            <a:spAutoFit/>
          </a:bodyPr>
          <a:lstStyle/>
          <a:p>
            <a:pPr>
              <a:lnSpc>
                <a:spcPct val="120000"/>
              </a:lnSpc>
            </a:pPr>
            <a:r>
              <a:rPr lang="en-US" altLang="zh-CN" sz="2800" b="1">
                <a:solidFill>
                  <a:srgbClr val="000000"/>
                </a:solidFill>
                <a:latin typeface="Times New Roman" pitchFamily="18" charset="0"/>
                <a:cs typeface="Times New Roman" pitchFamily="18" charset="0"/>
              </a:rPr>
              <a:t>3. The plane to Chengdu ____ just now. You </a:t>
            </a:r>
          </a:p>
          <a:p>
            <a:pPr>
              <a:lnSpc>
                <a:spcPct val="120000"/>
              </a:lnSpc>
            </a:pPr>
            <a:r>
              <a:rPr lang="en-US" altLang="zh-CN" sz="2800" b="1">
                <a:solidFill>
                  <a:srgbClr val="000000"/>
                </a:solidFill>
                <a:latin typeface="Times New Roman" pitchFamily="18" charset="0"/>
                <a:cs typeface="Times New Roman" pitchFamily="18" charset="0"/>
              </a:rPr>
              <a:t>     have to wait until tomorrow.</a:t>
            </a:r>
          </a:p>
          <a:p>
            <a:pPr>
              <a:lnSpc>
                <a:spcPct val="120000"/>
              </a:lnSpc>
            </a:pPr>
            <a:r>
              <a:rPr lang="en-US" altLang="zh-CN" sz="2800" b="1">
                <a:solidFill>
                  <a:srgbClr val="000000"/>
                </a:solidFill>
                <a:latin typeface="Times New Roman" pitchFamily="18" charset="0"/>
                <a:cs typeface="Times New Roman" pitchFamily="18" charset="0"/>
              </a:rPr>
              <a:t>         A. took off        B. took after   </a:t>
            </a:r>
          </a:p>
          <a:p>
            <a:pPr>
              <a:lnSpc>
                <a:spcPct val="120000"/>
              </a:lnSpc>
            </a:pPr>
            <a:r>
              <a:rPr lang="en-US" altLang="zh-CN" sz="2800" b="1">
                <a:solidFill>
                  <a:srgbClr val="000000"/>
                </a:solidFill>
                <a:latin typeface="Times New Roman" pitchFamily="18" charset="0"/>
                <a:cs typeface="Times New Roman" pitchFamily="18" charset="0"/>
              </a:rPr>
              <a:t>         C. took out       D. took away</a:t>
            </a:r>
          </a:p>
          <a:p>
            <a:pPr>
              <a:lnSpc>
                <a:spcPct val="120000"/>
              </a:lnSpc>
            </a:pPr>
            <a:r>
              <a:rPr lang="en-US" altLang="zh-CN" sz="2800" b="1">
                <a:solidFill>
                  <a:srgbClr val="000000"/>
                </a:solidFill>
                <a:latin typeface="Times New Roman" pitchFamily="18" charset="0"/>
                <a:cs typeface="Times New Roman" pitchFamily="18" charset="0"/>
              </a:rPr>
              <a:t>4. The girl is the only one _______ in the car </a:t>
            </a:r>
          </a:p>
          <a:p>
            <a:pPr>
              <a:lnSpc>
                <a:spcPct val="120000"/>
              </a:lnSpc>
            </a:pPr>
            <a:r>
              <a:rPr lang="en-US" altLang="zh-CN" sz="2800" b="1">
                <a:solidFill>
                  <a:srgbClr val="000000"/>
                </a:solidFill>
                <a:latin typeface="Times New Roman" pitchFamily="18" charset="0"/>
                <a:cs typeface="Times New Roman" pitchFamily="18" charset="0"/>
              </a:rPr>
              <a:t>    accident. </a:t>
            </a:r>
          </a:p>
          <a:p>
            <a:pPr>
              <a:lnSpc>
                <a:spcPct val="120000"/>
              </a:lnSpc>
            </a:pPr>
            <a:r>
              <a:rPr lang="en-US" altLang="zh-CN" sz="2800" b="1">
                <a:solidFill>
                  <a:srgbClr val="000000"/>
                </a:solidFill>
                <a:latin typeface="Times New Roman" pitchFamily="18" charset="0"/>
                <a:cs typeface="Times New Roman" pitchFamily="18" charset="0"/>
              </a:rPr>
              <a:t>        A. alive   B. lovely   C. living  D. lively </a:t>
            </a:r>
          </a:p>
        </p:txBody>
      </p:sp>
      <p:sp>
        <p:nvSpPr>
          <p:cNvPr id="4" name="矩形 3"/>
          <p:cNvSpPr>
            <a:spLocks noChangeArrowheads="1"/>
          </p:cNvSpPr>
          <p:nvPr/>
        </p:nvSpPr>
        <p:spPr bwMode="auto">
          <a:xfrm>
            <a:off x="4703763" y="915988"/>
            <a:ext cx="444500" cy="522287"/>
          </a:xfrm>
          <a:prstGeom prst="rect">
            <a:avLst/>
          </a:prstGeom>
          <a:noFill/>
          <a:ln w="9525">
            <a:noFill/>
            <a:miter lim="800000"/>
            <a:headEnd/>
            <a:tailEnd/>
          </a:ln>
        </p:spPr>
        <p:txBody>
          <a:bodyPr wrap="none">
            <a:spAutoFit/>
          </a:bodyPr>
          <a:lstStyle/>
          <a:p>
            <a:r>
              <a:rPr lang="en-US" altLang="zh-CN" sz="2800" b="1">
                <a:solidFill>
                  <a:srgbClr val="FF0000"/>
                </a:solidFill>
                <a:latin typeface="Times New Roman" pitchFamily="18" charset="0"/>
                <a:cs typeface="Times New Roman" pitchFamily="18" charset="0"/>
              </a:rPr>
              <a:t>A</a:t>
            </a:r>
            <a:endParaRPr lang="zh-CN" altLang="en-US" sz="2000">
              <a:latin typeface="Times New Roman" pitchFamily="18" charset="0"/>
              <a:cs typeface="Times New Roman" pitchFamily="18" charset="0"/>
            </a:endParaRPr>
          </a:p>
        </p:txBody>
      </p:sp>
      <p:sp>
        <p:nvSpPr>
          <p:cNvPr id="7" name="文本框 2"/>
          <p:cNvSpPr txBox="1">
            <a:spLocks noChangeArrowheads="1"/>
          </p:cNvSpPr>
          <p:nvPr/>
        </p:nvSpPr>
        <p:spPr bwMode="auto">
          <a:xfrm>
            <a:off x="4859338" y="2770188"/>
            <a:ext cx="638175" cy="738187"/>
          </a:xfrm>
          <a:prstGeom prst="rect">
            <a:avLst/>
          </a:prstGeom>
          <a:noFill/>
          <a:ln w="9525">
            <a:noFill/>
            <a:miter lim="800000"/>
            <a:headEnd/>
            <a:tailEnd/>
          </a:ln>
        </p:spPr>
        <p:txBody>
          <a:bodyPr>
            <a:spAutoFit/>
          </a:bodyPr>
          <a:lstStyle/>
          <a:p>
            <a:pPr>
              <a:lnSpc>
                <a:spcPct val="150000"/>
              </a:lnSpc>
            </a:pPr>
            <a:r>
              <a:rPr lang="en-US" altLang="zh-CN" sz="2800" b="1">
                <a:solidFill>
                  <a:srgbClr val="FF0000"/>
                </a:solidFill>
                <a:latin typeface="Times New Roman" pitchFamily="18" charset="0"/>
                <a:cs typeface="Times New Roman" pitchFamily="18" charset="0"/>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8475" y="700088"/>
            <a:ext cx="8250238" cy="3970337"/>
          </a:xfrm>
          <a:prstGeom prst="rect">
            <a:avLst/>
          </a:prstGeom>
          <a:noFill/>
        </p:spPr>
        <p:txBody>
          <a:bodyPr>
            <a:spAutoFit/>
          </a:bodyPr>
          <a:lstStyle/>
          <a:p>
            <a:pPr>
              <a:lnSpc>
                <a:spcPct val="150000"/>
              </a:lnSpc>
              <a:defRPr/>
            </a:pPr>
            <a:r>
              <a:rPr lang="en-US" altLang="zh-CN" sz="2800" b="1" dirty="0">
                <a:solidFill>
                  <a:srgbClr val="002060"/>
                </a:solidFill>
                <a:latin typeface="微软雅黑" panose="020B0503020204020204" pitchFamily="34" charset="-122"/>
                <a:ea typeface="微软雅黑" panose="020B0503020204020204" pitchFamily="34" charset="-122"/>
              </a:rPr>
              <a:t>V. 根据汉语意思完成句子。 </a:t>
            </a:r>
          </a:p>
          <a:p>
            <a:pPr>
              <a:lnSpc>
                <a:spcPct val="150000"/>
              </a:lnSpc>
              <a:defRPr/>
            </a:pPr>
            <a:r>
              <a:rPr lang="en-US" altLang="zh-CN" sz="2800" b="1" dirty="0">
                <a:latin typeface="Times New Roman" pitchFamily="18" charset="0"/>
                <a:ea typeface="微软雅黑" pitchFamily="34" charset="-122"/>
                <a:cs typeface="Times New Roman" pitchFamily="18" charset="0"/>
              </a:rPr>
              <a:t>1. </a:t>
            </a:r>
            <a:r>
              <a:rPr lang="en-US" altLang="zh-CN" sz="2800" b="1" dirty="0">
                <a:latin typeface="+mn-ea"/>
                <a:ea typeface="+mn-ea"/>
                <a:cs typeface="Times New Roman" pitchFamily="18" charset="0"/>
              </a:rPr>
              <a:t>天开始下雨的时候，我们正要离开。 </a:t>
            </a:r>
          </a:p>
          <a:p>
            <a:pPr>
              <a:lnSpc>
                <a:spcPct val="150000"/>
              </a:lnSpc>
              <a:defRPr/>
            </a:pPr>
            <a:r>
              <a:rPr lang="en-US" altLang="zh-CN" sz="2800" b="1" dirty="0">
                <a:latin typeface="Times New Roman" pitchFamily="18" charset="0"/>
                <a:ea typeface="微软雅黑" pitchFamily="34" charset="-122"/>
                <a:cs typeface="Times New Roman" pitchFamily="18" charset="0"/>
              </a:rPr>
              <a:t>    We </a:t>
            </a:r>
            <a:r>
              <a:rPr lang="en-US" altLang="zh-CN" sz="2800" b="1" dirty="0">
                <a:solidFill>
                  <a:srgbClr val="000000"/>
                </a:solidFill>
                <a:latin typeface="Times New Roman" pitchFamily="18" charset="0"/>
                <a:ea typeface="微软雅黑" pitchFamily="34" charset="-122"/>
                <a:cs typeface="Times New Roman" pitchFamily="18" charset="0"/>
              </a:rPr>
              <a:t>______________ </a:t>
            </a:r>
            <a:r>
              <a:rPr lang="en-US" altLang="zh-CN" sz="2800" b="1" dirty="0">
                <a:latin typeface="Times New Roman" pitchFamily="18" charset="0"/>
                <a:ea typeface="微软雅黑" pitchFamily="34" charset="-122"/>
                <a:cs typeface="Times New Roman" pitchFamily="18" charset="0"/>
              </a:rPr>
              <a:t>leave when it began to rain. </a:t>
            </a:r>
          </a:p>
          <a:p>
            <a:pPr>
              <a:lnSpc>
                <a:spcPct val="150000"/>
              </a:lnSpc>
              <a:defRPr/>
            </a:pPr>
            <a:r>
              <a:rPr lang="en-US" altLang="zh-CN" sz="2800" b="1" dirty="0">
                <a:latin typeface="Times New Roman" pitchFamily="18" charset="0"/>
                <a:ea typeface="微软雅黑" pitchFamily="34" charset="-122"/>
                <a:cs typeface="Times New Roman" pitchFamily="18" charset="0"/>
              </a:rPr>
              <a:t>2. </a:t>
            </a:r>
            <a:r>
              <a:rPr lang="en-US" altLang="zh-CN" sz="2800" b="1" dirty="0">
                <a:latin typeface="+mn-ea"/>
                <a:ea typeface="+mn-ea"/>
                <a:cs typeface="Times New Roman" pitchFamily="18" charset="0"/>
              </a:rPr>
              <a:t>怀特先生匆匆赶往机场，因为他的班机九点起飞。</a:t>
            </a:r>
          </a:p>
          <a:p>
            <a:pPr>
              <a:lnSpc>
                <a:spcPct val="150000"/>
              </a:lnSpc>
              <a:defRPr/>
            </a:pPr>
            <a:r>
              <a:rPr lang="en-US" altLang="zh-CN" sz="2800" b="1" dirty="0">
                <a:latin typeface="Times New Roman" pitchFamily="18" charset="0"/>
                <a:ea typeface="微软雅黑" pitchFamily="34" charset="-122"/>
                <a:cs typeface="Times New Roman" pitchFamily="18" charset="0"/>
              </a:rPr>
              <a:t>     Mr.White hurried to the airport, for his plane   </a:t>
            </a:r>
          </a:p>
          <a:p>
            <a:pPr>
              <a:lnSpc>
                <a:spcPct val="150000"/>
              </a:lnSpc>
              <a:defRPr/>
            </a:pPr>
            <a:r>
              <a:rPr lang="en-US" altLang="zh-CN" sz="2800" b="1" dirty="0">
                <a:latin typeface="Times New Roman" pitchFamily="18" charset="0"/>
                <a:ea typeface="微软雅黑" pitchFamily="34" charset="-122"/>
                <a:cs typeface="Times New Roman" pitchFamily="18" charset="0"/>
              </a:rPr>
              <a:t>   would </a:t>
            </a:r>
            <a:r>
              <a:rPr lang="en-US" altLang="zh-CN" sz="2800" b="1" dirty="0">
                <a:solidFill>
                  <a:srgbClr val="000000"/>
                </a:solidFill>
                <a:latin typeface="Times New Roman" pitchFamily="18" charset="0"/>
                <a:ea typeface="微软雅黑" pitchFamily="34" charset="-122"/>
                <a:cs typeface="Times New Roman" pitchFamily="18" charset="0"/>
              </a:rPr>
              <a:t>__________ </a:t>
            </a:r>
            <a:r>
              <a:rPr lang="en-US" altLang="zh-CN" sz="2800" b="1" dirty="0">
                <a:latin typeface="Times New Roman" pitchFamily="18" charset="0"/>
                <a:ea typeface="微软雅黑" pitchFamily="34" charset="-122"/>
                <a:cs typeface="Times New Roman" pitchFamily="18" charset="0"/>
              </a:rPr>
              <a:t>at 9 o’clock.</a:t>
            </a:r>
          </a:p>
        </p:txBody>
      </p:sp>
      <p:sp>
        <p:nvSpPr>
          <p:cNvPr id="3" name="文本框 2"/>
          <p:cNvSpPr txBox="1">
            <a:spLocks noChangeArrowheads="1"/>
          </p:cNvSpPr>
          <p:nvPr/>
        </p:nvSpPr>
        <p:spPr bwMode="auto">
          <a:xfrm>
            <a:off x="1476375" y="1965325"/>
            <a:ext cx="2676525" cy="738188"/>
          </a:xfrm>
          <a:prstGeom prst="rect">
            <a:avLst/>
          </a:prstGeom>
          <a:noFill/>
          <a:ln w="9525">
            <a:noFill/>
            <a:miter lim="800000"/>
            <a:headEnd/>
            <a:tailEnd/>
          </a:ln>
        </p:spPr>
        <p:txBody>
          <a:bodyPr>
            <a:spAutoFit/>
          </a:bodyPr>
          <a:lstStyle/>
          <a:p>
            <a:pPr>
              <a:lnSpc>
                <a:spcPct val="150000"/>
              </a:lnSpc>
            </a:pPr>
            <a:r>
              <a:rPr lang="en-US" altLang="zh-CN" sz="2800" b="1">
                <a:solidFill>
                  <a:srgbClr val="FF0000"/>
                </a:solidFill>
                <a:latin typeface="Times New Roman" pitchFamily="18" charset="0"/>
                <a:cs typeface="Times New Roman" pitchFamily="18" charset="0"/>
              </a:rPr>
              <a:t> were about to </a:t>
            </a:r>
          </a:p>
        </p:txBody>
      </p:sp>
      <p:sp>
        <p:nvSpPr>
          <p:cNvPr id="4" name="文本框 3"/>
          <p:cNvSpPr txBox="1">
            <a:spLocks noChangeArrowheads="1"/>
          </p:cNvSpPr>
          <p:nvPr/>
        </p:nvSpPr>
        <p:spPr bwMode="auto">
          <a:xfrm>
            <a:off x="2124075" y="3897313"/>
            <a:ext cx="1590675" cy="660400"/>
          </a:xfrm>
          <a:prstGeom prst="rect">
            <a:avLst/>
          </a:prstGeom>
          <a:noFill/>
          <a:ln w="9525">
            <a:noFill/>
            <a:miter lim="800000"/>
            <a:headEnd/>
            <a:tailEnd/>
          </a:ln>
        </p:spPr>
        <p:txBody>
          <a:bodyPr>
            <a:spAutoFit/>
          </a:bodyPr>
          <a:lstStyle/>
          <a:p>
            <a:pPr>
              <a:lnSpc>
                <a:spcPct val="150000"/>
              </a:lnSpc>
            </a:pPr>
            <a:r>
              <a:rPr lang="en-US" altLang="zh-CN" sz="2800" b="1">
                <a:solidFill>
                  <a:srgbClr val="FF0000"/>
                </a:solidFill>
                <a:latin typeface="Times New Roman" pitchFamily="18" charset="0"/>
                <a:cs typeface="Times New Roman" pitchFamily="18" charset="0"/>
              </a:rPr>
              <a:t>take off</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文本框 1"/>
          <p:cNvSpPr txBox="1">
            <a:spLocks noChangeArrowheads="1"/>
          </p:cNvSpPr>
          <p:nvPr/>
        </p:nvSpPr>
        <p:spPr bwMode="auto">
          <a:xfrm>
            <a:off x="758825" y="620713"/>
            <a:ext cx="7629525" cy="4229100"/>
          </a:xfrm>
          <a:prstGeom prst="rect">
            <a:avLst/>
          </a:prstGeom>
          <a:noFill/>
          <a:ln w="9525">
            <a:noFill/>
            <a:miter lim="800000"/>
            <a:headEnd/>
            <a:tailEnd/>
          </a:ln>
        </p:spPr>
        <p:txBody>
          <a:bodyPr>
            <a:spAutoFit/>
          </a:bodyPr>
          <a:lstStyle/>
          <a:p>
            <a:pPr>
              <a:lnSpc>
                <a:spcPct val="120000"/>
              </a:lnSpc>
            </a:pPr>
            <a:r>
              <a:rPr lang="en-US" altLang="zh-CN" sz="2800" b="1">
                <a:latin typeface="Times New Roman" pitchFamily="18" charset="0"/>
                <a:cs typeface="Times New Roman" pitchFamily="18" charset="0"/>
              </a:rPr>
              <a:t>3. 最后，这些士兵经过几天的行军终于到达了</a:t>
            </a:r>
          </a:p>
          <a:p>
            <a:pPr>
              <a:lnSpc>
                <a:spcPct val="120000"/>
              </a:lnSpc>
            </a:pPr>
            <a:r>
              <a:rPr lang="en-US" altLang="zh-CN" sz="2800" b="1">
                <a:latin typeface="Times New Roman" pitchFamily="18" charset="0"/>
                <a:cs typeface="Times New Roman" pitchFamily="18" charset="0"/>
              </a:rPr>
              <a:t>    小村庄。 </a:t>
            </a:r>
          </a:p>
          <a:p>
            <a:pPr>
              <a:lnSpc>
                <a:spcPct val="120000"/>
              </a:lnSpc>
            </a:pPr>
            <a:r>
              <a:rPr lang="en-US" altLang="zh-CN" sz="2800" b="1">
                <a:latin typeface="Times New Roman" pitchFamily="18" charset="0"/>
                <a:cs typeface="Times New Roman" pitchFamily="18" charset="0"/>
              </a:rPr>
              <a:t>    Finally, the soldiers </a:t>
            </a:r>
            <a:r>
              <a:rPr lang="en-US" altLang="zh-CN" sz="2800" b="1">
                <a:solidFill>
                  <a:srgbClr val="000000"/>
                </a:solidFill>
                <a:latin typeface="Times New Roman" pitchFamily="18" charset="0"/>
                <a:cs typeface="Times New Roman" pitchFamily="18" charset="0"/>
              </a:rPr>
              <a:t>______________  </a:t>
            </a:r>
            <a:r>
              <a:rPr lang="en-US" altLang="zh-CN" sz="2800" b="1">
                <a:latin typeface="Times New Roman" pitchFamily="18" charset="0"/>
                <a:cs typeface="Times New Roman" pitchFamily="18" charset="0"/>
              </a:rPr>
              <a:t>the small  </a:t>
            </a:r>
          </a:p>
          <a:p>
            <a:pPr>
              <a:lnSpc>
                <a:spcPct val="120000"/>
              </a:lnSpc>
            </a:pPr>
            <a:r>
              <a:rPr lang="en-US" altLang="zh-CN" sz="2800" b="1">
                <a:latin typeface="Times New Roman" pitchFamily="18" charset="0"/>
                <a:cs typeface="Times New Roman" pitchFamily="18" charset="0"/>
              </a:rPr>
              <a:t>    village after a few days’long walk. </a:t>
            </a:r>
          </a:p>
          <a:p>
            <a:pPr>
              <a:lnSpc>
                <a:spcPct val="120000"/>
              </a:lnSpc>
            </a:pPr>
            <a:r>
              <a:rPr lang="en-US" altLang="zh-CN" sz="2800" b="1">
                <a:latin typeface="Times New Roman" pitchFamily="18" charset="0"/>
                <a:cs typeface="Times New Roman" pitchFamily="18" charset="0"/>
              </a:rPr>
              <a:t>4. 我们应该按照顺序排队等候。</a:t>
            </a:r>
          </a:p>
          <a:p>
            <a:pPr>
              <a:lnSpc>
                <a:spcPct val="120000"/>
              </a:lnSpc>
            </a:pPr>
            <a:r>
              <a:rPr lang="en-US" altLang="zh-CN" sz="2800" b="1">
                <a:latin typeface="Times New Roman" pitchFamily="18" charset="0"/>
                <a:cs typeface="Times New Roman" pitchFamily="18" charset="0"/>
              </a:rPr>
              <a:t>    We should </a:t>
            </a:r>
            <a:r>
              <a:rPr lang="en-US" altLang="zh-CN" sz="2800" b="1">
                <a:solidFill>
                  <a:srgbClr val="000000"/>
                </a:solidFill>
                <a:latin typeface="Times New Roman" pitchFamily="18" charset="0"/>
                <a:cs typeface="Times New Roman" pitchFamily="18" charset="0"/>
              </a:rPr>
              <a:t>_____________</a:t>
            </a:r>
            <a:r>
              <a:rPr lang="en-US" altLang="zh-CN" sz="2800" b="1">
                <a:latin typeface="Times New Roman" pitchFamily="18" charset="0"/>
                <a:cs typeface="Times New Roman" pitchFamily="18" charset="0"/>
              </a:rPr>
              <a:t> for our turns. </a:t>
            </a:r>
          </a:p>
          <a:p>
            <a:pPr>
              <a:lnSpc>
                <a:spcPct val="120000"/>
              </a:lnSpc>
            </a:pPr>
            <a:r>
              <a:rPr lang="en-US" altLang="zh-CN" sz="2800" b="1">
                <a:latin typeface="Times New Roman" pitchFamily="18" charset="0"/>
                <a:cs typeface="Times New Roman" pitchFamily="18" charset="0"/>
              </a:rPr>
              <a:t>5. 汤姆满怀疑虑地走进了餐厅。</a:t>
            </a:r>
          </a:p>
          <a:p>
            <a:pPr>
              <a:lnSpc>
                <a:spcPct val="120000"/>
              </a:lnSpc>
            </a:pPr>
            <a:r>
              <a:rPr lang="en-US" altLang="zh-CN" sz="2800" b="1">
                <a:latin typeface="Times New Roman" pitchFamily="18" charset="0"/>
                <a:cs typeface="Times New Roman" pitchFamily="18" charset="0"/>
              </a:rPr>
              <a:t>    Tom went to the dining hall </a:t>
            </a:r>
            <a:r>
              <a:rPr lang="en-US" altLang="zh-CN" sz="2800" b="1">
                <a:solidFill>
                  <a:srgbClr val="000000"/>
                </a:solidFill>
                <a:latin typeface="Times New Roman" pitchFamily="18" charset="0"/>
                <a:cs typeface="Times New Roman" pitchFamily="18" charset="0"/>
              </a:rPr>
              <a:t>_____________</a:t>
            </a:r>
            <a:r>
              <a:rPr lang="en-US" altLang="zh-CN" sz="2800" b="1">
                <a:latin typeface="Times New Roman" pitchFamily="18" charset="0"/>
                <a:cs typeface="Times New Roman" pitchFamily="18" charset="0"/>
              </a:rPr>
              <a:t> .</a:t>
            </a:r>
          </a:p>
        </p:txBody>
      </p:sp>
      <p:sp>
        <p:nvSpPr>
          <p:cNvPr id="3" name="文本框 2"/>
          <p:cNvSpPr txBox="1">
            <a:spLocks noChangeArrowheads="1"/>
          </p:cNvSpPr>
          <p:nvPr/>
        </p:nvSpPr>
        <p:spPr bwMode="auto">
          <a:xfrm>
            <a:off x="4592638" y="1545530"/>
            <a:ext cx="1909762" cy="738188"/>
          </a:xfrm>
          <a:prstGeom prst="rect">
            <a:avLst/>
          </a:prstGeom>
          <a:noFill/>
          <a:ln w="9525">
            <a:noFill/>
            <a:miter lim="800000"/>
            <a:headEnd/>
            <a:tailEnd/>
          </a:ln>
        </p:spPr>
        <p:txBody>
          <a:bodyPr>
            <a:spAutoFit/>
          </a:bodyPr>
          <a:lstStyle/>
          <a:p>
            <a:pPr>
              <a:lnSpc>
                <a:spcPct val="150000"/>
              </a:lnSpc>
            </a:pPr>
            <a:r>
              <a:rPr lang="en-US" altLang="zh-CN" sz="2800" b="1" dirty="0">
                <a:solidFill>
                  <a:srgbClr val="FF0000"/>
                </a:solidFill>
                <a:latin typeface="Times New Roman" pitchFamily="18" charset="0"/>
                <a:cs typeface="Times New Roman" pitchFamily="18" charset="0"/>
              </a:rPr>
              <a:t>arrived at </a:t>
            </a:r>
          </a:p>
        </p:txBody>
      </p:sp>
      <p:sp>
        <p:nvSpPr>
          <p:cNvPr id="4" name="文本框 3"/>
          <p:cNvSpPr txBox="1">
            <a:spLocks noChangeArrowheads="1"/>
          </p:cNvSpPr>
          <p:nvPr/>
        </p:nvSpPr>
        <p:spPr bwMode="auto">
          <a:xfrm>
            <a:off x="3059113" y="3061890"/>
            <a:ext cx="2179637" cy="661988"/>
          </a:xfrm>
          <a:prstGeom prst="rect">
            <a:avLst/>
          </a:prstGeom>
          <a:noFill/>
          <a:ln w="9525">
            <a:noFill/>
            <a:miter lim="800000"/>
            <a:headEnd/>
            <a:tailEnd/>
          </a:ln>
        </p:spPr>
        <p:txBody>
          <a:bodyPr>
            <a:spAutoFit/>
          </a:bodyPr>
          <a:lstStyle/>
          <a:p>
            <a:pPr>
              <a:lnSpc>
                <a:spcPct val="150000"/>
              </a:lnSpc>
            </a:pPr>
            <a:r>
              <a:rPr lang="en-US" altLang="zh-CN" sz="2800" b="1">
                <a:solidFill>
                  <a:srgbClr val="FF0000"/>
                </a:solidFill>
                <a:latin typeface="Times New Roman" pitchFamily="18" charset="0"/>
                <a:cs typeface="Times New Roman" pitchFamily="18" charset="0"/>
              </a:rPr>
              <a:t>wait in line </a:t>
            </a:r>
          </a:p>
        </p:txBody>
      </p:sp>
      <p:sp>
        <p:nvSpPr>
          <p:cNvPr id="5" name="文本框 4"/>
          <p:cNvSpPr txBox="1">
            <a:spLocks noChangeArrowheads="1"/>
          </p:cNvSpPr>
          <p:nvPr/>
        </p:nvSpPr>
        <p:spPr bwMode="auto">
          <a:xfrm>
            <a:off x="5548313" y="4141788"/>
            <a:ext cx="1841500" cy="661987"/>
          </a:xfrm>
          <a:prstGeom prst="rect">
            <a:avLst/>
          </a:prstGeom>
          <a:noFill/>
          <a:ln w="9525">
            <a:noFill/>
            <a:miter lim="800000"/>
            <a:headEnd/>
            <a:tailEnd/>
          </a:ln>
        </p:spPr>
        <p:txBody>
          <a:bodyPr>
            <a:spAutoFit/>
          </a:bodyPr>
          <a:lstStyle/>
          <a:p>
            <a:pPr>
              <a:lnSpc>
                <a:spcPct val="150000"/>
              </a:lnSpc>
            </a:pPr>
            <a:r>
              <a:rPr lang="en-US" altLang="zh-CN" sz="2800" b="1">
                <a:solidFill>
                  <a:srgbClr val="FF0000"/>
                </a:solidFill>
                <a:latin typeface="Times New Roman" pitchFamily="18" charset="0"/>
                <a:cs typeface="Times New Roman" pitchFamily="18" charset="0"/>
              </a:rPr>
              <a:t>in disbelief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2"/>
          <p:cNvSpPr>
            <a:spLocks noGrp="1"/>
          </p:cNvSpPr>
          <p:nvPr>
            <p:ph idx="4294967295"/>
          </p:nvPr>
        </p:nvSpPr>
        <p:spPr bwMode="auto">
          <a:xfrm>
            <a:off x="539750" y="915988"/>
            <a:ext cx="7637463" cy="2879725"/>
          </a:xfrm>
          <a:prstGeom prst="rect">
            <a:avLst/>
          </a:prstGeom>
          <a:noFill/>
          <a:ln>
            <a:miter lim="800000"/>
            <a:headEnd/>
            <a:tailEnd/>
          </a:ln>
        </p:spPr>
        <p:txBody>
          <a:bodyPr lIns="68580" tIns="34290" rIns="68580" bIns="34290"/>
          <a:lstStyle/>
          <a:p>
            <a:pPr marL="533400" indent="-533400" eaLnBrk="1" hangingPunct="1">
              <a:lnSpc>
                <a:spcPct val="150000"/>
              </a:lnSpc>
              <a:spcBef>
                <a:spcPct val="0"/>
              </a:spcBef>
              <a:buFont typeface="Arial" charset="0"/>
              <a:buNone/>
            </a:pPr>
            <a:r>
              <a:rPr lang="en-US" altLang="zh-CN" sz="2800" b="1" dirty="0">
                <a:latin typeface="Times New Roman" pitchFamily="18" charset="0"/>
                <a:ea typeface="黑体" pitchFamily="49" charset="-122"/>
                <a:cs typeface="Times New Roman" pitchFamily="18" charset="0"/>
              </a:rPr>
              <a:t>6.</a:t>
            </a:r>
            <a:r>
              <a:rPr lang="zh-CN" altLang="zh-CN" sz="2800" b="1" dirty="0">
                <a:latin typeface="Times New Roman" pitchFamily="18" charset="0"/>
                <a:ea typeface="黑体" pitchFamily="49" charset="-122"/>
                <a:cs typeface="Times New Roman" pitchFamily="18" charset="0"/>
              </a:rPr>
              <a:t> </a:t>
            </a:r>
            <a:r>
              <a:rPr lang="zh-CN" altLang="en-US" sz="2800" b="1" dirty="0">
                <a:latin typeface="Times New Roman" pitchFamily="18" charset="0"/>
                <a:cs typeface="Times New Roman" pitchFamily="18" charset="0"/>
              </a:rPr>
              <a:t>尽管要下雨了，他们仍然计划去博物馆。</a:t>
            </a:r>
          </a:p>
          <a:p>
            <a:pPr marL="533400" indent="-533400" eaLnBrk="1" hangingPunct="1">
              <a:lnSpc>
                <a:spcPct val="150000"/>
              </a:lnSpc>
              <a:spcBef>
                <a:spcPct val="0"/>
              </a:spcBef>
              <a:buFont typeface="Arial" charset="0"/>
              <a:buNone/>
            </a:pPr>
            <a:r>
              <a:rPr lang="zh-CN" altLang="zh-CN" sz="2800" b="1" dirty="0">
                <a:latin typeface="Times New Roman" pitchFamily="18" charset="0"/>
                <a:ea typeface="黑体" pitchFamily="49" charset="-122"/>
                <a:cs typeface="Times New Roman" pitchFamily="18" charset="0"/>
              </a:rPr>
              <a:t>     ___________________</a:t>
            </a:r>
            <a:r>
              <a:rPr lang="en-US" altLang="zh-CN" sz="2800" b="1" dirty="0">
                <a:solidFill>
                  <a:srgbClr val="000000"/>
                </a:solidFill>
                <a:latin typeface="Times New Roman" pitchFamily="18" charset="0"/>
                <a:cs typeface="Times New Roman" pitchFamily="18" charset="0"/>
              </a:rPr>
              <a:t>_______</a:t>
            </a:r>
            <a:r>
              <a:rPr lang="zh-CN" altLang="zh-CN" sz="2800" b="1" dirty="0">
                <a:latin typeface="Times New Roman" pitchFamily="18" charset="0"/>
                <a:ea typeface="黑体" pitchFamily="49" charset="-122"/>
              </a:rPr>
              <a:t>_______, they still plan to go to the museum.</a:t>
            </a:r>
          </a:p>
          <a:p>
            <a:pPr marL="533400" indent="-533400" eaLnBrk="1" hangingPunct="1">
              <a:lnSpc>
                <a:spcPct val="150000"/>
              </a:lnSpc>
              <a:spcBef>
                <a:spcPct val="0"/>
              </a:spcBef>
              <a:buFont typeface="Arial" charset="0"/>
              <a:buNone/>
            </a:pPr>
            <a:r>
              <a:rPr lang="en-US" altLang="zh-CN" sz="2800" b="1" dirty="0">
                <a:latin typeface="Times New Roman" pitchFamily="18" charset="0"/>
                <a:ea typeface="黑体" pitchFamily="49" charset="-122"/>
              </a:rPr>
              <a:t>7. </a:t>
            </a:r>
            <a:r>
              <a:rPr lang="zh-CN" altLang="en-US" sz="2800" b="1" dirty="0">
                <a:latin typeface="Times New Roman" pitchFamily="18" charset="0"/>
                <a:cs typeface="Times New Roman" pitchFamily="18" charset="0"/>
              </a:rPr>
              <a:t>尽管天气很热，但是我们不得不出去。</a:t>
            </a:r>
          </a:p>
          <a:p>
            <a:pPr marL="533400" indent="-533400" eaLnBrk="1" hangingPunct="1">
              <a:lnSpc>
                <a:spcPct val="150000"/>
              </a:lnSpc>
              <a:spcBef>
                <a:spcPct val="0"/>
              </a:spcBef>
              <a:buFont typeface="Arial" charset="0"/>
              <a:buNone/>
            </a:pPr>
            <a:r>
              <a:rPr lang="zh-CN" altLang="zh-CN" sz="2800" b="1" dirty="0">
                <a:latin typeface="Times New Roman" pitchFamily="18" charset="0"/>
                <a:ea typeface="黑体" pitchFamily="49" charset="-122"/>
              </a:rPr>
              <a:t>    ___________________</a:t>
            </a:r>
            <a:r>
              <a:rPr lang="en-US" altLang="zh-CN" sz="2800" b="1" dirty="0">
                <a:solidFill>
                  <a:srgbClr val="000000"/>
                </a:solidFill>
                <a:latin typeface="Times New Roman" pitchFamily="18" charset="0"/>
                <a:cs typeface="Times New Roman" pitchFamily="18" charset="0"/>
              </a:rPr>
              <a:t>______</a:t>
            </a:r>
            <a:r>
              <a:rPr lang="zh-CN" altLang="zh-CN" sz="2800" b="1" dirty="0">
                <a:latin typeface="Times New Roman" pitchFamily="18" charset="0"/>
                <a:ea typeface="黑体" pitchFamily="49" charset="-122"/>
              </a:rPr>
              <a:t>_______, we had to go out.</a:t>
            </a:r>
          </a:p>
        </p:txBody>
      </p:sp>
      <p:sp>
        <p:nvSpPr>
          <p:cNvPr id="73731" name="Rectangle 3"/>
          <p:cNvSpPr>
            <a:spLocks noChangeArrowheads="1"/>
          </p:cNvSpPr>
          <p:nvPr/>
        </p:nvSpPr>
        <p:spPr bwMode="auto">
          <a:xfrm>
            <a:off x="1331913" y="1635125"/>
            <a:ext cx="4913312" cy="522288"/>
          </a:xfrm>
          <a:prstGeom prst="rect">
            <a:avLst/>
          </a:prstGeom>
          <a:noFill/>
          <a:ln w="9525">
            <a:noFill/>
            <a:miter lim="800000"/>
            <a:headEnd/>
            <a:tailEnd/>
          </a:ln>
        </p:spPr>
        <p:txBody>
          <a:bodyPr wrap="none" anchor="ctr">
            <a:spAutoFit/>
          </a:bodyPr>
          <a:lstStyle/>
          <a:p>
            <a:r>
              <a:rPr lang="zh-CN" altLang="zh-CN" sz="2800" b="1">
                <a:solidFill>
                  <a:srgbClr val="FF0000"/>
                </a:solidFill>
                <a:latin typeface="Times New Roman" pitchFamily="18" charset="0"/>
              </a:rPr>
              <a:t>Even though it</a:t>
            </a:r>
            <a:r>
              <a:rPr lang="en-US" altLang="zh-CN" sz="2800" b="1">
                <a:solidFill>
                  <a:srgbClr val="FF0000"/>
                </a:solidFill>
                <a:latin typeface="Times New Roman" pitchFamily="18" charset="0"/>
              </a:rPr>
              <a:t>’</a:t>
            </a:r>
            <a:r>
              <a:rPr lang="zh-CN" altLang="zh-CN" sz="2800" b="1">
                <a:solidFill>
                  <a:srgbClr val="FF0000"/>
                </a:solidFill>
                <a:latin typeface="Times New Roman" pitchFamily="18" charset="0"/>
              </a:rPr>
              <a:t>s going to rain  </a:t>
            </a:r>
          </a:p>
        </p:txBody>
      </p:sp>
      <p:sp>
        <p:nvSpPr>
          <p:cNvPr id="73732" name="Rectangle 4"/>
          <p:cNvSpPr>
            <a:spLocks noChangeArrowheads="1"/>
          </p:cNvSpPr>
          <p:nvPr/>
        </p:nvSpPr>
        <p:spPr bwMode="auto">
          <a:xfrm>
            <a:off x="1393825" y="3508375"/>
            <a:ext cx="4467225" cy="522288"/>
          </a:xfrm>
          <a:prstGeom prst="rect">
            <a:avLst/>
          </a:prstGeom>
          <a:noFill/>
          <a:ln w="9525">
            <a:noFill/>
            <a:miter lim="800000"/>
            <a:headEnd/>
            <a:tailEnd/>
          </a:ln>
        </p:spPr>
        <p:txBody>
          <a:bodyPr wrap="none" anchor="ctr">
            <a:spAutoFit/>
          </a:bodyPr>
          <a:lstStyle/>
          <a:p>
            <a:r>
              <a:rPr lang="zh-CN" altLang="zh-CN" sz="2800" b="1">
                <a:solidFill>
                  <a:srgbClr val="FF0000"/>
                </a:solidFill>
                <a:latin typeface="Times New Roman" pitchFamily="18" charset="0"/>
                <a:cs typeface="Times New Roman" pitchFamily="18" charset="0"/>
              </a:rPr>
              <a:t>Even though it was very hot</a:t>
            </a:r>
          </a:p>
        </p:txBody>
      </p:sp>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3731"/>
                                        </p:tgtEl>
                                        <p:attrNameLst>
                                          <p:attrName>style.visibility</p:attrName>
                                        </p:attrNameLst>
                                      </p:cBhvr>
                                      <p:to>
                                        <p:strVal val="visible"/>
                                      </p:to>
                                    </p:set>
                                    <p:animEffect transition="in" filter="checkerboard(across)">
                                      <p:cBhvr>
                                        <p:cTn id="7" dur="500"/>
                                        <p:tgtEl>
                                          <p:spTgt spid="7373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73732"/>
                                        </p:tgtEl>
                                        <p:attrNameLst>
                                          <p:attrName>style.visibility</p:attrName>
                                        </p:attrNameLst>
                                      </p:cBhvr>
                                      <p:to>
                                        <p:strVal val="visible"/>
                                      </p:to>
                                    </p:set>
                                    <p:animEffect transition="in" filter="checkerboard(across)">
                                      <p:cBhvr>
                                        <p:cTn id="12" dur="500"/>
                                        <p:tgtEl>
                                          <p:spTgt spid="737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p:bldP spid="7373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TextBox 1"/>
          <p:cNvSpPr txBox="1">
            <a:spLocks noChangeArrowheads="1"/>
          </p:cNvSpPr>
          <p:nvPr/>
        </p:nvSpPr>
        <p:spPr bwMode="auto">
          <a:xfrm>
            <a:off x="755650" y="700088"/>
            <a:ext cx="2663825" cy="584200"/>
          </a:xfrm>
          <a:prstGeom prst="rect">
            <a:avLst/>
          </a:prstGeom>
          <a:noFill/>
          <a:ln w="9525">
            <a:noFill/>
            <a:miter lim="800000"/>
            <a:headEnd/>
            <a:tailEnd/>
          </a:ln>
        </p:spPr>
        <p:txBody>
          <a:bodyPr>
            <a:spAutoFit/>
          </a:bodyPr>
          <a:lstStyle/>
          <a:p>
            <a:pPr marL="457200" indent="-457200">
              <a:buFont typeface="Wingdings" pitchFamily="2" charset="2"/>
              <a:buChar char="Ø"/>
            </a:pPr>
            <a:r>
              <a:rPr lang="zh-CN" altLang="en-US" sz="3200" b="1">
                <a:solidFill>
                  <a:srgbClr val="C00000"/>
                </a:solidFill>
                <a:latin typeface="微软雅黑" pitchFamily="34" charset="-122"/>
                <a:ea typeface="微软雅黑" pitchFamily="34" charset="-122"/>
              </a:rPr>
              <a:t>中考链接</a:t>
            </a:r>
          </a:p>
        </p:txBody>
      </p:sp>
      <p:sp>
        <p:nvSpPr>
          <p:cNvPr id="94210" name="文本框 2"/>
          <p:cNvSpPr txBox="1">
            <a:spLocks noChangeArrowheads="1"/>
          </p:cNvSpPr>
          <p:nvPr/>
        </p:nvSpPr>
        <p:spPr bwMode="auto">
          <a:xfrm>
            <a:off x="755650" y="1419225"/>
            <a:ext cx="7443788" cy="2309813"/>
          </a:xfrm>
          <a:prstGeom prst="rect">
            <a:avLst/>
          </a:prstGeom>
          <a:noFill/>
          <a:ln w="9525">
            <a:noFill/>
            <a:miter lim="800000"/>
            <a:headEnd/>
            <a:tailEnd/>
          </a:ln>
        </p:spPr>
        <p:txBody>
          <a:bodyPr>
            <a:spAutoFit/>
          </a:bodyPr>
          <a:lstStyle/>
          <a:p>
            <a:pPr>
              <a:lnSpc>
                <a:spcPct val="135000"/>
              </a:lnSpc>
            </a:pPr>
            <a:r>
              <a:rPr lang="en-US" altLang="zh-CN" sz="2800" b="1">
                <a:latin typeface="Times New Roman" pitchFamily="18" charset="0"/>
                <a:ea typeface="黑体" pitchFamily="49" charset="-122"/>
              </a:rPr>
              <a:t>My mother_________ in the kitchen when the rainstorm came. </a:t>
            </a:r>
            <a:endParaRPr lang="zh-CN" altLang="zh-CN" sz="2800" b="1">
              <a:latin typeface="Times New Roman" pitchFamily="18" charset="0"/>
              <a:ea typeface="黑体" pitchFamily="49" charset="-122"/>
            </a:endParaRPr>
          </a:p>
          <a:p>
            <a:pPr>
              <a:lnSpc>
                <a:spcPct val="135000"/>
              </a:lnSpc>
            </a:pPr>
            <a:r>
              <a:rPr lang="en-US" altLang="zh-CN" sz="2800" b="1">
                <a:latin typeface="Times New Roman" pitchFamily="18" charset="0"/>
                <a:ea typeface="黑体" pitchFamily="49" charset="-122"/>
              </a:rPr>
              <a:t>A. was cooking    B. is cooking     C. cooks </a:t>
            </a:r>
            <a:endParaRPr lang="zh-CN" altLang="zh-CN" sz="2800" b="1">
              <a:latin typeface="Times New Roman" pitchFamily="18" charset="0"/>
              <a:ea typeface="黑体" pitchFamily="49" charset="-122"/>
            </a:endParaRPr>
          </a:p>
          <a:p>
            <a:pPr>
              <a:lnSpc>
                <a:spcPct val="120000"/>
              </a:lnSpc>
            </a:pPr>
            <a:endParaRPr lang="en-US" altLang="zh-CN" sz="2800" b="1">
              <a:latin typeface="Times New Roman" pitchFamily="18" charset="0"/>
              <a:ea typeface="黑体" pitchFamily="49" charset="-122"/>
              <a:cs typeface="Times New Roman" pitchFamily="18" charset="0"/>
            </a:endParaRPr>
          </a:p>
        </p:txBody>
      </p:sp>
      <p:sp>
        <p:nvSpPr>
          <p:cNvPr id="5" name="圆角矩形标注 4"/>
          <p:cNvSpPr/>
          <p:nvPr/>
        </p:nvSpPr>
        <p:spPr>
          <a:xfrm>
            <a:off x="3708400" y="3322638"/>
            <a:ext cx="4313238" cy="1027112"/>
          </a:xfrm>
          <a:prstGeom prst="wedgeRoundRectCallout">
            <a:avLst>
              <a:gd name="adj1" fmla="val -3821"/>
              <a:gd name="adj2" fmla="val -46896"/>
              <a:gd name="adj3" fmla="val 16667"/>
            </a:avLst>
          </a:prstGeom>
          <a:noFill/>
          <a:ln w="12700" cap="flat" cmpd="sng" algn="ctr">
            <a:solidFill>
              <a:schemeClr val="accent2">
                <a:lumMod val="60000"/>
                <a:lumOff val="40000"/>
              </a:schemeClr>
            </a:solidFill>
            <a:prstDash val="solid"/>
          </a:ln>
          <a:effectLst>
            <a:outerShdw blurRad="40000" dist="23000" dir="5400000" rotWithShape="0">
              <a:srgbClr val="000000">
                <a:alpha val="35000"/>
              </a:srgbClr>
            </a:outerShdw>
          </a:effectLst>
        </p:spPr>
        <p:txBody>
          <a:bodyPr anchor="ctr"/>
          <a:lstStyle/>
          <a:p>
            <a:pPr fontAlgn="auto">
              <a:lnSpc>
                <a:spcPct val="120000"/>
              </a:lnSpc>
              <a:spcBef>
                <a:spcPts val="0"/>
              </a:spcBef>
              <a:spcAft>
                <a:spcPts val="0"/>
              </a:spcAft>
              <a:buFont typeface="Arial" charset="0"/>
              <a:buNone/>
              <a:defRPr/>
            </a:pPr>
            <a:r>
              <a:rPr lang="zh-CN" altLang="en-US" sz="1600" kern="0" dirty="0">
                <a:solidFill>
                  <a:schemeClr val="accent6">
                    <a:lumMod val="50000"/>
                  </a:schemeClr>
                </a:solidFill>
                <a:latin typeface="Calibri"/>
                <a:ea typeface="黑体" pitchFamily="49" charset="-122"/>
                <a:cs typeface="Times New Roman" pitchFamily="18" charset="0"/>
              </a:rPr>
              <a:t>句意为“当暴风雨来临的时候，我妈妈正在厨房做饭。”暴风雨来的时候发生在过去，妈妈当时正在做饭，要用过去进行时。</a:t>
            </a:r>
            <a:endParaRPr lang="en-US" altLang="zh-CN" sz="1600" kern="0" dirty="0">
              <a:solidFill>
                <a:schemeClr val="accent6">
                  <a:lumMod val="50000"/>
                </a:schemeClr>
              </a:solidFill>
              <a:latin typeface="Calibri"/>
              <a:ea typeface="黑体" pitchFamily="49" charset="-122"/>
              <a:cs typeface="Times New Roman" pitchFamily="18" charset="0"/>
            </a:endParaRPr>
          </a:p>
        </p:txBody>
      </p:sp>
      <p:sp>
        <p:nvSpPr>
          <p:cNvPr id="6" name=" 2050"/>
          <p:cNvSpPr>
            <a:spLocks/>
          </p:cNvSpPr>
          <p:nvPr/>
        </p:nvSpPr>
        <p:spPr bwMode="auto">
          <a:xfrm>
            <a:off x="611188" y="2740025"/>
            <a:ext cx="1176337" cy="582613"/>
          </a:xfrm>
          <a:custGeom>
            <a:avLst/>
            <a:gdLst>
              <a:gd name="T0" fmla="*/ 0 w 1360"/>
              <a:gd name="T1" fmla="*/ 2147483647 h 1358"/>
              <a:gd name="T2" fmla="*/ 2147483647 w 1360"/>
              <a:gd name="T3" fmla="*/ 2147483647 h 1358"/>
              <a:gd name="T4" fmla="*/ 2147483647 w 1360"/>
              <a:gd name="T5" fmla="*/ 2147483647 h 1358"/>
              <a:gd name="T6" fmla="*/ 2147483647 w 1360"/>
              <a:gd name="T7" fmla="*/ 2147483647 h 1358"/>
              <a:gd name="T8" fmla="*/ 2147483647 w 1360"/>
              <a:gd name="T9" fmla="*/ 2147483647 h 1358"/>
              <a:gd name="T10" fmla="*/ 2147483647 w 1360"/>
              <a:gd name="T11" fmla="*/ 2147483647 h 1358"/>
              <a:gd name="T12" fmla="*/ 2147483647 w 1360"/>
              <a:gd name="T13" fmla="*/ 2147483647 h 1358"/>
              <a:gd name="T14" fmla="*/ 2147483647 w 1360"/>
              <a:gd name="T15" fmla="*/ 2147483647 h 1358"/>
              <a:gd name="T16" fmla="*/ 2147483647 w 1360"/>
              <a:gd name="T17" fmla="*/ 2147483647 h 1358"/>
              <a:gd name="T18" fmla="*/ 2147483647 w 1360"/>
              <a:gd name="T19" fmla="*/ 2147483647 h 1358"/>
              <a:gd name="T20" fmla="*/ 2147483647 w 1360"/>
              <a:gd name="T21" fmla="*/ 2147483647 h 1358"/>
              <a:gd name="T22" fmla="*/ 2147483647 w 1360"/>
              <a:gd name="T23" fmla="*/ 2147483647 h 1358"/>
              <a:gd name="T24" fmla="*/ 2147483647 w 1360"/>
              <a:gd name="T25" fmla="*/ 2147483647 h 1358"/>
              <a:gd name="T26" fmla="*/ 2147483647 w 1360"/>
              <a:gd name="T27" fmla="*/ 2147483647 h 1358"/>
              <a:gd name="T28" fmla="*/ 2147483647 w 1360"/>
              <a:gd name="T29" fmla="*/ 2147483647 h 1358"/>
              <a:gd name="T30" fmla="*/ 2147483647 w 1360"/>
              <a:gd name="T31" fmla="*/ 2147483647 h 1358"/>
              <a:gd name="T32" fmla="*/ 2147483647 w 1360"/>
              <a:gd name="T33" fmla="*/ 2147483647 h 1358"/>
              <a:gd name="T34" fmla="*/ 2147483647 w 1360"/>
              <a:gd name="T35" fmla="*/ 2147483647 h 1358"/>
              <a:gd name="T36" fmla="*/ 2147483647 w 1360"/>
              <a:gd name="T37" fmla="*/ 2147483647 h 1358"/>
              <a:gd name="T38" fmla="*/ 2147483647 w 1360"/>
              <a:gd name="T39" fmla="*/ 2147483647 h 1358"/>
              <a:gd name="T40" fmla="*/ 2147483647 w 1360"/>
              <a:gd name="T41" fmla="*/ 2147483647 h 1358"/>
              <a:gd name="T42" fmla="*/ 0 w 1360"/>
              <a:gd name="T43" fmla="*/ 2147483647 h 1358"/>
              <a:gd name="T44" fmla="*/ 2147483647 w 1360"/>
              <a:gd name="T45" fmla="*/ 2147483647 h 1358"/>
              <a:gd name="T46" fmla="*/ 2147483647 w 1360"/>
              <a:gd name="T47" fmla="*/ 2147483647 h 1358"/>
              <a:gd name="T48" fmla="*/ 2147483647 w 1360"/>
              <a:gd name="T49" fmla="*/ 2147483647 h 1358"/>
              <a:gd name="T50" fmla="*/ 2147483647 w 1360"/>
              <a:gd name="T51" fmla="*/ 2147483647 h 1358"/>
              <a:gd name="T52" fmla="*/ 2147483647 w 1360"/>
              <a:gd name="T53" fmla="*/ 2147483647 h 1358"/>
              <a:gd name="T54" fmla="*/ 2147483647 w 1360"/>
              <a:gd name="T55" fmla="*/ 2147483647 h 1358"/>
              <a:gd name="T56" fmla="*/ 2147483647 w 1360"/>
              <a:gd name="T57" fmla="*/ 2147483647 h 1358"/>
              <a:gd name="T58" fmla="*/ 2147483647 w 1360"/>
              <a:gd name="T59" fmla="*/ 2147483647 h 1358"/>
              <a:gd name="T60" fmla="*/ 2147483647 w 1360"/>
              <a:gd name="T61" fmla="*/ 2147483647 h 1358"/>
              <a:gd name="T62" fmla="*/ 2147483647 w 1360"/>
              <a:gd name="T63" fmla="*/ 2147483647 h 1358"/>
              <a:gd name="T64" fmla="*/ 2147483647 w 1360"/>
              <a:gd name="T65" fmla="*/ 2147483647 h 1358"/>
              <a:gd name="T66" fmla="*/ 2147483647 w 1360"/>
              <a:gd name="T67" fmla="*/ 2147483647 h 1358"/>
              <a:gd name="T68" fmla="*/ 2147483647 w 1360"/>
              <a:gd name="T69" fmla="*/ 2147483647 h 1358"/>
              <a:gd name="T70" fmla="*/ 2147483647 w 1360"/>
              <a:gd name="T71" fmla="*/ 2147483647 h 1358"/>
              <a:gd name="T72" fmla="*/ 2147483647 w 1360"/>
              <a:gd name="T73" fmla="*/ 2147483647 h 1358"/>
              <a:gd name="T74" fmla="*/ 2147483647 w 1360"/>
              <a:gd name="T75" fmla="*/ 2147483647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360"/>
              <a:gd name="T115" fmla="*/ 0 h 1358"/>
              <a:gd name="T116" fmla="*/ 1360 w 1360"/>
              <a:gd name="T117" fmla="*/ 1358 h 13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gradFill rotWithShape="1">
            <a:gsLst>
              <a:gs pos="0">
                <a:srgbClr val="E30000"/>
              </a:gs>
              <a:gs pos="100000">
                <a:srgbClr val="760303"/>
              </a:gs>
            </a:gsLst>
            <a:lin ang="5400000"/>
          </a:gradFill>
          <a:ln w="9525">
            <a:noFill/>
            <a:round/>
            <a:headEnd/>
            <a:tailEnd/>
          </a:ln>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文本框 47106"/>
          <p:cNvSpPr txBox="1">
            <a:spLocks noChangeArrowheads="1"/>
          </p:cNvSpPr>
          <p:nvPr/>
        </p:nvSpPr>
        <p:spPr bwMode="auto">
          <a:xfrm>
            <a:off x="1089025" y="1708150"/>
            <a:ext cx="7561263" cy="1772793"/>
          </a:xfrm>
          <a:prstGeom prst="rect">
            <a:avLst/>
          </a:prstGeom>
          <a:noFill/>
          <a:ln>
            <a:noFill/>
          </a:ln>
        </p:spPr>
        <p:txBody>
          <a:bodyPr>
            <a:spAutoFit/>
          </a:bodyPr>
          <a:lstStyle>
            <a:lvl1pPr marL="609600" indent="-6096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indent="0" eaLnBrk="1" hangingPunct="1">
              <a:lnSpc>
                <a:spcPct val="130000"/>
              </a:lnSpc>
              <a:buClr>
                <a:schemeClr val="accent5"/>
              </a:buClr>
              <a:defRPr/>
            </a:pPr>
            <a:r>
              <a:rPr lang="en-US" altLang="zh-CN" sz="2800" b="1" dirty="0">
                <a:solidFill>
                  <a:srgbClr val="002060"/>
                </a:solidFill>
                <a:latin typeface="Comic Sans MS" panose="030F0702030302020204" pitchFamily="66" charset="0"/>
                <a:sym typeface="+mn-ea"/>
              </a:rPr>
              <a:t>Recall the unexpected in your daily life and try to </a:t>
            </a:r>
            <a:r>
              <a:rPr lang="en-US" altLang="zh-CN" sz="2800" b="1">
                <a:solidFill>
                  <a:srgbClr val="002060"/>
                </a:solidFill>
                <a:latin typeface="Comic Sans MS" panose="030F0702030302020204" pitchFamily="66" charset="0"/>
                <a:sym typeface="+mn-ea"/>
              </a:rPr>
              <a:t>tell your </a:t>
            </a:r>
            <a:r>
              <a:rPr lang="en-US" altLang="zh-CN" sz="2800" b="1" dirty="0">
                <a:solidFill>
                  <a:srgbClr val="002060"/>
                </a:solidFill>
                <a:latin typeface="Comic Sans MS" panose="030F0702030302020204" pitchFamily="66" charset="0"/>
                <a:sym typeface="+mn-ea"/>
              </a:rPr>
              <a:t>friends in English.</a:t>
            </a:r>
          </a:p>
          <a:p>
            <a:pPr marL="0" indent="0" eaLnBrk="1" hangingPunct="1">
              <a:lnSpc>
                <a:spcPct val="130000"/>
              </a:lnSpc>
              <a:buClr>
                <a:schemeClr val="accent5"/>
              </a:buClr>
              <a:defRPr/>
            </a:pPr>
            <a:r>
              <a:rPr lang="en-US" altLang="zh-CN" sz="2800" b="1" dirty="0">
                <a:solidFill>
                  <a:srgbClr val="002060"/>
                </a:solidFill>
                <a:latin typeface="Comic Sans MS" panose="030F0702030302020204" pitchFamily="66" charset="0"/>
                <a:sym typeface="+mn-ea"/>
              </a:rPr>
              <a:t>e.g. Once I was 9 years old …</a:t>
            </a:r>
            <a:endParaRPr lang="en-US" altLang="zh-CN" sz="2800" b="1" dirty="0">
              <a:solidFill>
                <a:srgbClr val="002060"/>
              </a:solidFill>
              <a:latin typeface="Comic Sans MS" panose="030F0702030302020204" pitchFamily="66" charset="0"/>
            </a:endParaRPr>
          </a:p>
        </p:txBody>
      </p:sp>
      <p:sp>
        <p:nvSpPr>
          <p:cNvPr id="4" name="TextBox 3"/>
          <p:cNvSpPr txBox="1"/>
          <p:nvPr/>
        </p:nvSpPr>
        <p:spPr>
          <a:xfrm>
            <a:off x="3078163" y="795338"/>
            <a:ext cx="3581400" cy="768350"/>
          </a:xfrm>
          <a:prstGeom prst="rect">
            <a:avLst/>
          </a:prstGeom>
          <a:noFill/>
        </p:spPr>
        <p:txBody>
          <a:bodyPr>
            <a:spAutoFit/>
          </a:bodyPr>
          <a:lstStyle/>
          <a:p>
            <a:pPr>
              <a:buFont typeface="Arial" charset="0"/>
              <a:buNone/>
              <a:defRPr/>
            </a:pPr>
            <a:r>
              <a:rPr lang="en-US" altLang="zh-CN" sz="4400" b="1">
                <a:solidFill>
                  <a:srgbClr val="0000FF"/>
                </a:solidFill>
                <a:effectLst>
                  <a:outerShdw blurRad="38100" dist="38100" dir="2700000" algn="tl">
                    <a:srgbClr val="C0C0C0"/>
                  </a:outerShdw>
                </a:effectLst>
                <a:ea typeface="Arial Unicode MS"/>
                <a:cs typeface="Arial" charset="0"/>
              </a:rPr>
              <a:t>Homework</a:t>
            </a:r>
            <a:endParaRPr lang="zh-CN" altLang="en-US" sz="4400">
              <a:ea typeface="Arial Unicode MS"/>
              <a:cs typeface="Arial" charset="0"/>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7107"/>
                                        </p:tgtEl>
                                        <p:attrNameLst>
                                          <p:attrName>style.visibility</p:attrName>
                                        </p:attrNameLst>
                                      </p:cBhvr>
                                      <p:to>
                                        <p:strVal val="visible"/>
                                      </p:to>
                                    </p:set>
                                    <p:animEffect transition="in" filter="box(in)">
                                      <p:cBhvr>
                                        <p:cTn id="7" dur="500"/>
                                        <p:tgtEl>
                                          <p:spTgt spid="47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6258" name="文本框 3"/>
          <p:cNvSpPr txBox="1">
            <a:spLocks noChangeArrowheads="1"/>
          </p:cNvSpPr>
          <p:nvPr/>
        </p:nvSpPr>
        <p:spPr bwMode="auto">
          <a:xfrm>
            <a:off x="652463" y="1708150"/>
            <a:ext cx="7834312" cy="1108075"/>
          </a:xfrm>
          <a:prstGeom prst="rect">
            <a:avLst/>
          </a:prstGeom>
          <a:noFill/>
          <a:ln w="9525">
            <a:noFill/>
            <a:miter lim="800000"/>
            <a:headEnd/>
            <a:tailEnd/>
          </a:ln>
        </p:spPr>
        <p:txBody>
          <a:bodyPr wrap="none">
            <a:spAutoFit/>
          </a:bodyPr>
          <a:lstStyle/>
          <a:p>
            <a:pPr algn="ctr" defTabSz="685800">
              <a:buFont typeface="Arial" charset="0"/>
              <a:buNone/>
            </a:pPr>
            <a:r>
              <a:rPr lang="zh-CN" altLang="en-US" sz="6600" b="1" noProof="1">
                <a:solidFill>
                  <a:srgbClr val="FF6600"/>
                </a:solidFill>
                <a:latin typeface="宋体" charset="-122"/>
              </a:rPr>
              <a:t>七彩课堂  伴你成长</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矩形 145409"/>
          <p:cNvSpPr>
            <a:spLocks noChangeArrowheads="1"/>
          </p:cNvSpPr>
          <p:nvPr/>
        </p:nvSpPr>
        <p:spPr bwMode="auto">
          <a:xfrm>
            <a:off x="2217738" y="811213"/>
            <a:ext cx="5140325" cy="563562"/>
          </a:xfrm>
          <a:prstGeom prst="rect">
            <a:avLst/>
          </a:prstGeom>
          <a:noFill/>
          <a:ln w="9525">
            <a:noFill/>
            <a:miter lim="800000"/>
            <a:headEnd/>
            <a:tailEnd/>
          </a:ln>
        </p:spPr>
        <p:txBody>
          <a:bodyPr wrap="none" lIns="67500" tIns="35100" rIns="67500" bIns="35100">
            <a:spAutoFit/>
          </a:bodyPr>
          <a:lstStyle/>
          <a:p>
            <a:r>
              <a:rPr lang="en-US" altLang="zh-CN" sz="3200" b="1" dirty="0">
                <a:ln w="18000">
                  <a:solidFill>
                    <a:schemeClr val="accent2">
                      <a:satMod val="140000"/>
                    </a:schemeClr>
                  </a:solidFill>
                  <a:prstDash val="solid"/>
                  <a:miter lim="800000"/>
                </a:ln>
                <a:noFill/>
                <a:effectLst>
                  <a:outerShdw blurRad="38100" dist="38100" dir="2700000" algn="tl">
                    <a:srgbClr val="000000">
                      <a:alpha val="43137"/>
                    </a:srgbClr>
                  </a:outerShdw>
                </a:effectLst>
                <a:latin typeface="Calibri" pitchFamily="34" charset="0"/>
                <a:cs typeface="Calibri" pitchFamily="34" charset="0"/>
              </a:rPr>
              <a:t>Life Is Full of the Unexpected </a:t>
            </a:r>
          </a:p>
        </p:txBody>
      </p:sp>
      <p:sp>
        <p:nvSpPr>
          <p:cNvPr id="48130" name="矩形 145410"/>
          <p:cNvSpPr>
            <a:spLocks noChangeArrowheads="1"/>
          </p:cNvSpPr>
          <p:nvPr/>
        </p:nvSpPr>
        <p:spPr bwMode="auto">
          <a:xfrm>
            <a:off x="1042988" y="1414463"/>
            <a:ext cx="7489825" cy="3173412"/>
          </a:xfrm>
          <a:prstGeom prst="rect">
            <a:avLst/>
          </a:prstGeom>
          <a:noFill/>
          <a:ln w="28575">
            <a:noFill/>
            <a:miter lim="800000"/>
            <a:headEnd/>
            <a:tailEnd/>
          </a:ln>
        </p:spPr>
        <p:txBody>
          <a:bodyPr lIns="67500" tIns="35100" rIns="67500" bIns="35100">
            <a:spAutoFit/>
          </a:bodyPr>
          <a:lstStyle/>
          <a:p>
            <a:pPr>
              <a:lnSpc>
                <a:spcPct val="120000"/>
              </a:lnSpc>
            </a:pPr>
            <a:r>
              <a:rPr lang="en-US" altLang="zh-CN" sz="2800" b="1" dirty="0">
                <a:solidFill>
                  <a:srgbClr val="002060"/>
                </a:solidFill>
                <a:latin typeface="Times New Roman" pitchFamily="18" charset="0"/>
              </a:rPr>
              <a:t>In May 2001, I found a job in New York at the World Trade Center. On September 11, 2001, I arrived at my building at around 8:30 a.m. I was about to go up when I decided to get a coffee first. I went to my favorite coffee place even though it was two blocks east from my</a:t>
            </a:r>
          </a:p>
        </p:txBody>
      </p:sp>
      <p:sp>
        <p:nvSpPr>
          <p:cNvPr id="2" name="圆角矩形 1"/>
          <p:cNvSpPr/>
          <p:nvPr/>
        </p:nvSpPr>
        <p:spPr>
          <a:xfrm>
            <a:off x="827584" y="699542"/>
            <a:ext cx="7632848" cy="3888333"/>
          </a:xfrm>
          <a:prstGeom prst="roundRect">
            <a:avLst/>
          </a:prstGeom>
          <a:noFill/>
          <a:ln>
            <a:solidFill>
              <a:schemeClr val="accent2">
                <a:lumMod val="40000"/>
                <a:lumOff val="6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U12A3a">
            <a:hlinkClick r:id="" action="ppaction://media"/>
            <a:extLst>
              <a:ext uri="{FF2B5EF4-FFF2-40B4-BE49-F238E27FC236}">
                <a16:creationId xmlns:a16="http://schemas.microsoft.com/office/drawing/2014/main" id="{34FF610C-88B1-BA70-8F95-6FC0D8A0F7D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358063" y="768821"/>
            <a:ext cx="648345" cy="648345"/>
          </a:xfrm>
          <a:prstGeom prst="rect">
            <a:avLst/>
          </a:prstGeo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nextCondLst>
                <p:cond evt="onClick" delay="0">
                  <p:tgtEl>
                    <p:spTgt spid="3"/>
                  </p:tgtEl>
                </p:cond>
              </p:nextCondLst>
            </p:seq>
            <p:audio>
              <p:cMediaNode vol="80000" numSld="999">
                <p:cTn id="7" fill="remove" display="0">
                  <p:stCondLst>
                    <p:cond delay="indefinite"/>
                  </p:stCondLst>
                  <p:endCondLst>
                    <p:cond evt="onStopAudio" delay="0">
                      <p:tgtEl>
                        <p:sldTgt/>
                      </p:tgtEl>
                    </p:cond>
                  </p:endCondLst>
                </p:cTn>
                <p:tgtEl>
                  <p:spTgt spid="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矩形 146433"/>
          <p:cNvSpPr>
            <a:spLocks noChangeArrowheads="1"/>
          </p:cNvSpPr>
          <p:nvPr/>
        </p:nvSpPr>
        <p:spPr bwMode="auto">
          <a:xfrm>
            <a:off x="684213" y="982663"/>
            <a:ext cx="7775575" cy="3375893"/>
          </a:xfrm>
          <a:prstGeom prst="rect">
            <a:avLst/>
          </a:prstGeom>
          <a:noFill/>
          <a:ln w="28575">
            <a:noFill/>
            <a:miter lim="800000"/>
            <a:headEnd/>
            <a:tailEnd/>
          </a:ln>
        </p:spPr>
        <p:txBody>
          <a:bodyPr lIns="67500" tIns="35100" rIns="67500" bIns="35100">
            <a:spAutoFit/>
          </a:bodyPr>
          <a:lstStyle/>
          <a:p>
            <a:pPr>
              <a:lnSpc>
                <a:spcPct val="130000"/>
              </a:lnSpc>
            </a:pPr>
            <a:r>
              <a:rPr lang="en-US" altLang="zh-CN" sz="2800" b="1" dirty="0">
                <a:solidFill>
                  <a:srgbClr val="002060"/>
                </a:solidFill>
                <a:latin typeface="Times New Roman" pitchFamily="18" charset="0"/>
              </a:rPr>
              <a:t>office. As I was waiting in line with other office workers, I heard a loud sound. Before I could join the others outside to see what was going on, the first plane had already hit my offce building. We stared in disbelief at the black smoke rising above the burning building. I felt lucky to be alive. </a:t>
            </a:r>
          </a:p>
        </p:txBody>
      </p:sp>
      <p:sp>
        <p:nvSpPr>
          <p:cNvPr id="2" name="圆角矩形 1"/>
          <p:cNvSpPr/>
          <p:nvPr/>
        </p:nvSpPr>
        <p:spPr>
          <a:xfrm>
            <a:off x="467544" y="771550"/>
            <a:ext cx="8208912" cy="3744416"/>
          </a:xfrm>
          <a:prstGeom prst="roundRect">
            <a:avLst/>
          </a:prstGeom>
          <a:noFill/>
          <a:ln>
            <a:solidFill>
              <a:schemeClr val="accent2">
                <a:lumMod val="40000"/>
                <a:lumOff val="6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矩形 1"/>
          <p:cNvSpPr>
            <a:spLocks noChangeArrowheads="1"/>
          </p:cNvSpPr>
          <p:nvPr/>
        </p:nvSpPr>
        <p:spPr bwMode="auto">
          <a:xfrm>
            <a:off x="1043608" y="555526"/>
            <a:ext cx="7416800" cy="4227512"/>
          </a:xfrm>
          <a:prstGeom prst="rect">
            <a:avLst/>
          </a:prstGeom>
          <a:noFill/>
          <a:ln w="28575">
            <a:noFill/>
            <a:miter lim="800000"/>
            <a:headEnd/>
            <a:tailEnd/>
          </a:ln>
        </p:spPr>
        <p:txBody>
          <a:bodyPr lIns="67500" tIns="35100" rIns="67500" bIns="35100">
            <a:spAutoFit/>
          </a:bodyPr>
          <a:lstStyle/>
          <a:p>
            <a:pPr>
              <a:lnSpc>
                <a:spcPct val="120000"/>
              </a:lnSpc>
            </a:pPr>
            <a:r>
              <a:rPr lang="en-US" altLang="zh-CN" sz="2800" b="1" dirty="0">
                <a:solidFill>
                  <a:srgbClr val="002060"/>
                </a:solidFill>
                <a:latin typeface="Times New Roman" pitchFamily="18" charset="0"/>
              </a:rPr>
              <a:t>Almost 10 years later, I woke up at 10:00 a.m. on February 21, 2011 and realized that my alarm had never gone off. I jumped out of bed and went straight to the airport. But by the time I got to the airport, my plane to New Zealand had already taken off. “This is the first holiday I’ve taken in a year, and now I’ve missed my plane. What bad luck!” I thought </a:t>
            </a:r>
          </a:p>
        </p:txBody>
      </p:sp>
      <p:sp>
        <p:nvSpPr>
          <p:cNvPr id="2" name="圆角矩形 1"/>
          <p:cNvSpPr/>
          <p:nvPr/>
        </p:nvSpPr>
        <p:spPr>
          <a:xfrm>
            <a:off x="755576" y="627534"/>
            <a:ext cx="7848872" cy="4155504"/>
          </a:xfrm>
          <a:prstGeom prst="roundRect">
            <a:avLst/>
          </a:prstGeom>
          <a:noFill/>
          <a:ln>
            <a:solidFill>
              <a:schemeClr val="accent2">
                <a:lumMod val="40000"/>
                <a:lumOff val="6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矩形 147457"/>
          <p:cNvSpPr>
            <a:spLocks noChangeArrowheads="1"/>
          </p:cNvSpPr>
          <p:nvPr/>
        </p:nvSpPr>
        <p:spPr bwMode="auto">
          <a:xfrm>
            <a:off x="971674" y="754063"/>
            <a:ext cx="7488238" cy="3991959"/>
          </a:xfrm>
          <a:prstGeom prst="rect">
            <a:avLst/>
          </a:prstGeom>
          <a:noFill/>
          <a:ln w="9525">
            <a:noFill/>
            <a:miter lim="800000"/>
            <a:headEnd/>
            <a:tailEnd/>
          </a:ln>
        </p:spPr>
        <p:txBody>
          <a:bodyPr lIns="67500" tIns="35100" rIns="67500" bIns="35100">
            <a:spAutoFit/>
          </a:bodyPr>
          <a:lstStyle/>
          <a:p>
            <a:pPr>
              <a:lnSpc>
                <a:spcPct val="130000"/>
              </a:lnSpc>
            </a:pPr>
            <a:r>
              <a:rPr lang="en-US" altLang="zh-CN" sz="2800" b="1" dirty="0">
                <a:solidFill>
                  <a:srgbClr val="002060"/>
                </a:solidFill>
                <a:latin typeface="Times New Roman" pitchFamily="18" charset="0"/>
              </a:rPr>
              <a:t>to myself. The other planes were full so I had to wait till the next day. The next morning, I heard about the earthquake in New Zealand the day before. My bad luck had </a:t>
            </a:r>
          </a:p>
          <a:p>
            <a:pPr>
              <a:lnSpc>
                <a:spcPct val="130000"/>
              </a:lnSpc>
            </a:pPr>
            <a:r>
              <a:rPr lang="en-US" altLang="zh-CN" sz="2800" b="1" dirty="0">
                <a:solidFill>
                  <a:srgbClr val="002060"/>
                </a:solidFill>
                <a:latin typeface="Times New Roman" pitchFamily="18" charset="0"/>
              </a:rPr>
              <a:t>unexpectedly turned into </a:t>
            </a:r>
          </a:p>
          <a:p>
            <a:pPr>
              <a:lnSpc>
                <a:spcPct val="130000"/>
              </a:lnSpc>
            </a:pPr>
            <a:r>
              <a:rPr lang="en-US" altLang="zh-CN" sz="2800" b="1" dirty="0">
                <a:solidFill>
                  <a:srgbClr val="002060"/>
                </a:solidFill>
                <a:latin typeface="Times New Roman" pitchFamily="18" charset="0"/>
              </a:rPr>
              <a:t>a good thing.</a:t>
            </a:r>
          </a:p>
          <a:p>
            <a:pPr>
              <a:lnSpc>
                <a:spcPct val="130000"/>
              </a:lnSpc>
            </a:pPr>
            <a:endParaRPr lang="en-US" altLang="zh-CN" sz="2800" b="1" dirty="0">
              <a:solidFill>
                <a:srgbClr val="002060"/>
              </a:solidFill>
              <a:latin typeface="Times New Roman" pitchFamily="18" charset="0"/>
            </a:endParaRPr>
          </a:p>
        </p:txBody>
      </p:sp>
      <p:pic>
        <p:nvPicPr>
          <p:cNvPr id="53250" name="Picture 2" descr="G:\resource\U12\jpg\A _3a.jpg"/>
          <p:cNvPicPr>
            <a:picLocks noChangeAspect="1" noChangeArrowheads="1"/>
          </p:cNvPicPr>
          <p:nvPr/>
        </p:nvPicPr>
        <p:blipFill>
          <a:blip r:embed="rId3"/>
          <a:srcRect/>
          <a:stretch>
            <a:fillRect/>
          </a:stretch>
        </p:blipFill>
        <p:spPr bwMode="auto">
          <a:xfrm>
            <a:off x="5212995" y="2438657"/>
            <a:ext cx="2808288" cy="2106612"/>
          </a:xfrm>
          <a:prstGeom prst="rect">
            <a:avLst/>
          </a:prstGeom>
          <a:noFill/>
          <a:ln w="9525">
            <a:noFill/>
            <a:miter lim="800000"/>
            <a:headEnd/>
            <a:tailEnd/>
          </a:ln>
        </p:spPr>
      </p:pic>
      <p:sp>
        <p:nvSpPr>
          <p:cNvPr id="2" name="圆角矩形 1"/>
          <p:cNvSpPr/>
          <p:nvPr/>
        </p:nvSpPr>
        <p:spPr>
          <a:xfrm>
            <a:off x="827584" y="754064"/>
            <a:ext cx="7704856" cy="3791206"/>
          </a:xfrm>
          <a:prstGeom prst="roundRect">
            <a:avLst/>
          </a:prstGeom>
          <a:noFill/>
          <a:ln>
            <a:solidFill>
              <a:schemeClr val="accent2">
                <a:lumMod val="40000"/>
                <a:lumOff val="6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4" name="矩形 148483"/>
          <p:cNvSpPr>
            <a:spLocks noChangeArrowheads="1"/>
          </p:cNvSpPr>
          <p:nvPr/>
        </p:nvSpPr>
        <p:spPr bwMode="auto">
          <a:xfrm>
            <a:off x="827088" y="1203325"/>
            <a:ext cx="7510462" cy="2655888"/>
          </a:xfrm>
          <a:prstGeom prst="rect">
            <a:avLst/>
          </a:prstGeom>
          <a:noFill/>
          <a:ln w="9525">
            <a:noFill/>
            <a:miter lim="800000"/>
            <a:headEnd/>
            <a:tailEnd/>
          </a:ln>
        </p:spPr>
        <p:txBody>
          <a:bodyPr lIns="67500" tIns="35100" rIns="67500" bIns="35100">
            <a:spAutoFit/>
          </a:bodyPr>
          <a:lstStyle/>
          <a:p>
            <a:pPr marL="342900" indent="-342900">
              <a:lnSpc>
                <a:spcPct val="150000"/>
              </a:lnSpc>
              <a:buFontTx/>
              <a:buAutoNum type="arabicPeriod"/>
            </a:pPr>
            <a:r>
              <a:rPr lang="en-US" altLang="zh-CN" sz="2800" b="1" dirty="0">
                <a:latin typeface="Times New Roman" pitchFamily="18" charset="0"/>
              </a:rPr>
              <a:t>Which two events does the writer  mention?</a:t>
            </a:r>
          </a:p>
          <a:p>
            <a:pPr marL="342900" indent="-342900">
              <a:lnSpc>
                <a:spcPct val="150000"/>
              </a:lnSpc>
            </a:pPr>
            <a:r>
              <a:rPr lang="en-US" altLang="zh-CN" sz="2800" b="1" dirty="0">
                <a:latin typeface="Times New Roman" pitchFamily="18" charset="0"/>
              </a:rPr>
              <a:t>   </a:t>
            </a:r>
            <a:r>
              <a:rPr lang="en-US" altLang="zh-CN" sz="2800" b="1" dirty="0">
                <a:solidFill>
                  <a:srgbClr val="FF0000"/>
                </a:solidFill>
                <a:latin typeface="Times New Roman" pitchFamily="18" charset="0"/>
              </a:rPr>
              <a:t>The writer mentions the September 11 attack in New York and the earthquake  in New Zealand.</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48484">
                                            <p:txEl>
                                              <p:pRg st="1" end="1"/>
                                            </p:txEl>
                                          </p:spTgt>
                                        </p:tgtEl>
                                        <p:attrNameLst>
                                          <p:attrName>style.visibility</p:attrName>
                                        </p:attrNameLst>
                                      </p:cBhvr>
                                      <p:to>
                                        <p:strVal val="visible"/>
                                      </p:to>
                                    </p:set>
                                    <p:animEffect transition="in" filter="box(in)">
                                      <p:cBhvr>
                                        <p:cTn id="7" dur="500"/>
                                        <p:tgtEl>
                                          <p:spTgt spid="14848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3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1161</TotalTime>
  <Words>2517</Words>
  <Application>Microsoft Office PowerPoint</Application>
  <PresentationFormat>全屏显示(16:9)</PresentationFormat>
  <Paragraphs>279</Paragraphs>
  <Slides>46</Slides>
  <Notes>7</Notes>
  <HiddenSlides>0</HiddenSlides>
  <MMClips>1</MMClips>
  <ScaleCrop>false</ScaleCrop>
  <HeadingPairs>
    <vt:vector size="6" baseType="variant">
      <vt:variant>
        <vt:lpstr>已用的字体</vt:lpstr>
      </vt:variant>
      <vt:variant>
        <vt:i4>12</vt:i4>
      </vt:variant>
      <vt:variant>
        <vt:lpstr>主题</vt:lpstr>
      </vt:variant>
      <vt:variant>
        <vt:i4>3</vt:i4>
      </vt:variant>
      <vt:variant>
        <vt:lpstr>幻灯片标题</vt:lpstr>
      </vt:variant>
      <vt:variant>
        <vt:i4>46</vt:i4>
      </vt:variant>
    </vt:vector>
  </HeadingPairs>
  <TitlesOfParts>
    <vt:vector size="61" baseType="lpstr">
      <vt:lpstr>Al Bayan</vt:lpstr>
      <vt:lpstr>方正粗圆简体</vt:lpstr>
      <vt:lpstr>方正卡通简体</vt:lpstr>
      <vt:lpstr>宋体</vt:lpstr>
      <vt:lpstr>微软雅黑</vt:lpstr>
      <vt:lpstr>Arial</vt:lpstr>
      <vt:lpstr>Calibri</vt:lpstr>
      <vt:lpstr>Calibri Light</vt:lpstr>
      <vt:lpstr>Comic Sans MS</vt:lpstr>
      <vt:lpstr>Impact</vt:lpstr>
      <vt:lpstr>Times New Roman</vt:lpstr>
      <vt:lpstr>Wingdings</vt:lpstr>
      <vt:lpstr>3_自定义设计方案</vt:lpstr>
      <vt:lpstr>1_Office 主题</vt:lpstr>
      <vt:lpstr>《七彩课堂》课件模板（新）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tian</dc:creator>
  <cp:lastModifiedBy>ma xiaojie</cp:lastModifiedBy>
  <cp:revision>94</cp:revision>
  <dcterms:created xsi:type="dcterms:W3CDTF">2019-06-14T09:25:00Z</dcterms:created>
  <dcterms:modified xsi:type="dcterms:W3CDTF">2022-10-28T07:49:56Z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2052-11.1.0.8863</vt:lpwstr>
  </property>
</Properties>
</file>