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3" r:id="rId1"/>
    <p:sldMasterId id="2147483699" r:id="rId2"/>
    <p:sldMasterId id="2147483710" r:id="rId3"/>
  </p:sldMasterIdLst>
  <p:notesMasterIdLst>
    <p:notesMasterId r:id="rId40"/>
  </p:notesMasterIdLst>
  <p:sldIdLst>
    <p:sldId id="262" r:id="rId4"/>
    <p:sldId id="330" r:id="rId5"/>
    <p:sldId id="365" r:id="rId6"/>
    <p:sldId id="259" r:id="rId7"/>
    <p:sldId id="260" r:id="rId8"/>
    <p:sldId id="266" r:id="rId9"/>
    <p:sldId id="267" r:id="rId10"/>
    <p:sldId id="261"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92" r:id="rId30"/>
    <p:sldId id="293" r:id="rId31"/>
    <p:sldId id="294" r:id="rId32"/>
    <p:sldId id="367" r:id="rId33"/>
    <p:sldId id="295" r:id="rId34"/>
    <p:sldId id="360" r:id="rId35"/>
    <p:sldId id="361" r:id="rId36"/>
    <p:sldId id="368" r:id="rId37"/>
    <p:sldId id="362" r:id="rId38"/>
    <p:sldId id="370" r:id="rId3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4" d="100"/>
          <a:sy n="104" d="100"/>
        </p:scale>
        <p:origin x="96" y="5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2022/10/27</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1932275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4</a:t>
            </a:fld>
            <a:endParaRPr lang="zh-CN" altLang="en-US" sz="1200" dirty="0"/>
          </a:p>
        </p:txBody>
      </p:sp>
      <p:sp>
        <p:nvSpPr>
          <p:cNvPr id="207874" name="幻灯片图像占位符 207873"/>
          <p:cNvSpPr>
            <a:spLocks noGrp="1" noRot="1" noChangeAspect="1" noTextEdit="1"/>
          </p:cNvSpPr>
          <p:nvPr>
            <p:ph type="sldImg"/>
          </p:nvPr>
        </p:nvSpPr>
        <p:spPr>
          <a:xfrm>
            <a:off x="685800" y="1143000"/>
            <a:ext cx="5486400" cy="3086100"/>
          </a:xfrm>
        </p:spPr>
      </p:sp>
      <p:sp>
        <p:nvSpPr>
          <p:cNvPr id="207875" name="文本占位符 207874"/>
          <p:cNvSpPr>
            <a:spLocks noGrp="1"/>
          </p:cNvSpPr>
          <p:nvPr>
            <p:ph type="body" idx="1"/>
          </p:nvPr>
        </p:nvSpPr>
        <p:spPr/>
        <p:txBody>
          <a:bodyPr/>
          <a:lstStyle/>
          <a:p>
            <a:pPr lvl="0"/>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22</a:t>
            </a:fld>
            <a:endParaRPr lang="zh-CN" altLang="en-US" sz="1200" dirty="0"/>
          </a:p>
        </p:txBody>
      </p:sp>
      <p:sp>
        <p:nvSpPr>
          <p:cNvPr id="223234" name="幻灯片图像占位符 223233"/>
          <p:cNvSpPr>
            <a:spLocks noGrp="1" noRot="1" noChangeAspect="1" noTextEdit="1"/>
          </p:cNvSpPr>
          <p:nvPr>
            <p:ph type="sldImg"/>
          </p:nvPr>
        </p:nvSpPr>
        <p:spPr>
          <a:xfrm>
            <a:off x="685800" y="1143000"/>
            <a:ext cx="5486400" cy="3086100"/>
          </a:xfrm>
        </p:spPr>
      </p:sp>
      <p:sp>
        <p:nvSpPr>
          <p:cNvPr id="223235" name="文本占位符 223234"/>
          <p:cNvSpPr>
            <a:spLocks noGrp="1"/>
          </p:cNvSpPr>
          <p:nvPr>
            <p:ph type="body" idx="1"/>
          </p:nvPr>
        </p:nvSpPr>
        <p:spPr/>
        <p:txBody>
          <a:bodyPr/>
          <a:lstStyle/>
          <a:p>
            <a:pPr lvl="0"/>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24</a:t>
            </a:fld>
            <a:endParaRPr lang="zh-CN" altLang="en-US" sz="1200" dirty="0"/>
          </a:p>
        </p:txBody>
      </p:sp>
      <p:sp>
        <p:nvSpPr>
          <p:cNvPr id="227330" name="幻灯片图像占位符 227329"/>
          <p:cNvSpPr>
            <a:spLocks noGrp="1" noRot="1" noChangeAspect="1" noTextEdit="1"/>
          </p:cNvSpPr>
          <p:nvPr>
            <p:ph type="sldImg"/>
          </p:nvPr>
        </p:nvSpPr>
        <p:spPr>
          <a:xfrm>
            <a:off x="685800" y="1143000"/>
            <a:ext cx="5486400" cy="3086100"/>
          </a:xfrm>
        </p:spPr>
      </p:sp>
      <p:sp>
        <p:nvSpPr>
          <p:cNvPr id="227331" name="文本占位符 227330"/>
          <p:cNvSpPr>
            <a:spLocks noGrp="1"/>
          </p:cNvSpPr>
          <p:nvPr>
            <p:ph type="body" idx="1"/>
          </p:nvPr>
        </p:nvSpPr>
        <p:spPr/>
        <p:txBody>
          <a:bodyPr/>
          <a:lstStyle/>
          <a:p>
            <a:pPr lvl="0"/>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25</a:t>
            </a:fld>
            <a:endParaRPr lang="zh-CN" altLang="en-US" sz="1200" dirty="0"/>
          </a:p>
        </p:txBody>
      </p:sp>
      <p:sp>
        <p:nvSpPr>
          <p:cNvPr id="228354" name="幻灯片图像占位符 228353"/>
          <p:cNvSpPr>
            <a:spLocks noGrp="1" noRot="1" noChangeAspect="1" noTextEdit="1"/>
          </p:cNvSpPr>
          <p:nvPr>
            <p:ph type="sldImg"/>
          </p:nvPr>
        </p:nvSpPr>
        <p:spPr>
          <a:xfrm>
            <a:off x="685800" y="1143000"/>
            <a:ext cx="5486400" cy="3086100"/>
          </a:xfrm>
        </p:spPr>
      </p:sp>
      <p:sp>
        <p:nvSpPr>
          <p:cNvPr id="228355" name="文本占位符 228354"/>
          <p:cNvSpPr>
            <a:spLocks noGrp="1"/>
          </p:cNvSpPr>
          <p:nvPr>
            <p:ph type="body" idx="1"/>
          </p:nvPr>
        </p:nvSpPr>
        <p:spPr/>
        <p:txBody>
          <a:bodyPr/>
          <a:lstStyle/>
          <a:p>
            <a:pPr lvl="0"/>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26</a:t>
            </a:fld>
            <a:endParaRPr lang="zh-CN" altLang="en-US" sz="1200" dirty="0"/>
          </a:p>
        </p:txBody>
      </p:sp>
      <p:sp>
        <p:nvSpPr>
          <p:cNvPr id="246786" name="幻灯片图像占位符 246785"/>
          <p:cNvSpPr>
            <a:spLocks noGrp="1" noRot="1" noChangeAspect="1" noTextEdit="1"/>
          </p:cNvSpPr>
          <p:nvPr>
            <p:ph type="sldImg"/>
          </p:nvPr>
        </p:nvSpPr>
        <p:spPr>
          <a:xfrm>
            <a:off x="685800" y="1143000"/>
            <a:ext cx="5486400" cy="3086100"/>
          </a:xfrm>
        </p:spPr>
      </p:sp>
      <p:sp>
        <p:nvSpPr>
          <p:cNvPr id="246787" name="文本占位符 246786"/>
          <p:cNvSpPr>
            <a:spLocks noGrp="1"/>
          </p:cNvSpPr>
          <p:nvPr>
            <p:ph type="body" idx="1"/>
          </p:nvPr>
        </p:nvSpPr>
        <p:spPr/>
        <p:txBody>
          <a:bodyPr/>
          <a:lstStyle/>
          <a:p>
            <a:pPr lvl="0"/>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7</a:t>
            </a:fld>
            <a:endParaRPr lang="zh-CN" altLang="en-US" sz="1200" dirty="0"/>
          </a:p>
        </p:txBody>
      </p:sp>
      <p:sp>
        <p:nvSpPr>
          <p:cNvPr id="209922" name="幻灯片图像占位符 209921"/>
          <p:cNvSpPr>
            <a:spLocks noGrp="1" noRot="1" noChangeAspect="1" noTextEdit="1"/>
          </p:cNvSpPr>
          <p:nvPr>
            <p:ph type="sldImg"/>
          </p:nvPr>
        </p:nvSpPr>
        <p:spPr>
          <a:xfrm>
            <a:off x="685800" y="1143000"/>
            <a:ext cx="5486400" cy="3086100"/>
          </a:xfrm>
        </p:spPr>
      </p:sp>
      <p:sp>
        <p:nvSpPr>
          <p:cNvPr id="209923" name="文本占位符 209922"/>
          <p:cNvSpPr>
            <a:spLocks noGrp="1"/>
          </p:cNvSpPr>
          <p:nvPr>
            <p:ph type="body" idx="1"/>
          </p:nvPr>
        </p:nvSpPr>
        <p:spPr/>
        <p:txBody>
          <a:bodyPr/>
          <a:lstStyle/>
          <a:p>
            <a:pPr lvl="0"/>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9</a:t>
            </a:fld>
            <a:endParaRPr lang="zh-CN" altLang="en-US" sz="1200" dirty="0"/>
          </a:p>
        </p:txBody>
      </p:sp>
      <p:sp>
        <p:nvSpPr>
          <p:cNvPr id="210946" name="幻灯片图像占位符 210945"/>
          <p:cNvSpPr>
            <a:spLocks noGrp="1" noRot="1" noChangeAspect="1" noTextEdit="1"/>
          </p:cNvSpPr>
          <p:nvPr>
            <p:ph type="sldImg"/>
          </p:nvPr>
        </p:nvSpPr>
        <p:spPr>
          <a:xfrm>
            <a:off x="685800" y="1143000"/>
            <a:ext cx="5486400" cy="3086100"/>
          </a:xfrm>
        </p:spPr>
      </p:sp>
      <p:sp>
        <p:nvSpPr>
          <p:cNvPr id="210947" name="文本占位符 210946"/>
          <p:cNvSpPr>
            <a:spLocks noGrp="1"/>
          </p:cNvSpPr>
          <p:nvPr>
            <p:ph type="body" idx="1"/>
          </p:nvPr>
        </p:nvSpPr>
        <p:spPr/>
        <p:txBody>
          <a:bodyPr/>
          <a:lstStyle/>
          <a:p>
            <a:pPr lvl="0"/>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10</a:t>
            </a:fld>
            <a:endParaRPr lang="zh-CN" altLang="en-US" sz="1200" dirty="0"/>
          </a:p>
        </p:txBody>
      </p:sp>
      <p:sp>
        <p:nvSpPr>
          <p:cNvPr id="242690" name="幻灯片图像占位符 242689"/>
          <p:cNvSpPr>
            <a:spLocks noGrp="1" noRot="1" noChangeAspect="1" noTextEdit="1"/>
          </p:cNvSpPr>
          <p:nvPr>
            <p:ph type="sldImg"/>
          </p:nvPr>
        </p:nvSpPr>
        <p:spPr>
          <a:xfrm>
            <a:off x="685800" y="1143000"/>
            <a:ext cx="5486400" cy="3086100"/>
          </a:xfrm>
        </p:spPr>
      </p:sp>
      <p:sp>
        <p:nvSpPr>
          <p:cNvPr id="242691" name="文本占位符 242690"/>
          <p:cNvSpPr>
            <a:spLocks noGrp="1"/>
          </p:cNvSpPr>
          <p:nvPr>
            <p:ph type="body" idx="1"/>
          </p:nvPr>
        </p:nvSpPr>
        <p:spPr/>
        <p:txBody>
          <a:bodyPr/>
          <a:lstStyle/>
          <a:p>
            <a:pPr lvl="0"/>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11</a:t>
            </a:fld>
            <a:endParaRPr lang="zh-CN" altLang="en-US" sz="1200" dirty="0"/>
          </a:p>
        </p:txBody>
      </p:sp>
      <p:sp>
        <p:nvSpPr>
          <p:cNvPr id="211970" name="幻灯片图像占位符 211969"/>
          <p:cNvSpPr>
            <a:spLocks noGrp="1" noRot="1" noChangeAspect="1" noTextEdit="1"/>
          </p:cNvSpPr>
          <p:nvPr>
            <p:ph type="sldImg"/>
          </p:nvPr>
        </p:nvSpPr>
        <p:spPr>
          <a:xfrm>
            <a:off x="685800" y="1143000"/>
            <a:ext cx="5486400" cy="3086100"/>
          </a:xfrm>
        </p:spPr>
      </p:sp>
      <p:sp>
        <p:nvSpPr>
          <p:cNvPr id="211971" name="文本占位符 211970"/>
          <p:cNvSpPr>
            <a:spLocks noGrp="1"/>
          </p:cNvSpPr>
          <p:nvPr>
            <p:ph type="body" idx="1"/>
          </p:nvPr>
        </p:nvSpPr>
        <p:spPr/>
        <p:txBody>
          <a:bodyPr/>
          <a:lstStyle/>
          <a:p>
            <a:pPr lvl="0"/>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12</a:t>
            </a:fld>
            <a:endParaRPr lang="zh-CN" altLang="en-US" sz="1200" dirty="0"/>
          </a:p>
        </p:txBody>
      </p:sp>
      <p:sp>
        <p:nvSpPr>
          <p:cNvPr id="212994" name="幻灯片图像占位符 212993"/>
          <p:cNvSpPr>
            <a:spLocks noGrp="1" noRot="1" noChangeAspect="1" noTextEdit="1"/>
          </p:cNvSpPr>
          <p:nvPr>
            <p:ph type="sldImg"/>
          </p:nvPr>
        </p:nvSpPr>
        <p:spPr>
          <a:xfrm>
            <a:off x="685800" y="1143000"/>
            <a:ext cx="5486400" cy="3086100"/>
          </a:xfrm>
        </p:spPr>
      </p:sp>
      <p:sp>
        <p:nvSpPr>
          <p:cNvPr id="212995" name="文本占位符 212994"/>
          <p:cNvSpPr>
            <a:spLocks noGrp="1"/>
          </p:cNvSpPr>
          <p:nvPr>
            <p:ph type="body" idx="1"/>
          </p:nvPr>
        </p:nvSpPr>
        <p:spPr/>
        <p:txBody>
          <a:bodyPr/>
          <a:lstStyle/>
          <a:p>
            <a:pPr lvl="0"/>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13</a:t>
            </a:fld>
            <a:endParaRPr lang="zh-CN" altLang="en-US" sz="1200" dirty="0"/>
          </a:p>
        </p:txBody>
      </p:sp>
      <p:sp>
        <p:nvSpPr>
          <p:cNvPr id="214018" name="幻灯片图像占位符 214017"/>
          <p:cNvSpPr>
            <a:spLocks noGrp="1" noRot="1" noChangeAspect="1" noTextEdit="1"/>
          </p:cNvSpPr>
          <p:nvPr>
            <p:ph type="sldImg"/>
          </p:nvPr>
        </p:nvSpPr>
        <p:spPr>
          <a:xfrm>
            <a:off x="685800" y="1143000"/>
            <a:ext cx="5486400" cy="3086100"/>
          </a:xfrm>
        </p:spPr>
      </p:sp>
      <p:sp>
        <p:nvSpPr>
          <p:cNvPr id="214019" name="文本占位符 214018"/>
          <p:cNvSpPr>
            <a:spLocks noGrp="1"/>
          </p:cNvSpPr>
          <p:nvPr>
            <p:ph type="body" idx="1"/>
          </p:nvPr>
        </p:nvSpPr>
        <p:spPr/>
        <p:txBody>
          <a:bodyPr/>
          <a:lstStyle/>
          <a:p>
            <a:pPr lvl="0"/>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14</a:t>
            </a:fld>
            <a:endParaRPr lang="zh-CN" altLang="en-US" sz="1200" dirty="0"/>
          </a:p>
        </p:txBody>
      </p:sp>
      <p:sp>
        <p:nvSpPr>
          <p:cNvPr id="244738" name="幻灯片图像占位符 244737"/>
          <p:cNvSpPr>
            <a:spLocks noGrp="1" noRot="1" noChangeAspect="1" noTextEdit="1"/>
          </p:cNvSpPr>
          <p:nvPr>
            <p:ph type="sldImg"/>
          </p:nvPr>
        </p:nvSpPr>
        <p:spPr>
          <a:xfrm>
            <a:off x="685800" y="1143000"/>
            <a:ext cx="5486400" cy="3086100"/>
          </a:xfrm>
        </p:spPr>
      </p:sp>
      <p:sp>
        <p:nvSpPr>
          <p:cNvPr id="244739" name="文本占位符 244738"/>
          <p:cNvSpPr>
            <a:spLocks noGrp="1"/>
          </p:cNvSpPr>
          <p:nvPr>
            <p:ph type="body" idx="1"/>
          </p:nvPr>
        </p:nvSpPr>
        <p:spPr/>
        <p:txBody>
          <a:bodyPr/>
          <a:lstStyle/>
          <a:p>
            <a:pPr lvl="0"/>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15</a:t>
            </a:fld>
            <a:endParaRPr lang="zh-CN" altLang="en-US" sz="1200" dirty="0"/>
          </a:p>
        </p:txBody>
      </p:sp>
      <p:sp>
        <p:nvSpPr>
          <p:cNvPr id="243714" name="幻灯片图像占位符 243713"/>
          <p:cNvSpPr>
            <a:spLocks noGrp="1" noRot="1" noChangeAspect="1" noTextEdit="1"/>
          </p:cNvSpPr>
          <p:nvPr>
            <p:ph type="sldImg"/>
          </p:nvPr>
        </p:nvSpPr>
        <p:spPr>
          <a:xfrm>
            <a:off x="685800" y="1143000"/>
            <a:ext cx="5486400" cy="3086100"/>
          </a:xfrm>
        </p:spPr>
      </p:sp>
      <p:sp>
        <p:nvSpPr>
          <p:cNvPr id="243715" name="文本占位符 243714"/>
          <p:cNvSpPr>
            <a:spLocks noGrp="1"/>
          </p:cNvSpPr>
          <p:nvPr>
            <p:ph type="body" idx="1"/>
          </p:nvPr>
        </p:nvSpPr>
        <p:spPr/>
        <p:txBody>
          <a:bodyPr/>
          <a:lstStyle/>
          <a:p>
            <a:pPr lvl="0"/>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40"/>
            <a:ext cx="6858000" cy="1791273"/>
          </a:xfrm>
        </p:spPr>
        <p:txBody>
          <a:bodyPr anchor="b"/>
          <a:lstStyle>
            <a:lvl1pPr algn="ctr">
              <a:defRPr sz="4505"/>
            </a:lvl1pPr>
          </a:lstStyle>
          <a:p>
            <a:r>
              <a:rPr lang="zh-CN" altLang="en-US"/>
              <a:t>单击此处编辑母版标题样式</a:t>
            </a:r>
          </a:p>
        </p:txBody>
      </p:sp>
      <p:sp>
        <p:nvSpPr>
          <p:cNvPr id="3" name="副标题 2"/>
          <p:cNvSpPr>
            <a:spLocks noGrp="1"/>
          </p:cNvSpPr>
          <p:nvPr>
            <p:ph type="subTitle" idx="1"/>
          </p:nvPr>
        </p:nvSpPr>
        <p:spPr>
          <a:xfrm>
            <a:off x="1143000" y="2702392"/>
            <a:ext cx="6858000" cy="1242218"/>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3415442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2407172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14"/>
            <a:ext cx="7886700" cy="2140236"/>
          </a:xfrm>
        </p:spPr>
        <p:txBody>
          <a:bodyPr anchor="b"/>
          <a:lstStyle>
            <a:lvl1pPr>
              <a:defRPr sz="4505"/>
            </a:lvl1pPr>
          </a:lstStyle>
          <a:p>
            <a:r>
              <a:rPr lang="zh-CN" altLang="en-US"/>
              <a:t>单击此处编辑母版标题样式</a:t>
            </a:r>
          </a:p>
        </p:txBody>
      </p:sp>
      <p:sp>
        <p:nvSpPr>
          <p:cNvPr id="3" name="文本占位符 2"/>
          <p:cNvSpPr>
            <a:spLocks noGrp="1"/>
          </p:cNvSpPr>
          <p:nvPr>
            <p:ph type="body" idx="1"/>
          </p:nvPr>
        </p:nvSpPr>
        <p:spPr>
          <a:xfrm>
            <a:off x="623888" y="3443197"/>
            <a:ext cx="7886700" cy="112550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89005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2022/10/27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553629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31"/>
            <a:ext cx="7886700" cy="994490"/>
          </a:xfrm>
        </p:spPr>
        <p:txBody>
          <a:bodyPr/>
          <a:lstStyle/>
          <a:p>
            <a:r>
              <a:rPr lang="zh-CN" altLang="en-US"/>
              <a:t>单击此处编辑母版标题样式</a:t>
            </a:r>
          </a:p>
        </p:txBody>
      </p:sp>
      <p:sp>
        <p:nvSpPr>
          <p:cNvPr id="3" name="文本占位符 2"/>
          <p:cNvSpPr>
            <a:spLocks noGrp="1"/>
          </p:cNvSpPr>
          <p:nvPr>
            <p:ph type="body" idx="1"/>
          </p:nvPr>
        </p:nvSpPr>
        <p:spPr>
          <a:xfrm>
            <a:off x="890081" y="1334255"/>
            <a:ext cx="3655181"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673"/>
            <a:ext cx="3655181"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255"/>
            <a:ext cx="3673182"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673"/>
            <a:ext cx="3673182"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2022/10/27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1501238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2022/10/27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8241394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2022/10/27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6472497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10"/>
            <a:ext cx="3124012" cy="1200533"/>
          </a:xfrm>
        </p:spPr>
        <p:txBody>
          <a:bodyPr anchor="b"/>
          <a:lstStyle>
            <a:lvl1pPr>
              <a:defRPr sz="2405"/>
            </a:lvl1pPr>
          </a:lstStyle>
          <a:p>
            <a:r>
              <a:rPr lang="zh-CN" altLang="en-US"/>
              <a:t>单击此处编辑母版标题样式</a:t>
            </a:r>
          </a:p>
        </p:txBody>
      </p:sp>
      <p:sp>
        <p:nvSpPr>
          <p:cNvPr id="3" name="图片占位符 2"/>
          <p:cNvSpPr>
            <a:spLocks noGrp="1"/>
          </p:cNvSpPr>
          <p:nvPr>
            <p:ph type="pic" idx="1"/>
          </p:nvPr>
        </p:nvSpPr>
        <p:spPr>
          <a:xfrm>
            <a:off x="3887391" y="343010"/>
            <a:ext cx="4629150" cy="4054183"/>
          </a:xfrm>
        </p:spPr>
        <p:txBody>
          <a:bodyPr/>
          <a:lstStyle>
            <a:lvl1pPr marL="0" indent="0">
              <a:buNone/>
              <a:defRPr sz="2405"/>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544"/>
            <a:ext cx="3124012" cy="2859604"/>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2022/10/27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1169644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31"/>
            <a:ext cx="1971675" cy="436027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931"/>
            <a:ext cx="5800725" cy="436027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2022/10/27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2189718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931"/>
            <a:ext cx="7886700" cy="43602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2022/10/27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4559296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90442894"/>
      </p:ext>
    </p:extLst>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7703931"/>
      </p:ext>
    </p:extLst>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2687215"/>
      </p:ext>
    </p:extLst>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5838787"/>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37825706"/>
      </p:ext>
    </p:extLst>
  </p:cSld>
  <p:clrMapOvr>
    <a:masterClrMapping/>
  </p:clrMapOvr>
  <p:transition spd="slow" advTm="0">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764819"/>
      </p:ext>
    </p:extLst>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67057"/>
      </p:ext>
    </p:extLst>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506989"/>
      </p:ext>
    </p:extLst>
  </p:cSld>
  <p:clrMapOvr>
    <a:masterClrMapping/>
  </p:clrMapOvr>
  <p:transition spd="slow">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6607750"/>
      </p:ext>
    </p:extLst>
  </p:cSld>
  <p:clrMapOvr>
    <a:masterClrMapping/>
  </p:clrMapOvr>
  <p:transition spd="slow">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6482069"/>
      </p:ext>
    </p:extLst>
  </p:cSld>
  <p:clrMapOvr>
    <a:masterClrMapping/>
  </p:clrMapOvr>
  <p:transition spd="slow">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5460"/>
            <a:ext cx="6400443" cy="1314815"/>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8035" indent="0" algn="ctr">
              <a:buNone/>
              <a:defRPr>
                <a:solidFill>
                  <a:schemeClr val="tx1">
                    <a:tint val="75000"/>
                  </a:schemeClr>
                </a:solidFill>
              </a:defRPr>
            </a:lvl7pPr>
            <a:lvl8pPr marL="2400935" indent="0" algn="ctr">
              <a:buNone/>
              <a:defRPr>
                <a:solidFill>
                  <a:schemeClr val="tx1">
                    <a:tint val="75000"/>
                  </a:schemeClr>
                </a:solidFill>
              </a:defRPr>
            </a:lvl8pPr>
            <a:lvl9pPr marL="2743835" indent="0" algn="ctr">
              <a:buNone/>
              <a:defRPr>
                <a:solidFill>
                  <a:schemeClr val="tx1">
                    <a:tint val="75000"/>
                  </a:schemeClr>
                </a:solidFill>
              </a:defRPr>
            </a:lvl9pPr>
          </a:lstStyle>
          <a:p>
            <a:r>
              <a:rPr lang="zh-CN" altLang="en-US" noProof="1"/>
              <a:t>单击此处编辑母版副标题样式</a:t>
            </a:r>
          </a:p>
        </p:txBody>
      </p:sp>
    </p:spTree>
    <p:extLst>
      <p:ext uri="{BB962C8B-B14F-4D97-AF65-F5344CB8AC3E}">
        <p14:creationId xmlns:p14="http://schemas.microsoft.com/office/powerpoint/2010/main" val="1438179530"/>
      </p:ext>
    </p:extLst>
  </p:cSld>
  <p:clrMapOvr>
    <a:masterClrMapping/>
  </p:clrMapOvr>
  <p:transition spd="slow">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484"/>
            <a:ext cx="8229481" cy="3395416"/>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extLst>
      <p:ext uri="{BB962C8B-B14F-4D97-AF65-F5344CB8AC3E}">
        <p14:creationId xmlns:p14="http://schemas.microsoft.com/office/powerpoint/2010/main" val="152456778"/>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theme" Target="../theme/theme2.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图片 1" descr="九年级第十一单元02">
            <a:extLst>
              <a:ext uri="{FF2B5EF4-FFF2-40B4-BE49-F238E27FC236}">
                <a16:creationId xmlns:a16="http://schemas.microsoft.com/office/drawing/2014/main" id="{15C0E7CF-04BC-42FC-943B-6AF231953A43}"/>
              </a:ext>
            </a:extLst>
          </p:cNvPr>
          <p:cNvPicPr>
            <a:picLocks noChangeAspect="1"/>
          </p:cNvPicPr>
          <p:nvPr userDrawn="1"/>
        </p:nvPicPr>
        <p:blipFill>
          <a:blip r:embed="rId17"/>
          <a:stretch>
            <a:fillRect/>
          </a:stretch>
        </p:blipFill>
        <p:spPr>
          <a:xfrm>
            <a:off x="0" y="-635"/>
            <a:ext cx="9144000" cy="5144655"/>
          </a:xfrm>
          <a:prstGeom prst="rect">
            <a:avLst/>
          </a:prstGeom>
        </p:spPr>
      </p:pic>
      <p:pic>
        <p:nvPicPr>
          <p:cNvPr id="3" name="图片 2" descr="初中七彩图标">
            <a:extLst>
              <a:ext uri="{FF2B5EF4-FFF2-40B4-BE49-F238E27FC236}">
                <a16:creationId xmlns:a16="http://schemas.microsoft.com/office/drawing/2014/main" id="{129A3AF6-F243-45CA-89AD-F958104BB669}"/>
              </a:ext>
            </a:extLst>
          </p:cNvPr>
          <p:cNvPicPr>
            <a:picLocks noChangeAspect="1"/>
          </p:cNvPicPr>
          <p:nvPr userDrawn="1"/>
        </p:nvPicPr>
        <p:blipFill>
          <a:blip r:embed="rId18"/>
          <a:stretch>
            <a:fillRect/>
          </a:stretch>
        </p:blipFill>
        <p:spPr>
          <a:xfrm>
            <a:off x="7425872" y="61585"/>
            <a:ext cx="1426936" cy="576134"/>
          </a:xfrm>
          <a:prstGeom prst="rect">
            <a:avLst/>
          </a:prstGeom>
        </p:spPr>
      </p:pic>
      <p:sp>
        <p:nvSpPr>
          <p:cNvPr id="4" name="文本框 3">
            <a:extLst>
              <a:ext uri="{FF2B5EF4-FFF2-40B4-BE49-F238E27FC236}">
                <a16:creationId xmlns:a16="http://schemas.microsoft.com/office/drawing/2014/main" id="{93E26089-5149-4907-A636-01AA9102158B}"/>
              </a:ext>
            </a:extLst>
          </p:cNvPr>
          <p:cNvSpPr txBox="1"/>
          <p:nvPr userDrawn="1"/>
        </p:nvSpPr>
        <p:spPr>
          <a:xfrm>
            <a:off x="0" y="36418"/>
            <a:ext cx="2191449" cy="357505"/>
          </a:xfrm>
          <a:prstGeom prst="rect">
            <a:avLst/>
          </a:prstGeom>
          <a:noFill/>
        </p:spPr>
        <p:txBody>
          <a:bodyPr wrap="square" rtlCol="0">
            <a:spAutoFit/>
          </a:bodyPr>
          <a:lstStyle/>
          <a:p>
            <a:r>
              <a:rPr lang="en-US" altLang="zh-CN" sz="1535" b="1" dirty="0">
                <a:solidFill>
                  <a:srgbClr val="595758"/>
                </a:solidFill>
                <a:latin typeface="方正粗圆简体" panose="02010601030101010101" charset="-122"/>
                <a:ea typeface="方正粗圆简体" panose="02010601030101010101" charset="-122"/>
              </a:rPr>
              <a:t>UNIT 11 SECTION B</a:t>
            </a:r>
            <a:r>
              <a:rPr lang="zh-CN" altLang="zh-CN" sz="1725" b="1" dirty="0">
                <a:solidFill>
                  <a:srgbClr val="595758"/>
                </a:solidFill>
                <a:latin typeface="方正粗圆简体" panose="02010601030101010101" charset="-122"/>
                <a:ea typeface="方正粗圆简体" panose="02010601030101010101" charset="-122"/>
              </a:rPr>
              <a:t> </a:t>
            </a:r>
            <a:endParaRPr kumimoji="1" lang="zh-CN" altLang="en-US" sz="1725" b="1" dirty="0">
              <a:solidFill>
                <a:srgbClr val="595758"/>
              </a:solidFill>
              <a:latin typeface="方正粗圆简体" panose="02010601030101010101" charset="-122"/>
              <a:ea typeface="方正粗圆简体" panose="02010601030101010101" charset="-122"/>
            </a:endParaRP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Ls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931"/>
            <a:ext cx="7886700" cy="99449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656"/>
            <a:ext cx="7886700" cy="326454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787"/>
            <a:ext cx="2057400" cy="273931"/>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t>2022/10/27</a:t>
            </a:fld>
            <a:endParaRPr lang="zh-CN" altLang="en-US"/>
          </a:p>
        </p:txBody>
      </p:sp>
      <p:sp>
        <p:nvSpPr>
          <p:cNvPr id="5" name="页脚占位符 4"/>
          <p:cNvSpPr>
            <a:spLocks noGrp="1"/>
          </p:cNvSpPr>
          <p:nvPr>
            <p:ph type="ftr" sz="quarter" idx="3"/>
          </p:nvPr>
        </p:nvSpPr>
        <p:spPr>
          <a:xfrm>
            <a:off x="3028950" y="4768787"/>
            <a:ext cx="3086100" cy="27393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787"/>
            <a:ext cx="2057400" cy="273931"/>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889794453"/>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ct val="150000"/>
        </a:spcBef>
        <a:buFont typeface="Arial" panose="020B070402020209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ct val="75000"/>
        </a:spcBef>
        <a:buFont typeface="Arial" panose="020B070402020209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ct val="75000"/>
        </a:spcBef>
        <a:buFont typeface="Arial" panose="020B070402020209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44"/>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5148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pic>
    </p:spTree>
    <p:extLst>
      <p:ext uri="{BB962C8B-B14F-4D97-AF65-F5344CB8AC3E}">
        <p14:creationId xmlns:p14="http://schemas.microsoft.com/office/powerpoint/2010/main" val="1967213389"/>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Lst>
  <p:transition spd="slow">
    <p:random/>
  </p:transition>
  <p:hf sldNum="0"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8035"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9.tif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九年级第十一单元"/>
          <p:cNvPicPr>
            <a:picLocks noChangeAspect="1"/>
          </p:cNvPicPr>
          <p:nvPr/>
        </p:nvPicPr>
        <p:blipFill>
          <a:blip r:embed="rId2"/>
          <a:stretch>
            <a:fillRect/>
          </a:stretch>
        </p:blipFill>
        <p:spPr>
          <a:xfrm>
            <a:off x="0" y="-635"/>
            <a:ext cx="9144000" cy="5144655"/>
          </a:xfrm>
          <a:prstGeom prst="rect">
            <a:avLst/>
          </a:prstGeom>
        </p:spPr>
      </p:pic>
      <p:pic>
        <p:nvPicPr>
          <p:cNvPr id="7" name="图片 6" descr="初中七彩图标"/>
          <p:cNvPicPr>
            <a:picLocks noChangeAspect="1"/>
          </p:cNvPicPr>
          <p:nvPr/>
        </p:nvPicPr>
        <p:blipFill>
          <a:blip r:embed="rId3"/>
          <a:stretch>
            <a:fillRect/>
          </a:stretch>
        </p:blipFill>
        <p:spPr>
          <a:xfrm>
            <a:off x="7425872" y="61585"/>
            <a:ext cx="1426936" cy="576134"/>
          </a:xfrm>
          <a:prstGeom prst="rect">
            <a:avLst/>
          </a:prstGeom>
        </p:spPr>
      </p:pic>
      <p:sp>
        <p:nvSpPr>
          <p:cNvPr id="6" name="文本框 5"/>
          <p:cNvSpPr txBox="1"/>
          <p:nvPr/>
        </p:nvSpPr>
        <p:spPr>
          <a:xfrm>
            <a:off x="3003259" y="3002746"/>
            <a:ext cx="4035494" cy="492443"/>
          </a:xfrm>
          <a:prstGeom prst="rect">
            <a:avLst/>
          </a:prstGeom>
          <a:noFill/>
          <a:effectLst>
            <a:outerShdw dist="381000" dir="3600000" sx="105000" sy="105000" algn="t" rotWithShape="0">
              <a:srgbClr val="000000">
                <a:alpha val="22000"/>
              </a:srgb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500" b="1" i="0" u="none" strike="noStrike" kern="1200" cap="none" spc="0" normalizeH="0" baseline="0" noProof="0" dirty="0">
                <a:ln>
                  <a:noFill/>
                </a:ln>
                <a:solidFill>
                  <a:prstClr val="black">
                    <a:lumMod val="50000"/>
                    <a:lumOff val="50000"/>
                  </a:prstClr>
                </a:solidFill>
                <a:effectLst>
                  <a:outerShdw blurRad="50800" dist="38100" algn="l" rotWithShape="0">
                    <a:prstClr val="black">
                      <a:alpha val="40000"/>
                    </a:prstClr>
                  </a:outerShdw>
                </a:effectLst>
                <a:uLnTx/>
                <a:uFillTx/>
                <a:latin typeface="Al Bayan" charset="0"/>
                <a:ea typeface="华康勘亭流W9(P)" panose="03000900000000000000" charset="-122"/>
                <a:cs typeface="Al Bayan" charset="0"/>
              </a:rPr>
              <a:t>Section B 3a-Self Check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矩形 1"/>
          <p:cNvSpPr/>
          <p:nvPr/>
        </p:nvSpPr>
        <p:spPr>
          <a:xfrm>
            <a:off x="876299" y="1294411"/>
            <a:ext cx="7334251" cy="3242170"/>
          </a:xfrm>
          <a:prstGeom prst="rect">
            <a:avLst/>
          </a:prstGeom>
          <a:noFill/>
          <a:ln w="9525">
            <a:noFill/>
          </a:ln>
        </p:spPr>
        <p:txBody>
          <a:bodyPr wrap="square">
            <a:spAutoFit/>
          </a:bodyPr>
          <a:lstStyle/>
          <a:p>
            <a:pPr fontAlgn="auto">
              <a:lnSpc>
                <a:spcPct val="150000"/>
              </a:lnSpc>
            </a:pPr>
            <a:r>
              <a:rPr lang="en-US" altLang="zh-CN" sz="2800" b="1" dirty="0">
                <a:solidFill>
                  <a:srgbClr val="002060"/>
                </a:solidFill>
                <a:latin typeface="Times New Roman" panose="02020603050405020304" pitchFamily="18" charset="0"/>
                <a:cs typeface="Times New Roman" panose="02020603050405020304" pitchFamily="18" charset="0"/>
              </a:rPr>
              <a:t>    </a:t>
            </a:r>
            <a:r>
              <a:rPr lang="zh-CN" altLang="en-US" sz="2800" b="1" dirty="0">
                <a:solidFill>
                  <a:srgbClr val="002060"/>
                </a:solidFill>
                <a:latin typeface="Times New Roman" panose="02020603050405020304" pitchFamily="18" charset="0"/>
                <a:cs typeface="Times New Roman" panose="02020603050405020304" pitchFamily="18" charset="0"/>
              </a:rPr>
              <a:t>本文根据要求是写一篇记叙文。它主要是记叙事件的时间、背景、起因、过程及结果，即我们通常所说的五个“ </a:t>
            </a:r>
            <a:r>
              <a:rPr lang="en-US" altLang="zh-CN" sz="2800" b="1" dirty="0">
                <a:solidFill>
                  <a:srgbClr val="002060"/>
                </a:solidFill>
                <a:latin typeface="Times New Roman" panose="02020603050405020304" pitchFamily="18" charset="0"/>
                <a:cs typeface="Times New Roman" panose="02020603050405020304" pitchFamily="18" charset="0"/>
              </a:rPr>
              <a:t>W ”</a:t>
            </a:r>
            <a:r>
              <a:rPr lang="zh-CN" altLang="en-US" sz="2800" b="1" dirty="0">
                <a:solidFill>
                  <a:srgbClr val="002060"/>
                </a:solidFill>
                <a:latin typeface="Times New Roman" panose="02020603050405020304" pitchFamily="18" charset="0"/>
                <a:cs typeface="Times New Roman" panose="02020603050405020304" pitchFamily="18" charset="0"/>
              </a:rPr>
              <a:t>（</a:t>
            </a:r>
            <a:r>
              <a:rPr lang="en-US" altLang="zh-CN" sz="2800" b="1" dirty="0">
                <a:solidFill>
                  <a:srgbClr val="002060"/>
                </a:solidFill>
                <a:latin typeface="Times New Roman" panose="02020603050405020304" pitchFamily="18" charset="0"/>
                <a:cs typeface="Times New Roman" panose="02020603050405020304" pitchFamily="18" charset="0"/>
              </a:rPr>
              <a:t>what, who, when, where, why </a:t>
            </a:r>
            <a:r>
              <a:rPr lang="zh-CN" altLang="en-US" sz="2800" b="1" dirty="0">
                <a:solidFill>
                  <a:srgbClr val="002060"/>
                </a:solidFill>
                <a:latin typeface="Times New Roman" panose="02020603050405020304" pitchFamily="18" charset="0"/>
                <a:cs typeface="Times New Roman" panose="02020603050405020304" pitchFamily="18" charset="0"/>
              </a:rPr>
              <a:t>）和一个“ </a:t>
            </a:r>
            <a:r>
              <a:rPr lang="en-US" altLang="zh-CN" sz="2800" b="1" dirty="0">
                <a:solidFill>
                  <a:srgbClr val="002060"/>
                </a:solidFill>
                <a:latin typeface="Times New Roman" panose="02020603050405020304" pitchFamily="18" charset="0"/>
                <a:cs typeface="Times New Roman" panose="02020603050405020304" pitchFamily="18" charset="0"/>
              </a:rPr>
              <a:t>H ” (how)</a:t>
            </a:r>
            <a:r>
              <a:rPr lang="zh-CN" altLang="en-US" sz="2800" b="1" dirty="0">
                <a:solidFill>
                  <a:srgbClr val="002060"/>
                </a:solidFill>
                <a:latin typeface="Times New Roman" panose="02020603050405020304" pitchFamily="18" charset="0"/>
                <a:cs typeface="Times New Roman" panose="02020603050405020304" pitchFamily="18" charset="0"/>
              </a:rPr>
              <a:t>。人称应是第一人称，时态应是过去时。</a:t>
            </a:r>
          </a:p>
        </p:txBody>
      </p:sp>
      <p:sp>
        <p:nvSpPr>
          <p:cNvPr id="2" name="TextBox 1"/>
          <p:cNvSpPr txBox="1"/>
          <p:nvPr/>
        </p:nvSpPr>
        <p:spPr>
          <a:xfrm>
            <a:off x="3457574" y="709636"/>
            <a:ext cx="2171700" cy="584775"/>
          </a:xfrm>
          <a:prstGeom prst="rect">
            <a:avLst/>
          </a:prstGeom>
          <a:noFill/>
        </p:spPr>
        <p:txBody>
          <a:bodyPr wrap="square" rtlCol="0">
            <a:spAutoFit/>
          </a:bodyPr>
          <a:lstStyle/>
          <a:p>
            <a:r>
              <a:rPr lang="zh-CN" altLang="en-US" sz="3200" b="1" dirty="0">
                <a:solidFill>
                  <a:srgbClr val="FF0000"/>
                </a:solidFill>
              </a:rPr>
              <a:t>写作指导</a:t>
            </a:r>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1" name="标题 165890"/>
          <p:cNvSpPr>
            <a:spLocks noGrp="1"/>
          </p:cNvSpPr>
          <p:nvPr>
            <p:ph type="title" idx="4294967295"/>
          </p:nvPr>
        </p:nvSpPr>
        <p:spPr>
          <a:xfrm>
            <a:off x="0" y="647700"/>
            <a:ext cx="3438525" cy="625475"/>
          </a:xfrm>
          <a:prstGeom prst="rect">
            <a:avLst/>
          </a:prstGeom>
        </p:spPr>
        <p:txBody>
          <a:bodyPr anchor="ctr"/>
          <a:lstStyle/>
          <a:p>
            <a:pPr algn="l"/>
            <a:r>
              <a:rPr lang="en-US" altLang="zh-CN" b="1" dirty="0">
                <a:solidFill>
                  <a:srgbClr val="FF0000"/>
                </a:solidFill>
                <a:latin typeface="Comic Sans MS" panose="030F0702030302020204" pitchFamily="66" charset="0"/>
                <a:ea typeface="+mn-ea"/>
              </a:rPr>
              <a:t>Sample writing</a:t>
            </a:r>
          </a:p>
        </p:txBody>
      </p:sp>
      <p:sp>
        <p:nvSpPr>
          <p:cNvPr id="2" name="矩形 1"/>
          <p:cNvSpPr/>
          <p:nvPr/>
        </p:nvSpPr>
        <p:spPr>
          <a:xfrm>
            <a:off x="733424" y="1298139"/>
            <a:ext cx="7458076" cy="3108543"/>
          </a:xfrm>
          <a:prstGeom prst="rect">
            <a:avLst/>
          </a:prstGeom>
        </p:spPr>
        <p:txBody>
          <a:bodyPr wrap="square">
            <a:spAutoFit/>
          </a:bodyPr>
          <a:lstStyle/>
          <a:p>
            <a:r>
              <a:rPr lang="en-US" altLang="zh-CN" sz="2800" b="1" dirty="0">
                <a:solidFill>
                  <a:srgbClr val="002060"/>
                </a:solidFill>
                <a:latin typeface="Times New Roman" panose="02020603050405020304" pitchFamily="18" charset="0"/>
                <a:cs typeface="Times New Roman" panose="02020603050405020304" pitchFamily="18" charset="0"/>
              </a:rPr>
              <a:t>     An experience that made me very happy was winning the nation-wide English speech competition last year. At first, I didn’t know</a:t>
            </a:r>
          </a:p>
          <a:p>
            <a:r>
              <a:rPr lang="en-US" altLang="zh-CN" sz="2800" b="1" dirty="0">
                <a:solidFill>
                  <a:srgbClr val="002060"/>
                </a:solidFill>
                <a:latin typeface="Times New Roman" panose="02020603050405020304" pitchFamily="18" charset="0"/>
                <a:cs typeface="Times New Roman" panose="02020603050405020304" pitchFamily="18" charset="0"/>
              </a:rPr>
              <a:t>what to write for my speech, but after talking to my teacher and reading some books, I had some ideas and started writing.Then I practiced my speech many times.</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121" y="831414"/>
            <a:ext cx="7200900" cy="3539430"/>
          </a:xfrm>
          <a:prstGeom prst="rect">
            <a:avLst/>
          </a:prstGeom>
        </p:spPr>
        <p:txBody>
          <a:bodyPr wrap="square">
            <a:spAutoFit/>
          </a:bodyPr>
          <a:lstStyle/>
          <a:p>
            <a:r>
              <a:rPr lang="en-US" altLang="zh-CN" sz="2800" b="1" dirty="0">
                <a:solidFill>
                  <a:srgbClr val="002060"/>
                </a:solidFill>
                <a:latin typeface="Times New Roman" panose="02020603050405020304" pitchFamily="18" charset="0"/>
                <a:cs typeface="Times New Roman" panose="02020603050405020304" pitchFamily="18" charset="0"/>
              </a:rPr>
              <a:t>     On the day of the competition, I saw many </a:t>
            </a:r>
          </a:p>
          <a:p>
            <a:r>
              <a:rPr lang="en-US" altLang="zh-CN" sz="2800" b="1" dirty="0">
                <a:solidFill>
                  <a:srgbClr val="002060"/>
                </a:solidFill>
                <a:latin typeface="Times New Roman" panose="02020603050405020304" pitchFamily="18" charset="0"/>
                <a:cs typeface="Times New Roman" panose="02020603050405020304" pitchFamily="18" charset="0"/>
              </a:rPr>
              <a:t>people there. This made me feel very nervous. </a:t>
            </a:r>
          </a:p>
          <a:p>
            <a:r>
              <a:rPr lang="en-US" altLang="zh-CN" sz="2800" b="1" dirty="0">
                <a:solidFill>
                  <a:srgbClr val="002060"/>
                </a:solidFill>
                <a:latin typeface="Times New Roman" panose="02020603050405020304" pitchFamily="18" charset="0"/>
                <a:cs typeface="Times New Roman" panose="02020603050405020304" pitchFamily="18" charset="0"/>
              </a:rPr>
              <a:t>I started to worry that I would forget my</a:t>
            </a:r>
          </a:p>
          <a:p>
            <a:r>
              <a:rPr lang="en-US" altLang="zh-CN" sz="2800" b="1" dirty="0">
                <a:solidFill>
                  <a:srgbClr val="002060"/>
                </a:solidFill>
                <a:latin typeface="Times New Roman" panose="02020603050405020304" pitchFamily="18" charset="0"/>
                <a:cs typeface="Times New Roman" panose="02020603050405020304" pitchFamily="18" charset="0"/>
              </a:rPr>
              <a:t>speech. Then I remembered what my teacher </a:t>
            </a:r>
          </a:p>
          <a:p>
            <a:r>
              <a:rPr lang="en-US" altLang="zh-CN" sz="2800" b="1" dirty="0">
                <a:solidFill>
                  <a:srgbClr val="002060"/>
                </a:solidFill>
                <a:latin typeface="Times New Roman" panose="02020603050405020304" pitchFamily="18" charset="0"/>
                <a:cs typeface="Times New Roman" panose="02020603050405020304" pitchFamily="18" charset="0"/>
              </a:rPr>
              <a:t>told me -- close my eyes and take deep breaths. </a:t>
            </a:r>
          </a:p>
          <a:p>
            <a:r>
              <a:rPr lang="en-US" altLang="zh-CN" sz="2800" b="1" dirty="0">
                <a:solidFill>
                  <a:srgbClr val="002060"/>
                </a:solidFill>
                <a:latin typeface="Times New Roman" panose="02020603050405020304" pitchFamily="18" charset="0"/>
                <a:cs typeface="Times New Roman" panose="02020603050405020304" pitchFamily="18" charset="0"/>
              </a:rPr>
              <a:t>I did that and it made me feel much better. </a:t>
            </a:r>
          </a:p>
          <a:p>
            <a:r>
              <a:rPr lang="en-US" altLang="zh-CN" sz="2800" b="1" dirty="0">
                <a:solidFill>
                  <a:srgbClr val="002060"/>
                </a:solidFill>
                <a:latin typeface="Times New Roman" panose="02020603050405020304" pitchFamily="18" charset="0"/>
                <a:cs typeface="Times New Roman" panose="02020603050405020304" pitchFamily="18" charset="0"/>
              </a:rPr>
              <a:t>When my turn came, I gave my speech with </a:t>
            </a:r>
          </a:p>
          <a:p>
            <a:r>
              <a:rPr lang="en-US" altLang="zh-CN" sz="2800" b="1" dirty="0">
                <a:solidFill>
                  <a:srgbClr val="002060"/>
                </a:solidFill>
                <a:latin typeface="Times New Roman" panose="02020603050405020304" pitchFamily="18" charset="0"/>
                <a:cs typeface="Times New Roman" panose="02020603050405020304" pitchFamily="18" charset="0"/>
              </a:rPr>
              <a:t>confidence.</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1074" y="865138"/>
            <a:ext cx="7372351" cy="3539430"/>
          </a:xfrm>
          <a:prstGeom prst="rect">
            <a:avLst/>
          </a:prstGeom>
        </p:spPr>
        <p:txBody>
          <a:bodyPr wrap="square">
            <a:spAutoFit/>
          </a:bodyPr>
          <a:lstStyle/>
          <a:p>
            <a:r>
              <a:rPr lang="en-US" altLang="zh-CN" sz="2800" b="1" dirty="0">
                <a:solidFill>
                  <a:srgbClr val="002060"/>
                </a:solidFill>
                <a:latin typeface="Times New Roman" panose="02020603050405020304" pitchFamily="18" charset="0"/>
                <a:cs typeface="Times New Roman" panose="02020603050405020304" pitchFamily="18" charset="0"/>
              </a:rPr>
              <a:t>    I waited anxiously for the results, and when </a:t>
            </a:r>
          </a:p>
          <a:p>
            <a:r>
              <a:rPr lang="en-US" altLang="zh-CN" sz="2800" b="1" dirty="0">
                <a:solidFill>
                  <a:srgbClr val="002060"/>
                </a:solidFill>
                <a:latin typeface="Times New Roman" panose="02020603050405020304" pitchFamily="18" charset="0"/>
                <a:cs typeface="Times New Roman" panose="02020603050405020304" pitchFamily="18" charset="0"/>
              </a:rPr>
              <a:t>I heard that I was the first prize winner, I </a:t>
            </a:r>
          </a:p>
          <a:p>
            <a:r>
              <a:rPr lang="en-US" altLang="zh-CN" sz="2800" b="1" dirty="0">
                <a:solidFill>
                  <a:srgbClr val="002060"/>
                </a:solidFill>
                <a:latin typeface="Times New Roman" panose="02020603050405020304" pitchFamily="18" charset="0"/>
                <a:cs typeface="Times New Roman" panose="02020603050405020304" pitchFamily="18" charset="0"/>
              </a:rPr>
              <a:t>jumped up and down in joy.</a:t>
            </a:r>
          </a:p>
          <a:p>
            <a:r>
              <a:rPr lang="en-US" altLang="zh-CN" sz="2800" b="1" dirty="0">
                <a:solidFill>
                  <a:srgbClr val="002060"/>
                </a:solidFill>
                <a:latin typeface="Times New Roman" panose="02020603050405020304" pitchFamily="18" charset="0"/>
                <a:cs typeface="Times New Roman" panose="02020603050405020304" pitchFamily="18" charset="0"/>
              </a:rPr>
              <a:t>    This experience taught me that being well-</a:t>
            </a:r>
          </a:p>
          <a:p>
            <a:r>
              <a:rPr lang="en-US" altLang="zh-CN" sz="2800" b="1" dirty="0">
                <a:solidFill>
                  <a:srgbClr val="002060"/>
                </a:solidFill>
                <a:latin typeface="Times New Roman" panose="02020603050405020304" pitchFamily="18" charset="0"/>
                <a:cs typeface="Times New Roman" panose="02020603050405020304" pitchFamily="18" charset="0"/>
              </a:rPr>
              <a:t>prepared is very important. It helps to read a </a:t>
            </a:r>
          </a:p>
          <a:p>
            <a:r>
              <a:rPr lang="en-US" altLang="zh-CN" sz="2800" b="1" dirty="0">
                <a:solidFill>
                  <a:srgbClr val="002060"/>
                </a:solidFill>
                <a:latin typeface="Times New Roman" panose="02020603050405020304" pitchFamily="18" charset="0"/>
                <a:cs typeface="Times New Roman" panose="02020603050405020304" pitchFamily="18" charset="0"/>
              </a:rPr>
              <a:t>lot, and also to ask people around you for</a:t>
            </a:r>
          </a:p>
          <a:p>
            <a:r>
              <a:rPr lang="en-US" altLang="zh-CN" sz="2800" b="1" dirty="0">
                <a:solidFill>
                  <a:srgbClr val="002060"/>
                </a:solidFill>
                <a:latin typeface="Times New Roman" panose="02020603050405020304" pitchFamily="18" charset="0"/>
                <a:cs typeface="Times New Roman" panose="02020603050405020304" pitchFamily="18" charset="0"/>
              </a:rPr>
              <a:t>advice. Most importantly, have confidence in </a:t>
            </a:r>
          </a:p>
          <a:p>
            <a:r>
              <a:rPr lang="en-US" altLang="zh-CN" sz="2800" b="1" dirty="0">
                <a:solidFill>
                  <a:srgbClr val="002060"/>
                </a:solidFill>
                <a:latin typeface="Times New Roman" panose="02020603050405020304" pitchFamily="18" charset="0"/>
                <a:cs typeface="Times New Roman" panose="02020603050405020304" pitchFamily="18" charset="0"/>
              </a:rPr>
              <a:t>yourself!</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558415" y="710565"/>
            <a:ext cx="4594860" cy="482823"/>
          </a:xfrm>
          <a:prstGeom prst="rect">
            <a:avLst/>
          </a:prstGeom>
          <a:noFill/>
        </p:spPr>
        <p:txBody>
          <a:bodyPr wrap="square" lIns="51435" tIns="25717" rIns="51435" bIns="25717">
            <a:spAutoFit/>
          </a:bodyPr>
          <a:lstStyle>
            <a:defPPr>
              <a:defRPr lang="zh-CN"/>
            </a:defPPr>
            <a:lvl1pPr>
              <a:defRPr sz="5400" b="1"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w="1905"/>
                <a:solidFill>
                  <a:srgbClr val="002060"/>
                </a:solidFill>
                <a:effectLst>
                  <a:innerShdw blurRad="69850" dist="43180" dir="5400000">
                    <a:srgbClr val="000000">
                      <a:alpha val="65000"/>
                    </a:srgbClr>
                  </a:innerShdw>
                </a:effectLst>
                <a:uLnTx/>
                <a:uFillTx/>
                <a:latin typeface="Arial Black" panose="020B0A04020102020204" pitchFamily="34" charset="0"/>
              </a:rPr>
              <a:t>One possible version </a:t>
            </a:r>
          </a:p>
        </p:txBody>
      </p:sp>
      <p:sp>
        <p:nvSpPr>
          <p:cNvPr id="233475" name="矩形 2"/>
          <p:cNvSpPr/>
          <p:nvPr/>
        </p:nvSpPr>
        <p:spPr>
          <a:xfrm>
            <a:off x="854075" y="1298575"/>
            <a:ext cx="7594600" cy="3194721"/>
          </a:xfrm>
          <a:prstGeom prst="rect">
            <a:avLst/>
          </a:prstGeom>
          <a:noFill/>
          <a:ln w="9525">
            <a:solidFill>
              <a:srgbClr val="00B050"/>
            </a:solidFill>
          </a:ln>
        </p:spPr>
        <p:txBody>
          <a:bodyPr wrap="square">
            <a:spAutoFit/>
          </a:bodyPr>
          <a:lstStyle/>
          <a:p>
            <a:pPr>
              <a:lnSpc>
                <a:spcPct val="120000"/>
              </a:lnSpc>
            </a:pPr>
            <a:r>
              <a:rPr lang="en-US" altLang="zh-CN" sz="2400" b="1" dirty="0">
                <a:latin typeface="Times New Roman" panose="02020603050405020304" pitchFamily="18" charset="0"/>
                <a:cs typeface="Times New Roman" panose="02020603050405020304" pitchFamily="18" charset="0"/>
              </a:rPr>
              <a:t>       </a:t>
            </a:r>
            <a:r>
              <a:rPr lang="en-US" altLang="zh-CN" sz="2800" b="1" dirty="0">
                <a:solidFill>
                  <a:srgbClr val="002060"/>
                </a:solidFill>
                <a:latin typeface="Times New Roman" panose="02020603050405020304" pitchFamily="18" charset="0"/>
                <a:cs typeface="Times New Roman" panose="02020603050405020304" pitchFamily="18" charset="0"/>
              </a:rPr>
              <a:t>After school this afternoon, on my way home I met two Americans who lost their way. They forgot the way to the hotel where they stayed. As I knew where the hotel was, I decided to take them there. On the road, we talked a lot. I told them about the great changes in the city. They</a:t>
            </a:r>
            <a:endParaRPr lang="en-US" altLang="zh-CN" sz="2800" b="1" dirty="0">
              <a:solidFill>
                <a:srgbClr val="002060"/>
              </a:solidFill>
              <a:latin typeface="Times New Roman" panose="02020603050405020304" pitchFamily="18" charset="0"/>
              <a:ea typeface="Times New Roman" panose="02020603050405020304" pitchFamily="18" charset="0"/>
            </a:endParaRPr>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矩形 2"/>
          <p:cNvSpPr/>
          <p:nvPr/>
        </p:nvSpPr>
        <p:spPr>
          <a:xfrm>
            <a:off x="828015" y="840105"/>
            <a:ext cx="7524749" cy="3711785"/>
          </a:xfrm>
          <a:prstGeom prst="rect">
            <a:avLst/>
          </a:prstGeom>
          <a:noFill/>
          <a:ln w="9525">
            <a:solidFill>
              <a:srgbClr val="00B050"/>
            </a:solidFill>
          </a:ln>
        </p:spPr>
        <p:txBody>
          <a:bodyPr wrap="square">
            <a:spAutoFit/>
          </a:bodyPr>
          <a:lstStyle/>
          <a:p>
            <a:pPr>
              <a:lnSpc>
                <a:spcPct val="120000"/>
              </a:lnSpc>
            </a:pPr>
            <a:r>
              <a:rPr lang="en-US" altLang="zh-CN" sz="2800" b="1" dirty="0">
                <a:solidFill>
                  <a:srgbClr val="002060"/>
                </a:solidFill>
                <a:latin typeface="Times New Roman" panose="02020603050405020304" pitchFamily="18" charset="0"/>
                <a:cs typeface="Times New Roman" panose="02020603050405020304" pitchFamily="18" charset="0"/>
              </a:rPr>
              <a:t>told me something about the American youth as well.</a:t>
            </a:r>
            <a:endParaRPr lang="en-US" altLang="zh-CN" sz="2800" b="1" dirty="0">
              <a:solidFill>
                <a:srgbClr val="002060"/>
              </a:solidFill>
              <a:latin typeface="Times New Roman" panose="02020603050405020304" pitchFamily="18" charset="0"/>
              <a:ea typeface="Times New Roman" panose="02020603050405020304" pitchFamily="18" charset="0"/>
            </a:endParaRPr>
          </a:p>
          <a:p>
            <a:pPr>
              <a:lnSpc>
                <a:spcPct val="120000"/>
              </a:lnSpc>
            </a:pPr>
            <a:r>
              <a:rPr lang="en-US" altLang="zh-CN" sz="2800" b="1" dirty="0">
                <a:solidFill>
                  <a:srgbClr val="002060"/>
                </a:solidFill>
                <a:latin typeface="Times New Roman" panose="02020603050405020304" pitchFamily="18" charset="0"/>
                <a:cs typeface="Times New Roman" panose="02020603050405020304" pitchFamily="18" charset="0"/>
              </a:rPr>
              <a:t>     When they arrived, they thanked me a lot. That made me very happy. Because I not only helped two foreigners, but also realized the importance of learning a foreign language well. I think we should try our best to help each other.</a:t>
            </a:r>
            <a:endParaRPr lang="en-US" altLang="zh-CN" sz="2800" b="1" dirty="0">
              <a:solidFill>
                <a:srgbClr val="002060"/>
              </a:solidFill>
              <a:latin typeface="Times New Roman" panose="02020603050405020304" pitchFamily="18" charset="0"/>
              <a:ea typeface="Times New Roman" panose="02020603050405020304" pitchFamily="18" charset="0"/>
            </a:endParaRPr>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
          <p:cNvSpPr/>
          <p:nvPr/>
        </p:nvSpPr>
        <p:spPr>
          <a:xfrm>
            <a:off x="198313" y="1314221"/>
            <a:ext cx="8988209" cy="451406"/>
          </a:xfrm>
          <a:prstGeom prst="rect">
            <a:avLst/>
          </a:prstGeom>
          <a:noFill/>
          <a:ln w="9525">
            <a:noFill/>
          </a:ln>
        </p:spPr>
        <p:txBody>
          <a:bodyPr wrap="square">
            <a:spAutoFit/>
          </a:bodyPr>
          <a:lstStyle/>
          <a:p>
            <a:pPr eaLnBrk="1" hangingPunct="1">
              <a:lnSpc>
                <a:spcPts val="2800"/>
              </a:lnSpc>
            </a:pPr>
            <a:r>
              <a:rPr lang="en-US" altLang="zh-CN" sz="2700" b="1" dirty="0">
                <a:solidFill>
                  <a:srgbClr val="0000E1"/>
                </a:solidFill>
                <a:latin typeface="Arial" panose="020B0604020202020204" pitchFamily="34" charset="0"/>
                <a:ea typeface="宋体" panose="02010600030101010101" pitchFamily="2" charset="-122"/>
              </a:rPr>
              <a:t>1 Put the words in the appropriate place in the chart.</a:t>
            </a:r>
          </a:p>
        </p:txBody>
      </p:sp>
      <p:graphicFrame>
        <p:nvGraphicFramePr>
          <p:cNvPr id="10276" name="Group 36"/>
          <p:cNvGraphicFramePr>
            <a:graphicFrameLocks noGrp="1"/>
          </p:cNvGraphicFramePr>
          <p:nvPr>
            <p:extLst>
              <p:ext uri="{D42A27DB-BD31-4B8C-83A1-F6EECF244321}">
                <p14:modId xmlns:p14="http://schemas.microsoft.com/office/powerpoint/2010/main" val="1134826329"/>
              </p:ext>
            </p:extLst>
          </p:nvPr>
        </p:nvGraphicFramePr>
        <p:xfrm>
          <a:off x="713740" y="2064249"/>
          <a:ext cx="7626350" cy="2436304"/>
        </p:xfrm>
        <a:graphic>
          <a:graphicData uri="http://schemas.openxmlformats.org/drawingml/2006/table">
            <a:tbl>
              <a:tblPr/>
              <a:tblGrid>
                <a:gridCol w="2955290">
                  <a:extLst>
                    <a:ext uri="{9D8B030D-6E8A-4147-A177-3AD203B41FA5}">
                      <a16:colId xmlns:a16="http://schemas.microsoft.com/office/drawing/2014/main" val="20000"/>
                    </a:ext>
                  </a:extLst>
                </a:gridCol>
                <a:gridCol w="2061210">
                  <a:extLst>
                    <a:ext uri="{9D8B030D-6E8A-4147-A177-3AD203B41FA5}">
                      <a16:colId xmlns:a16="http://schemas.microsoft.com/office/drawing/2014/main" val="20001"/>
                    </a:ext>
                  </a:extLst>
                </a:gridCol>
                <a:gridCol w="2609850">
                  <a:extLst>
                    <a:ext uri="{9D8B030D-6E8A-4147-A177-3AD203B41FA5}">
                      <a16:colId xmlns:a16="http://schemas.microsoft.com/office/drawing/2014/main" val="20002"/>
                    </a:ext>
                  </a:extLst>
                </a:gridCol>
              </a:tblGrid>
              <a:tr h="357257">
                <a:tc rowSpan="2">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Tx/>
                        <a:buSzTx/>
                        <a:buFontTx/>
                        <a:buNone/>
                      </a:pPr>
                      <a:r>
                        <a:rPr kumimoji="0" lang="en-US" altLang="zh-CN" sz="2400" b="1" i="0" u="none" strike="noStrike" cap="none" normalizeH="0" baseline="0" dirty="0">
                          <a:ln>
                            <a:noFill/>
                          </a:ln>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rPr>
                        <a:t>nervous    unhappy</a:t>
                      </a:r>
                    </a:p>
                    <a:p>
                      <a:pPr marL="0" marR="0" lvl="0" indent="0" algn="l" defTabSz="914400" rtl="0" eaLnBrk="1" fontAlgn="base" latinLnBrk="0" hangingPunct="1">
                        <a:lnSpc>
                          <a:spcPct val="110000"/>
                        </a:lnSpc>
                        <a:spcBef>
                          <a:spcPct val="0"/>
                        </a:spcBef>
                        <a:spcAft>
                          <a:spcPct val="0"/>
                        </a:spcAft>
                        <a:buClrTx/>
                        <a:buSzTx/>
                        <a:buFontTx/>
                        <a:buNone/>
                      </a:pPr>
                      <a:r>
                        <a:rPr kumimoji="0" lang="en-US" altLang="zh-CN" sz="2400" b="1" i="0" u="none" strike="noStrike" cap="none" normalizeH="0" baseline="0" dirty="0">
                          <a:ln>
                            <a:noFill/>
                          </a:ln>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rPr>
                        <a:t>uncomfortable  worried</a:t>
                      </a:r>
                    </a:p>
                    <a:p>
                      <a:pPr marL="0" marR="0" lvl="0" indent="0" algn="l" defTabSz="914400" rtl="0" eaLnBrk="1" fontAlgn="base" latinLnBrk="0" hangingPunct="1">
                        <a:lnSpc>
                          <a:spcPct val="110000"/>
                        </a:lnSpc>
                        <a:spcBef>
                          <a:spcPct val="0"/>
                        </a:spcBef>
                        <a:spcAft>
                          <a:spcPct val="0"/>
                        </a:spcAft>
                        <a:buClrTx/>
                        <a:buSzTx/>
                        <a:buFontTx/>
                        <a:buNone/>
                      </a:pPr>
                      <a:r>
                        <a:rPr kumimoji="0" lang="en-US" altLang="zh-CN" sz="2400" b="1" i="0" u="none" strike="noStrike" cap="none" normalizeH="0" baseline="0" dirty="0">
                          <a:ln>
                            <a:noFill/>
                          </a:ln>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rPr>
                        <a:t>comfortable  relaxed</a:t>
                      </a:r>
                    </a:p>
                    <a:p>
                      <a:pPr marL="0" marR="0" lvl="0" indent="0" algn="l" defTabSz="914400" rtl="0" eaLnBrk="1" fontAlgn="base" latinLnBrk="0" hangingPunct="1">
                        <a:lnSpc>
                          <a:spcPct val="110000"/>
                        </a:lnSpc>
                        <a:spcBef>
                          <a:spcPct val="0"/>
                        </a:spcBef>
                        <a:spcAft>
                          <a:spcPct val="0"/>
                        </a:spcAft>
                        <a:buClrTx/>
                        <a:buSzTx/>
                        <a:buFontTx/>
                        <a:buNone/>
                      </a:pPr>
                      <a:r>
                        <a:rPr kumimoji="0" lang="en-US" altLang="zh-CN" sz="2400" b="1" i="0" u="none" strike="noStrike" cap="none" normalizeH="0" baseline="0" dirty="0">
                          <a:ln>
                            <a:noFill/>
                          </a:ln>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rPr>
                        <a:t>angry      awful</a:t>
                      </a:r>
                    </a:p>
                    <a:p>
                      <a:pPr marL="0" marR="0" lvl="0" indent="0" algn="l" defTabSz="914400" rtl="0" eaLnBrk="1" fontAlgn="base" latinLnBrk="0" hangingPunct="1">
                        <a:lnSpc>
                          <a:spcPct val="110000"/>
                        </a:lnSpc>
                        <a:spcBef>
                          <a:spcPct val="0"/>
                        </a:spcBef>
                        <a:spcAft>
                          <a:spcPct val="0"/>
                        </a:spcAft>
                        <a:buClrTx/>
                        <a:buSzTx/>
                        <a:buFontTx/>
                        <a:buNone/>
                      </a:pPr>
                      <a:r>
                        <a:rPr kumimoji="0" lang="en-US" altLang="zh-CN" sz="2400" b="1" i="0" u="none" strike="noStrike" cap="none" normalizeH="0" baseline="0" dirty="0">
                          <a:ln>
                            <a:noFill/>
                          </a:ln>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rPr>
                        <a:t>happy    uneasy</a:t>
                      </a:r>
                    </a:p>
                  </a:txBody>
                  <a:tcPr marL="51435" marR="51435" marT="25717" marB="2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Tx/>
                        <a:buSzTx/>
                        <a:buFontTx/>
                        <a:buNone/>
                      </a:pPr>
                      <a:r>
                        <a:rPr kumimoji="0" lang="en-US" altLang="zh-CN" sz="20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Positive</a:t>
                      </a:r>
                    </a:p>
                  </a:txBody>
                  <a:tcPr marL="51435" marR="51435" marT="25717" marB="2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Tx/>
                        <a:buSzTx/>
                        <a:buFontTx/>
                        <a:buNone/>
                      </a:pPr>
                      <a:r>
                        <a:rPr kumimoji="0" lang="en-US" altLang="zh-CN" sz="20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Negative</a:t>
                      </a:r>
                      <a:endParaRPr kumimoji="0" lang="zh-CN" altLang="en-US" sz="20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1435" marR="51435" marT="25717" marB="2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24628">
                <a:tc vMerge="1">
                  <a:txBody>
                    <a:bodyPr/>
                    <a:lstStyle/>
                    <a:p>
                      <a:endParaRPr lang="zh-CN"/>
                    </a:p>
                  </a:txBody>
                  <a:tcPr/>
                </a:tc>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Tx/>
                        <a:buSzTx/>
                        <a:buFontTx/>
                        <a:buNone/>
                      </a:pPr>
                      <a:endParaRPr kumimoji="0" lang="zh-CN" altLang="en-US" sz="1575"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1435" marR="51435" marT="25717" marB="2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Tx/>
                        <a:buSzTx/>
                        <a:buFontTx/>
                        <a:buNone/>
                      </a:pPr>
                      <a:endParaRPr kumimoji="0" lang="zh-CN" altLang="en-US" sz="1575"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1435" marR="51435" marT="25717" marB="2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8" name="矩形 7"/>
          <p:cNvSpPr/>
          <p:nvPr/>
        </p:nvSpPr>
        <p:spPr>
          <a:xfrm>
            <a:off x="3797498" y="2677074"/>
            <a:ext cx="1773242" cy="461665"/>
          </a:xfrm>
          <a:prstGeom prst="rect">
            <a:avLst/>
          </a:prstGeom>
          <a:noFill/>
          <a:ln w="9525">
            <a:noFill/>
          </a:ln>
        </p:spPr>
        <p:txBody>
          <a:bodyPr wrap="none">
            <a:spAutoFit/>
          </a:bodyPr>
          <a:lstStyle/>
          <a:p>
            <a:pPr eaLnBrk="1" hangingPunct="1"/>
            <a:r>
              <a:rPr lang="en-US" altLang="zh-CN" sz="2400" b="1" dirty="0">
                <a:solidFill>
                  <a:srgbClr val="FF3300"/>
                </a:solidFill>
                <a:latin typeface="Times New Roman" panose="02020603050405020304" pitchFamily="18" charset="0"/>
              </a:rPr>
              <a:t>comfortable</a:t>
            </a:r>
          </a:p>
        </p:txBody>
      </p:sp>
      <p:sp>
        <p:nvSpPr>
          <p:cNvPr id="9" name="矩形 8"/>
          <p:cNvSpPr/>
          <p:nvPr/>
        </p:nvSpPr>
        <p:spPr>
          <a:xfrm>
            <a:off x="4166592" y="3160766"/>
            <a:ext cx="1152110" cy="461665"/>
          </a:xfrm>
          <a:prstGeom prst="rect">
            <a:avLst/>
          </a:prstGeom>
          <a:noFill/>
          <a:ln w="9525">
            <a:noFill/>
          </a:ln>
        </p:spPr>
        <p:txBody>
          <a:bodyPr wrap="none">
            <a:spAutoFit/>
          </a:bodyPr>
          <a:lstStyle/>
          <a:p>
            <a:pPr eaLnBrk="1" hangingPunct="1"/>
            <a:r>
              <a:rPr lang="en-US" altLang="zh-CN" sz="2400" b="1" dirty="0">
                <a:solidFill>
                  <a:srgbClr val="FF3300"/>
                </a:solidFill>
                <a:latin typeface="Times New Roman" panose="02020603050405020304" pitchFamily="18" charset="0"/>
              </a:rPr>
              <a:t>relaxed</a:t>
            </a:r>
          </a:p>
        </p:txBody>
      </p:sp>
      <p:sp>
        <p:nvSpPr>
          <p:cNvPr id="10" name="矩形 9"/>
          <p:cNvSpPr/>
          <p:nvPr/>
        </p:nvSpPr>
        <p:spPr>
          <a:xfrm>
            <a:off x="4207669" y="3692082"/>
            <a:ext cx="1007007" cy="461665"/>
          </a:xfrm>
          <a:prstGeom prst="rect">
            <a:avLst/>
          </a:prstGeom>
          <a:noFill/>
          <a:ln w="9525">
            <a:noFill/>
          </a:ln>
        </p:spPr>
        <p:txBody>
          <a:bodyPr wrap="none">
            <a:spAutoFit/>
          </a:bodyPr>
          <a:lstStyle/>
          <a:p>
            <a:pPr eaLnBrk="1" hangingPunct="1"/>
            <a:r>
              <a:rPr lang="en-US" altLang="zh-CN" sz="2400" b="1" dirty="0">
                <a:solidFill>
                  <a:srgbClr val="FF3300"/>
                </a:solidFill>
                <a:latin typeface="Times New Roman" panose="02020603050405020304" pitchFamily="18" charset="0"/>
              </a:rPr>
              <a:t>happy</a:t>
            </a:r>
          </a:p>
        </p:txBody>
      </p:sp>
      <p:sp>
        <p:nvSpPr>
          <p:cNvPr id="11" name="矩形 10"/>
          <p:cNvSpPr/>
          <p:nvPr/>
        </p:nvSpPr>
        <p:spPr>
          <a:xfrm>
            <a:off x="5720715" y="2643505"/>
            <a:ext cx="1591681" cy="461665"/>
          </a:xfrm>
          <a:prstGeom prst="rect">
            <a:avLst/>
          </a:prstGeom>
          <a:noFill/>
          <a:ln w="9525">
            <a:noFill/>
          </a:ln>
        </p:spPr>
        <p:txBody>
          <a:bodyPr wrap="square">
            <a:spAutoFit/>
          </a:bodyPr>
          <a:lstStyle/>
          <a:p>
            <a:pPr eaLnBrk="1" hangingPunct="1"/>
            <a:r>
              <a:rPr lang="en-US" altLang="zh-CN" sz="2400" b="1" dirty="0">
                <a:solidFill>
                  <a:srgbClr val="7030A0"/>
                </a:solidFill>
                <a:latin typeface="Times New Roman" panose="02020603050405020304" pitchFamily="18" charset="0"/>
              </a:rPr>
              <a:t>nervous</a:t>
            </a:r>
          </a:p>
        </p:txBody>
      </p:sp>
      <p:sp>
        <p:nvSpPr>
          <p:cNvPr id="12" name="矩形 11"/>
          <p:cNvSpPr/>
          <p:nvPr/>
        </p:nvSpPr>
        <p:spPr>
          <a:xfrm>
            <a:off x="6920548" y="2659473"/>
            <a:ext cx="1350050" cy="461665"/>
          </a:xfrm>
          <a:prstGeom prst="rect">
            <a:avLst/>
          </a:prstGeom>
          <a:noFill/>
          <a:ln w="9525">
            <a:noFill/>
          </a:ln>
        </p:spPr>
        <p:txBody>
          <a:bodyPr wrap="none">
            <a:spAutoFit/>
          </a:bodyPr>
          <a:lstStyle/>
          <a:p>
            <a:pPr eaLnBrk="1" hangingPunct="1"/>
            <a:r>
              <a:rPr lang="en-US" altLang="zh-CN" sz="2400" b="1" dirty="0">
                <a:solidFill>
                  <a:srgbClr val="7030A0"/>
                </a:solidFill>
                <a:latin typeface="Times New Roman" panose="02020603050405020304" pitchFamily="18" charset="0"/>
              </a:rPr>
              <a:t>unhappy</a:t>
            </a:r>
          </a:p>
        </p:txBody>
      </p:sp>
      <p:sp>
        <p:nvSpPr>
          <p:cNvPr id="13" name="矩形 12"/>
          <p:cNvSpPr/>
          <p:nvPr/>
        </p:nvSpPr>
        <p:spPr>
          <a:xfrm>
            <a:off x="5911354" y="3103635"/>
            <a:ext cx="2116285" cy="461665"/>
          </a:xfrm>
          <a:prstGeom prst="rect">
            <a:avLst/>
          </a:prstGeom>
          <a:noFill/>
          <a:ln w="9525">
            <a:noFill/>
          </a:ln>
        </p:spPr>
        <p:txBody>
          <a:bodyPr wrap="none">
            <a:spAutoFit/>
          </a:bodyPr>
          <a:lstStyle/>
          <a:p>
            <a:pPr eaLnBrk="1" hangingPunct="1"/>
            <a:r>
              <a:rPr lang="en-US" altLang="zh-CN" sz="2400" b="1" dirty="0">
                <a:solidFill>
                  <a:srgbClr val="7030A0"/>
                </a:solidFill>
                <a:latin typeface="Times New Roman" panose="02020603050405020304" pitchFamily="18" charset="0"/>
              </a:rPr>
              <a:t>uncomfortable</a:t>
            </a:r>
          </a:p>
        </p:txBody>
      </p:sp>
      <p:sp>
        <p:nvSpPr>
          <p:cNvPr id="14" name="矩形 13"/>
          <p:cNvSpPr/>
          <p:nvPr/>
        </p:nvSpPr>
        <p:spPr>
          <a:xfrm>
            <a:off x="5833470" y="3584493"/>
            <a:ext cx="1226777" cy="461665"/>
          </a:xfrm>
          <a:prstGeom prst="rect">
            <a:avLst/>
          </a:prstGeom>
          <a:noFill/>
          <a:ln w="9525">
            <a:noFill/>
          </a:ln>
        </p:spPr>
        <p:txBody>
          <a:bodyPr wrap="square">
            <a:spAutoFit/>
          </a:bodyPr>
          <a:lstStyle/>
          <a:p>
            <a:pPr eaLnBrk="1" hangingPunct="1"/>
            <a:r>
              <a:rPr lang="en-US" altLang="zh-CN" sz="2400" b="1" dirty="0">
                <a:solidFill>
                  <a:srgbClr val="7030A0"/>
                </a:solidFill>
                <a:latin typeface="Times New Roman" panose="02020603050405020304" pitchFamily="18" charset="0"/>
              </a:rPr>
              <a:t>worried</a:t>
            </a:r>
          </a:p>
        </p:txBody>
      </p:sp>
      <p:sp>
        <p:nvSpPr>
          <p:cNvPr id="15" name="矩形 14"/>
          <p:cNvSpPr/>
          <p:nvPr/>
        </p:nvSpPr>
        <p:spPr>
          <a:xfrm>
            <a:off x="7106968" y="3996267"/>
            <a:ext cx="1031051" cy="461665"/>
          </a:xfrm>
          <a:prstGeom prst="rect">
            <a:avLst/>
          </a:prstGeom>
          <a:noFill/>
          <a:ln w="9525">
            <a:noFill/>
          </a:ln>
        </p:spPr>
        <p:txBody>
          <a:bodyPr wrap="none">
            <a:spAutoFit/>
          </a:bodyPr>
          <a:lstStyle/>
          <a:p>
            <a:pPr eaLnBrk="1" hangingPunct="1"/>
            <a:r>
              <a:rPr lang="en-US" altLang="zh-CN" sz="2400" b="1" dirty="0">
                <a:solidFill>
                  <a:srgbClr val="7030A0"/>
                </a:solidFill>
                <a:latin typeface="Times New Roman" panose="02020603050405020304" pitchFamily="18" charset="0"/>
              </a:rPr>
              <a:t>angry </a:t>
            </a:r>
          </a:p>
        </p:txBody>
      </p:sp>
      <p:sp>
        <p:nvSpPr>
          <p:cNvPr id="16" name="矩形 15"/>
          <p:cNvSpPr/>
          <p:nvPr/>
        </p:nvSpPr>
        <p:spPr>
          <a:xfrm>
            <a:off x="7155634" y="3573760"/>
            <a:ext cx="933720" cy="461665"/>
          </a:xfrm>
          <a:prstGeom prst="rect">
            <a:avLst/>
          </a:prstGeom>
          <a:noFill/>
          <a:ln w="9525">
            <a:noFill/>
          </a:ln>
        </p:spPr>
        <p:txBody>
          <a:bodyPr wrap="square">
            <a:spAutoFit/>
          </a:bodyPr>
          <a:lstStyle/>
          <a:p>
            <a:pPr eaLnBrk="1" hangingPunct="1"/>
            <a:r>
              <a:rPr lang="en-US" altLang="zh-CN" sz="2400" b="1" dirty="0">
                <a:solidFill>
                  <a:srgbClr val="7030A0"/>
                </a:solidFill>
                <a:latin typeface="Times New Roman" panose="02020603050405020304" pitchFamily="18" charset="0"/>
              </a:rPr>
              <a:t>awful</a:t>
            </a:r>
          </a:p>
        </p:txBody>
      </p:sp>
      <p:sp>
        <p:nvSpPr>
          <p:cNvPr id="17" name="矩形 16"/>
          <p:cNvSpPr/>
          <p:nvPr/>
        </p:nvSpPr>
        <p:spPr>
          <a:xfrm>
            <a:off x="5911354" y="3996267"/>
            <a:ext cx="1244280" cy="461665"/>
          </a:xfrm>
          <a:prstGeom prst="rect">
            <a:avLst/>
          </a:prstGeom>
          <a:noFill/>
          <a:ln w="9525">
            <a:noFill/>
          </a:ln>
        </p:spPr>
        <p:txBody>
          <a:bodyPr wrap="square">
            <a:spAutoFit/>
          </a:bodyPr>
          <a:lstStyle/>
          <a:p>
            <a:pPr eaLnBrk="1" hangingPunct="1"/>
            <a:r>
              <a:rPr lang="en-US" altLang="zh-CN" sz="2400" b="1" dirty="0">
                <a:solidFill>
                  <a:srgbClr val="7030A0"/>
                </a:solidFill>
                <a:latin typeface="Times New Roman" panose="02020603050405020304" pitchFamily="18" charset="0"/>
              </a:rPr>
              <a:t>uneasy</a:t>
            </a:r>
          </a:p>
        </p:txBody>
      </p:sp>
      <p:sp>
        <p:nvSpPr>
          <p:cNvPr id="18" name="椭圆 17"/>
          <p:cNvSpPr/>
          <p:nvPr/>
        </p:nvSpPr>
        <p:spPr>
          <a:xfrm>
            <a:off x="3275856" y="446773"/>
            <a:ext cx="2664296" cy="720080"/>
          </a:xfrm>
          <a:prstGeom prst="ellipse">
            <a:avLst/>
          </a:prstGeom>
          <a:solidFill>
            <a:schemeClr val="accent6">
              <a:lumMod val="7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432104" y="550680"/>
            <a:ext cx="2279791" cy="584775"/>
          </a:xfrm>
          <a:prstGeom prst="rect">
            <a:avLst/>
          </a:prstGeom>
        </p:spPr>
        <p:txBody>
          <a:bodyPr wrap="none">
            <a:spAutoFit/>
          </a:bodyPr>
          <a:lstStyle/>
          <a:p>
            <a:pPr lvl="0" algn="ctr"/>
            <a:r>
              <a:rPr lang="en-US" altLang="zh-CN" sz="3200" b="1" dirty="0">
                <a:solidFill>
                  <a:srgbClr val="7030A0"/>
                </a:solidFill>
                <a:latin typeface="Arial" panose="020B0604020202020204"/>
                <a:cs typeface="Arial" panose="020B0604020202020204"/>
              </a:rPr>
              <a:t>Self Check</a:t>
            </a:r>
            <a:endParaRPr lang="zh-CN" altLang="en-US" sz="3200" b="1" dirty="0">
              <a:solidFill>
                <a:srgbClr val="7030A0"/>
              </a:solidFill>
              <a:latin typeface="Arial" panose="020B0604020202020204"/>
              <a:cs typeface="Arial" panose="020B0604020202020204"/>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strips(downRight)">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276"/>
                                        </p:tgtEl>
                                        <p:attrNameLst>
                                          <p:attrName>style.visibility</p:attrName>
                                        </p:attrNameLst>
                                      </p:cBhvr>
                                      <p:to>
                                        <p:strVal val="visible"/>
                                      </p:to>
                                    </p:set>
                                    <p:animEffect transition="in" filter="box(in)">
                                      <p:cBhvr>
                                        <p:cTn id="12" dur="500"/>
                                        <p:tgtEl>
                                          <p:spTgt spid="1027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8" grpId="0"/>
      <p:bldP spid="9" grpId="0"/>
      <p:bldP spid="10" grpId="0"/>
      <p:bldP spid="11" grpId="0"/>
      <p:bldP spid="12" grpId="0"/>
      <p:bldP spid="13" grpId="0"/>
      <p:bldP spid="14" grpId="0"/>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
          <p:cNvSpPr/>
          <p:nvPr/>
        </p:nvSpPr>
        <p:spPr>
          <a:xfrm>
            <a:off x="657225" y="854710"/>
            <a:ext cx="7589520" cy="3083921"/>
          </a:xfrm>
          <a:prstGeom prst="rect">
            <a:avLst/>
          </a:prstGeom>
          <a:noFill/>
          <a:ln w="9525">
            <a:noFill/>
          </a:ln>
        </p:spPr>
        <p:txBody>
          <a:bodyPr wrap="square">
            <a:spAutoFit/>
          </a:bodyPr>
          <a:lstStyle/>
          <a:p>
            <a:pPr eaLnBrk="1" hangingPunct="1">
              <a:lnSpc>
                <a:spcPct val="120000"/>
              </a:lnSpc>
            </a:pPr>
            <a:r>
              <a:rPr lang="en-US" altLang="zh-CN" sz="2700" b="1" dirty="0">
                <a:solidFill>
                  <a:srgbClr val="0000E1"/>
                </a:solidFill>
                <a:uFillTx/>
                <a:latin typeface="Arial" panose="020B0604020202020204" pitchFamily="34" charset="0"/>
                <a:ea typeface="宋体" panose="02010600030101010101" pitchFamily="2" charset="-122"/>
              </a:rPr>
              <a:t>2 Write sentences using the words given.</a:t>
            </a:r>
            <a:endParaRPr lang="en-US" altLang="zh-CN" sz="2700" b="1"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700" b="1" dirty="0">
                <a:latin typeface="Times New Roman" panose="02020603050405020304" pitchFamily="18" charset="0"/>
                <a:cs typeface="Times New Roman" panose="02020603050405020304" pitchFamily="18" charset="0"/>
              </a:rPr>
              <a:t>  1. sad movies/ cry</a:t>
            </a:r>
          </a:p>
          <a:p>
            <a:pPr eaLnBrk="1" hangingPunct="1">
              <a:lnSpc>
                <a:spcPct val="120000"/>
              </a:lnSpc>
            </a:pPr>
            <a:r>
              <a:rPr lang="en-US" altLang="zh-CN" sz="2700" b="1" dirty="0">
                <a:latin typeface="Times New Roman" panose="02020603050405020304" pitchFamily="18" charset="0"/>
                <a:cs typeface="Times New Roman" panose="02020603050405020304" pitchFamily="18" charset="0"/>
              </a:rPr>
              <a:t>   </a:t>
            </a:r>
          </a:p>
          <a:p>
            <a:pPr eaLnBrk="1" hangingPunct="1">
              <a:lnSpc>
                <a:spcPct val="120000"/>
              </a:lnSpc>
            </a:pPr>
            <a:r>
              <a:rPr lang="en-US" altLang="zh-CN" sz="2700" b="1" dirty="0">
                <a:latin typeface="Times New Roman" panose="02020603050405020304" pitchFamily="18" charset="0"/>
                <a:cs typeface="Times New Roman" panose="02020603050405020304" pitchFamily="18" charset="0"/>
              </a:rPr>
              <a:t>  2. speaking in front of many people/nervous</a:t>
            </a:r>
          </a:p>
          <a:p>
            <a:pPr eaLnBrk="1" hangingPunct="1">
              <a:lnSpc>
                <a:spcPct val="120000"/>
              </a:lnSpc>
            </a:pPr>
            <a:r>
              <a:rPr lang="en-US" altLang="zh-CN" sz="2700" b="1" dirty="0">
                <a:latin typeface="Times New Roman" panose="02020603050405020304" pitchFamily="18" charset="0"/>
                <a:cs typeface="Times New Roman" panose="02020603050405020304" pitchFamily="18" charset="0"/>
              </a:rPr>
              <a:t> </a:t>
            </a:r>
          </a:p>
          <a:p>
            <a:pPr eaLnBrk="1" hangingPunct="1">
              <a:lnSpc>
                <a:spcPct val="120000"/>
              </a:lnSpc>
            </a:pPr>
            <a:r>
              <a:rPr lang="en-US" altLang="zh-CN" sz="2700" b="1" dirty="0">
                <a:latin typeface="Times New Roman" panose="02020603050405020304" pitchFamily="18" charset="0"/>
                <a:cs typeface="Times New Roman" panose="02020603050405020304" pitchFamily="18" charset="0"/>
              </a:rPr>
              <a:t>  3. money and fame/ not always happy</a:t>
            </a:r>
            <a:endParaRPr lang="en-US" altLang="zh-CN" sz="2700" b="1" dirty="0">
              <a:latin typeface="Times New Roman" panose="02020603050405020304" pitchFamily="18" charset="0"/>
              <a:ea typeface="Times New Roman" panose="02020603050405020304" pitchFamily="18" charset="0"/>
            </a:endParaRPr>
          </a:p>
        </p:txBody>
      </p:sp>
      <p:sp>
        <p:nvSpPr>
          <p:cNvPr id="3" name="Text Box 4"/>
          <p:cNvSpPr txBox="1"/>
          <p:nvPr/>
        </p:nvSpPr>
        <p:spPr>
          <a:xfrm>
            <a:off x="657225" y="2867763"/>
            <a:ext cx="8401050" cy="566309"/>
          </a:xfrm>
          <a:prstGeom prst="rect">
            <a:avLst/>
          </a:prstGeom>
          <a:noFill/>
          <a:ln w="7938">
            <a:noFill/>
          </a:ln>
        </p:spPr>
        <p:txBody>
          <a:bodyPr wrap="square">
            <a:spAutoFit/>
          </a:bodyPr>
          <a:lstStyle/>
          <a:p>
            <a:pPr eaLnBrk="1" hangingPunct="1">
              <a:lnSpc>
                <a:spcPct val="110000"/>
              </a:lnSpc>
            </a:pPr>
            <a:r>
              <a:rPr lang="en-US" altLang="zh-CN" sz="2800" b="1" dirty="0">
                <a:solidFill>
                  <a:srgbClr val="FF0000"/>
                </a:solidFill>
                <a:latin typeface="Times New Roman" panose="02020603050405020304" pitchFamily="18" charset="0"/>
              </a:rPr>
              <a:t>Speaking in front of many people makes me nervous. </a:t>
            </a:r>
          </a:p>
        </p:txBody>
      </p:sp>
      <p:sp>
        <p:nvSpPr>
          <p:cNvPr id="4" name="Text Box 4"/>
          <p:cNvSpPr txBox="1"/>
          <p:nvPr/>
        </p:nvSpPr>
        <p:spPr>
          <a:xfrm>
            <a:off x="755294" y="3784555"/>
            <a:ext cx="7875905" cy="609398"/>
          </a:xfrm>
          <a:prstGeom prst="rect">
            <a:avLst/>
          </a:prstGeom>
          <a:noFill/>
          <a:ln w="7938">
            <a:noFill/>
          </a:ln>
        </p:spPr>
        <p:txBody>
          <a:bodyPr wrap="square">
            <a:spAutoFit/>
          </a:bodyPr>
          <a:lstStyle/>
          <a:p>
            <a:pPr eaLnBrk="1" hangingPunct="1">
              <a:lnSpc>
                <a:spcPct val="120000"/>
              </a:lnSpc>
            </a:pPr>
            <a:r>
              <a:rPr lang="en-US" altLang="zh-CN" sz="2800" b="1" dirty="0">
                <a:solidFill>
                  <a:srgbClr val="FF0000"/>
                </a:solidFill>
                <a:latin typeface="Times New Roman" panose="02020603050405020304" pitchFamily="18" charset="0"/>
              </a:rPr>
              <a:t>Money and fame don’t always make you happy.</a:t>
            </a:r>
          </a:p>
        </p:txBody>
      </p:sp>
      <p:sp>
        <p:nvSpPr>
          <p:cNvPr id="2" name="文本框 1"/>
          <p:cNvSpPr txBox="1"/>
          <p:nvPr/>
        </p:nvSpPr>
        <p:spPr>
          <a:xfrm>
            <a:off x="884659" y="1899481"/>
            <a:ext cx="5038725" cy="52322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sym typeface="+mn-ea"/>
              </a:rPr>
              <a:t>Sad movies make me cry.</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
          <p:cNvSpPr/>
          <p:nvPr/>
        </p:nvSpPr>
        <p:spPr>
          <a:xfrm>
            <a:off x="962660" y="1090930"/>
            <a:ext cx="6733540" cy="2086725"/>
          </a:xfrm>
          <a:prstGeom prst="rect">
            <a:avLst/>
          </a:prstGeom>
          <a:noFill/>
          <a:ln w="9525">
            <a:noFill/>
          </a:ln>
        </p:spPr>
        <p:txBody>
          <a:bodyPr wrap="square">
            <a:spAutoFit/>
          </a:bodyPr>
          <a:lstStyle/>
          <a:p>
            <a:pPr eaLnBrk="1" hangingPunct="1">
              <a:lnSpc>
                <a:spcPct val="120000"/>
              </a:lnSpc>
            </a:pPr>
            <a:r>
              <a:rPr lang="en-US" altLang="zh-CN" sz="2700" b="1" dirty="0">
                <a:latin typeface="Times New Roman" panose="02020603050405020304" pitchFamily="18" charset="0"/>
                <a:cs typeface="Times New Roman" panose="02020603050405020304" pitchFamily="18" charset="0"/>
              </a:rPr>
              <a:t>4. soft piano music/relaxed</a:t>
            </a:r>
          </a:p>
          <a:p>
            <a:pPr eaLnBrk="1" hangingPunct="1">
              <a:lnSpc>
                <a:spcPct val="120000"/>
              </a:lnSpc>
            </a:pPr>
            <a:endParaRPr lang="en-US" altLang="zh-CN" sz="2700" b="1" dirty="0">
              <a:latin typeface="Times New Roman" panose="02020603050405020304" pitchFamily="18" charset="0"/>
              <a:cs typeface="Times New Roman" panose="02020603050405020304" pitchFamily="18" charset="0"/>
            </a:endParaRPr>
          </a:p>
          <a:p>
            <a:pPr eaLnBrk="1" hangingPunct="1">
              <a:lnSpc>
                <a:spcPct val="120000"/>
              </a:lnSpc>
            </a:pPr>
            <a:endParaRPr lang="en-US" altLang="zh-CN" sz="2700" b="1" dirty="0">
              <a:latin typeface="Times New Roman" panose="02020603050405020304" pitchFamily="18" charset="0"/>
              <a:cs typeface="Times New Roman" panose="02020603050405020304" pitchFamily="18" charset="0"/>
            </a:endParaRPr>
          </a:p>
          <a:p>
            <a:pPr eaLnBrk="1" hangingPunct="1">
              <a:lnSpc>
                <a:spcPct val="120000"/>
              </a:lnSpc>
            </a:pPr>
            <a:r>
              <a:rPr lang="en-US" altLang="zh-CN" sz="2700" b="1" dirty="0">
                <a:latin typeface="Times New Roman" panose="02020603050405020304" pitchFamily="18" charset="0"/>
                <a:cs typeface="Times New Roman" panose="02020603050405020304" pitchFamily="18" charset="0"/>
              </a:rPr>
              <a:t>5. rainy days/stay at home and watch TV</a:t>
            </a:r>
            <a:endParaRPr lang="en-US" altLang="zh-CN" sz="2700" b="1" dirty="0">
              <a:latin typeface="Times New Roman" panose="02020603050405020304" pitchFamily="18" charset="0"/>
              <a:ea typeface="Times New Roman" panose="02020603050405020304" pitchFamily="18" charset="0"/>
            </a:endParaRPr>
          </a:p>
        </p:txBody>
      </p:sp>
      <p:sp>
        <p:nvSpPr>
          <p:cNvPr id="5" name="Text Box 4"/>
          <p:cNvSpPr txBox="1"/>
          <p:nvPr/>
        </p:nvSpPr>
        <p:spPr>
          <a:xfrm>
            <a:off x="1004589" y="1819527"/>
            <a:ext cx="6148685" cy="523220"/>
          </a:xfrm>
          <a:prstGeom prst="rect">
            <a:avLst/>
          </a:prstGeom>
          <a:noFill/>
          <a:ln w="7938">
            <a:noFill/>
          </a:ln>
        </p:spPr>
        <p:txBody>
          <a:bodyPr wrap="square">
            <a:spAutoFit/>
          </a:bodyPr>
          <a:lstStyle/>
          <a:p>
            <a:pPr eaLnBrk="1" hangingPunct="1">
              <a:spcBef>
                <a:spcPct val="50000"/>
              </a:spcBef>
            </a:pPr>
            <a:r>
              <a:rPr lang="en-US" altLang="zh-CN" sz="2800" b="1" dirty="0">
                <a:solidFill>
                  <a:srgbClr val="FF0000"/>
                </a:solidFill>
                <a:latin typeface="Times New Roman" panose="02020603050405020304" pitchFamily="18" charset="0"/>
              </a:rPr>
              <a:t>Soft piano music makes me relaxed. </a:t>
            </a:r>
          </a:p>
        </p:txBody>
      </p:sp>
      <p:sp>
        <p:nvSpPr>
          <p:cNvPr id="6" name="Text Box 4"/>
          <p:cNvSpPr txBox="1"/>
          <p:nvPr/>
        </p:nvSpPr>
        <p:spPr>
          <a:xfrm>
            <a:off x="1004590" y="3336383"/>
            <a:ext cx="6786860" cy="1126462"/>
          </a:xfrm>
          <a:prstGeom prst="rect">
            <a:avLst/>
          </a:prstGeom>
          <a:noFill/>
          <a:ln w="7938">
            <a:noFill/>
          </a:ln>
        </p:spPr>
        <p:txBody>
          <a:bodyPr wrap="square">
            <a:spAutoFit/>
          </a:bodyPr>
          <a:lstStyle/>
          <a:p>
            <a:pPr eaLnBrk="1" hangingPunct="1">
              <a:lnSpc>
                <a:spcPct val="120000"/>
              </a:lnSpc>
            </a:pPr>
            <a:r>
              <a:rPr lang="en-US" altLang="zh-CN" sz="2800" b="1" dirty="0">
                <a:solidFill>
                  <a:srgbClr val="FF0000"/>
                </a:solidFill>
                <a:latin typeface="Times New Roman" panose="02020603050405020304" pitchFamily="18" charset="0"/>
              </a:rPr>
              <a:t>Rainy days make me want to stay at home and watch TV.</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p:nvPr/>
        </p:nvSpPr>
        <p:spPr>
          <a:xfrm>
            <a:off x="544830" y="666750"/>
            <a:ext cx="7951470" cy="1169551"/>
          </a:xfrm>
          <a:prstGeom prst="rect">
            <a:avLst/>
          </a:prstGeom>
          <a:noFill/>
          <a:ln w="9525">
            <a:noFill/>
          </a:ln>
        </p:spPr>
        <p:txBody>
          <a:bodyPr wrap="square">
            <a:spAutoFit/>
          </a:bodyPr>
          <a:lstStyle/>
          <a:p>
            <a:pPr eaLnBrk="1" hangingPunct="1">
              <a:lnSpc>
                <a:spcPts val="2800"/>
              </a:lnSpc>
            </a:pPr>
            <a:r>
              <a:rPr lang="en-US" altLang="zh-CN" sz="2700" b="1" dirty="0">
                <a:solidFill>
                  <a:srgbClr val="0000E1"/>
                </a:solidFill>
                <a:uFillTx/>
                <a:latin typeface="Arial" panose="020B0604020202020204" pitchFamily="34" charset="0"/>
                <a:ea typeface="宋体" panose="02010600030101010101" pitchFamily="2" charset="-122"/>
              </a:rPr>
              <a:t>3 Number the things [1–6] (1 = least important,    </a:t>
            </a:r>
          </a:p>
          <a:p>
            <a:pPr eaLnBrk="1" hangingPunct="1">
              <a:lnSpc>
                <a:spcPts val="2800"/>
              </a:lnSpc>
            </a:pPr>
            <a:r>
              <a:rPr lang="en-US" altLang="zh-CN" sz="2700" b="1" dirty="0">
                <a:solidFill>
                  <a:srgbClr val="0000E1"/>
                </a:solidFill>
                <a:latin typeface="Arial" panose="020B0604020202020204" pitchFamily="34" charset="0"/>
                <a:ea typeface="宋体" panose="02010600030101010101" pitchFamily="2" charset="-122"/>
              </a:rPr>
              <a:t>   </a:t>
            </a:r>
            <a:r>
              <a:rPr lang="en-US" altLang="zh-CN" sz="2700" b="1" dirty="0">
                <a:solidFill>
                  <a:srgbClr val="0000E1"/>
                </a:solidFill>
                <a:uFillTx/>
                <a:latin typeface="Arial" panose="020B0604020202020204" pitchFamily="34" charset="0"/>
                <a:ea typeface="宋体" panose="02010600030101010101" pitchFamily="2" charset="-122"/>
              </a:rPr>
              <a:t>6 = most important). Write a reason for each  </a:t>
            </a:r>
          </a:p>
          <a:p>
            <a:pPr eaLnBrk="1" hangingPunct="1">
              <a:lnSpc>
                <a:spcPts val="2800"/>
              </a:lnSpc>
            </a:pPr>
            <a:r>
              <a:rPr lang="en-US" altLang="zh-CN" sz="2700" b="1" dirty="0">
                <a:solidFill>
                  <a:srgbClr val="0000E1"/>
                </a:solidFill>
                <a:latin typeface="Arial" panose="020B0604020202020204" pitchFamily="34" charset="0"/>
                <a:ea typeface="宋体" panose="02010600030101010101" pitchFamily="2" charset="-122"/>
              </a:rPr>
              <a:t>   </a:t>
            </a:r>
            <a:r>
              <a:rPr lang="en-US" altLang="zh-CN" sz="2700" b="1" dirty="0">
                <a:solidFill>
                  <a:srgbClr val="0000E1"/>
                </a:solidFill>
                <a:uFillTx/>
                <a:latin typeface="Arial" panose="020B0604020202020204" pitchFamily="34" charset="0"/>
                <a:ea typeface="宋体" panose="02010600030101010101" pitchFamily="2" charset="-122"/>
              </a:rPr>
              <a:t>choice.</a:t>
            </a:r>
          </a:p>
        </p:txBody>
      </p:sp>
      <p:sp>
        <p:nvSpPr>
          <p:cNvPr id="3" name="矩形 2"/>
          <p:cNvSpPr/>
          <p:nvPr/>
        </p:nvSpPr>
        <p:spPr>
          <a:xfrm>
            <a:off x="1022985" y="2019300"/>
            <a:ext cx="6503035" cy="1529715"/>
          </a:xfrm>
          <a:prstGeom prst="rect">
            <a:avLst/>
          </a:prstGeom>
          <a:ln w="19050">
            <a:solidFill>
              <a:schemeClr val="accent3">
                <a:lumMod val="60000"/>
                <a:lumOff val="40000"/>
              </a:schemeClr>
            </a:solidFill>
          </a:ln>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 ____ fame (</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名誉</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     ____ power</a:t>
            </a: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权力</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1" i="0" u="none" strike="noStrike" kern="1200" cap="none" spc="0" normalizeH="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____ friendship</a:t>
            </a: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友谊</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____ wealth </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财富</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   ____ health </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健康</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  ____ family </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zh-CN" altLang="en-US"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家庭</a:t>
            </a:r>
            <a:r>
              <a:rPr kumimoji="0" lang="en-US" altLang="zh-CN" sz="2400" b="1"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endPar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2293" name="矩形 3"/>
          <p:cNvSpPr/>
          <p:nvPr/>
        </p:nvSpPr>
        <p:spPr>
          <a:xfrm>
            <a:off x="1013460" y="3613203"/>
            <a:ext cx="6503035" cy="1200329"/>
          </a:xfrm>
          <a:prstGeom prst="rect">
            <a:avLst/>
          </a:prstGeom>
          <a:noFill/>
          <a:ln w="9525">
            <a:noFill/>
          </a:ln>
        </p:spPr>
        <p:txBody>
          <a:bodyPr wrap="square">
            <a:spAutoFit/>
          </a:bodyPr>
          <a:lstStyle/>
          <a:p>
            <a:pPr eaLnBrk="1" hangingPunct="1"/>
            <a:r>
              <a:rPr lang="en-US" altLang="zh-CN" sz="2400" b="1" dirty="0">
                <a:latin typeface="Comic Sans MS" panose="030F0702030302020204" pitchFamily="66" charset="0"/>
              </a:rPr>
              <a:t>e.g. Fame is not very important. It can make me nervous if too many people follow me around.</a:t>
            </a:r>
            <a:endParaRPr lang="zh-CN" altLang="en-US" sz="2400" b="1" dirty="0">
              <a:latin typeface="Comic Sans MS" panose="030F0702030302020204" pitchFamily="66" charset="0"/>
            </a:endParaRPr>
          </a:p>
        </p:txBody>
      </p:sp>
      <p:sp>
        <p:nvSpPr>
          <p:cNvPr id="5" name="Text Box 4"/>
          <p:cNvSpPr txBox="1"/>
          <p:nvPr/>
        </p:nvSpPr>
        <p:spPr>
          <a:xfrm>
            <a:off x="1270396" y="2010007"/>
            <a:ext cx="529830" cy="523220"/>
          </a:xfrm>
          <a:prstGeom prst="rect">
            <a:avLst/>
          </a:prstGeom>
          <a:noFill/>
          <a:ln w="7938">
            <a:noFill/>
          </a:ln>
        </p:spPr>
        <p:txBody>
          <a:bodyPr wrap="square">
            <a:spAutoFit/>
          </a:bodyPr>
          <a:lstStyle/>
          <a:p>
            <a:pPr eaLnBrk="1" hangingPunct="1">
              <a:spcBef>
                <a:spcPct val="50000"/>
              </a:spcBef>
            </a:pPr>
            <a:r>
              <a:rPr lang="en-US" altLang="zh-CN" sz="2800" b="1" dirty="0">
                <a:solidFill>
                  <a:srgbClr val="FF0000"/>
                </a:solidFill>
                <a:latin typeface="Times New Roman" panose="02020603050405020304" pitchFamily="18" charset="0"/>
              </a:rPr>
              <a:t>1 </a:t>
            </a:r>
          </a:p>
        </p:txBody>
      </p:sp>
      <p:sp>
        <p:nvSpPr>
          <p:cNvPr id="6" name="Text Box 4"/>
          <p:cNvSpPr txBox="1"/>
          <p:nvPr/>
        </p:nvSpPr>
        <p:spPr>
          <a:xfrm>
            <a:off x="3941266" y="2035923"/>
            <a:ext cx="421183" cy="523220"/>
          </a:xfrm>
          <a:prstGeom prst="rect">
            <a:avLst/>
          </a:prstGeom>
          <a:noFill/>
          <a:ln w="7938">
            <a:noFill/>
          </a:ln>
        </p:spPr>
        <p:txBody>
          <a:bodyPr wrap="square">
            <a:spAutoFit/>
          </a:bodyPr>
          <a:lstStyle/>
          <a:p>
            <a:pPr eaLnBrk="1" hangingPunct="1">
              <a:spcBef>
                <a:spcPct val="50000"/>
              </a:spcBef>
            </a:pPr>
            <a:r>
              <a:rPr lang="en-US" altLang="zh-CN" sz="2800" b="1" dirty="0">
                <a:solidFill>
                  <a:srgbClr val="FF0000"/>
                </a:solidFill>
                <a:latin typeface="Times New Roman" panose="02020603050405020304" pitchFamily="18" charset="0"/>
              </a:rPr>
              <a:t>2 </a:t>
            </a:r>
          </a:p>
        </p:txBody>
      </p:sp>
      <p:sp>
        <p:nvSpPr>
          <p:cNvPr id="7" name="Text Box 4"/>
          <p:cNvSpPr txBox="1"/>
          <p:nvPr/>
        </p:nvSpPr>
        <p:spPr>
          <a:xfrm>
            <a:off x="1279923" y="2495127"/>
            <a:ext cx="434578" cy="523220"/>
          </a:xfrm>
          <a:prstGeom prst="rect">
            <a:avLst/>
          </a:prstGeom>
          <a:noFill/>
          <a:ln w="7938">
            <a:noFill/>
          </a:ln>
        </p:spPr>
        <p:txBody>
          <a:bodyPr wrap="square">
            <a:spAutoFit/>
          </a:bodyPr>
          <a:lstStyle/>
          <a:p>
            <a:pPr eaLnBrk="1" hangingPunct="1">
              <a:spcBef>
                <a:spcPct val="50000"/>
              </a:spcBef>
            </a:pPr>
            <a:r>
              <a:rPr lang="en-US" altLang="zh-CN" sz="2800" b="1" dirty="0">
                <a:solidFill>
                  <a:srgbClr val="FF0000"/>
                </a:solidFill>
                <a:latin typeface="Times New Roman" panose="02020603050405020304" pitchFamily="18" charset="0"/>
              </a:rPr>
              <a:t>5 </a:t>
            </a:r>
          </a:p>
        </p:txBody>
      </p:sp>
      <p:sp>
        <p:nvSpPr>
          <p:cNvPr id="8" name="Text Box 4"/>
          <p:cNvSpPr txBox="1"/>
          <p:nvPr/>
        </p:nvSpPr>
        <p:spPr>
          <a:xfrm>
            <a:off x="4379713" y="2523702"/>
            <a:ext cx="430411" cy="523220"/>
          </a:xfrm>
          <a:prstGeom prst="rect">
            <a:avLst/>
          </a:prstGeom>
          <a:noFill/>
          <a:ln w="7938">
            <a:noFill/>
          </a:ln>
        </p:spPr>
        <p:txBody>
          <a:bodyPr wrap="square">
            <a:spAutoFit/>
          </a:bodyPr>
          <a:lstStyle/>
          <a:p>
            <a:pPr eaLnBrk="1" hangingPunct="1">
              <a:spcBef>
                <a:spcPct val="50000"/>
              </a:spcBef>
            </a:pPr>
            <a:r>
              <a:rPr lang="en-US" altLang="zh-CN" sz="2800" b="1" dirty="0">
                <a:solidFill>
                  <a:srgbClr val="FF0000"/>
                </a:solidFill>
                <a:latin typeface="Times New Roman" panose="02020603050405020304" pitchFamily="18" charset="0"/>
              </a:rPr>
              <a:t>3 </a:t>
            </a:r>
          </a:p>
        </p:txBody>
      </p:sp>
      <p:sp>
        <p:nvSpPr>
          <p:cNvPr id="9" name="Text Box 4"/>
          <p:cNvSpPr txBox="1"/>
          <p:nvPr/>
        </p:nvSpPr>
        <p:spPr>
          <a:xfrm>
            <a:off x="1218485" y="2971337"/>
            <a:ext cx="362665" cy="523220"/>
          </a:xfrm>
          <a:prstGeom prst="rect">
            <a:avLst/>
          </a:prstGeom>
          <a:noFill/>
          <a:ln w="7938">
            <a:noFill/>
          </a:ln>
        </p:spPr>
        <p:txBody>
          <a:bodyPr wrap="square">
            <a:spAutoFit/>
          </a:bodyPr>
          <a:lstStyle/>
          <a:p>
            <a:pPr eaLnBrk="1" hangingPunct="1">
              <a:spcBef>
                <a:spcPct val="50000"/>
              </a:spcBef>
            </a:pPr>
            <a:r>
              <a:rPr lang="en-US" altLang="zh-CN" sz="2800" b="1" dirty="0">
                <a:solidFill>
                  <a:srgbClr val="FF0000"/>
                </a:solidFill>
                <a:latin typeface="Times New Roman" panose="02020603050405020304" pitchFamily="18" charset="0"/>
              </a:rPr>
              <a:t>4 </a:t>
            </a:r>
          </a:p>
        </p:txBody>
      </p:sp>
      <p:sp>
        <p:nvSpPr>
          <p:cNvPr id="10" name="Text Box 4"/>
          <p:cNvSpPr txBox="1"/>
          <p:nvPr/>
        </p:nvSpPr>
        <p:spPr>
          <a:xfrm>
            <a:off x="3853637" y="2972052"/>
            <a:ext cx="571678" cy="523220"/>
          </a:xfrm>
          <a:prstGeom prst="rect">
            <a:avLst/>
          </a:prstGeom>
          <a:noFill/>
          <a:ln w="7938">
            <a:noFill/>
          </a:ln>
        </p:spPr>
        <p:txBody>
          <a:bodyPr wrap="square">
            <a:spAutoFit/>
          </a:bodyPr>
          <a:lstStyle/>
          <a:p>
            <a:pPr eaLnBrk="1" hangingPunct="1">
              <a:spcBef>
                <a:spcPct val="50000"/>
              </a:spcBef>
            </a:pPr>
            <a:r>
              <a:rPr lang="en-US" altLang="zh-CN" sz="2800" b="1" dirty="0">
                <a:solidFill>
                  <a:srgbClr val="FF0000"/>
                </a:solidFill>
                <a:latin typeface="Times New Roman" panose="02020603050405020304" pitchFamily="18" charset="0"/>
              </a:rPr>
              <a:t>6 </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18" presetClass="entr" presetSubtype="6" fill="hold" grpId="0" nodeType="clickEffect">
                                  <p:stCondLst>
                                    <p:cond delay="0"/>
                                  </p:stCondLst>
                                  <p:childTnLst>
                                    <p:set>
                                      <p:cBhvr>
                                        <p:cTn id="48" dur="1" fill="hold">
                                          <p:stCondLst>
                                            <p:cond delay="0"/>
                                          </p:stCondLst>
                                        </p:cTn>
                                        <p:tgtEl>
                                          <p:spTgt spid="12293"/>
                                        </p:tgtEl>
                                        <p:attrNameLst>
                                          <p:attrName>style.visibility</p:attrName>
                                        </p:attrNameLst>
                                      </p:cBhvr>
                                      <p:to>
                                        <p:strVal val="visible"/>
                                      </p:to>
                                    </p:set>
                                    <p:animEffect transition="in" filter="strips(downRight)">
                                      <p:cBhvr>
                                        <p:cTn id="49" dur="5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p:bldP spid="5" grpId="0"/>
      <p:bldP spid="6" grpId="0"/>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87043"/>
          <p:cNvSpPr>
            <a:spLocks noTextEdit="1"/>
          </p:cNvSpPr>
          <p:nvPr/>
        </p:nvSpPr>
        <p:spPr>
          <a:xfrm>
            <a:off x="485854" y="706545"/>
            <a:ext cx="2737394" cy="630794"/>
          </a:xfrm>
          <a:prstGeom prst="rect">
            <a:avLst/>
          </a:prstGeom>
        </p:spPr>
        <p:txBody>
          <a:bodyPr wrap="none" lIns="51435" tIns="25717" rIns="51435" bIns="25717" fromWordArt="1">
            <a:scene3d>
              <a:camera prst="orthographicFront"/>
              <a:lightRig rig="threePt" dir="t"/>
            </a:scene3d>
          </a:bodyPr>
          <a:lstStyle/>
          <a:p>
            <a:pPr marL="514350" indent="-514350" algn="ctr" fontAlgn="base">
              <a:lnSpc>
                <a:spcPct val="125000"/>
              </a:lnSpc>
              <a:buFont typeface="Wingdings" panose="05000000000000000000" pitchFamily="2" charset="2"/>
              <a:buChar char="Ø"/>
              <a:defRPr/>
            </a:pPr>
            <a:r>
              <a:rPr lang="en-US" altLang="zh-CN" sz="3200" b="1" strike="noStrike"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cs typeface="+mn-cs"/>
                <a:sym typeface="+mn-ea"/>
              </a:rPr>
              <a:t>Objectives</a:t>
            </a:r>
          </a:p>
        </p:txBody>
      </p:sp>
      <p:sp>
        <p:nvSpPr>
          <p:cNvPr id="3" name="矩形 2"/>
          <p:cNvSpPr/>
          <p:nvPr/>
        </p:nvSpPr>
        <p:spPr>
          <a:xfrm>
            <a:off x="962025" y="1514386"/>
            <a:ext cx="7315199" cy="2332946"/>
          </a:xfrm>
          <a:prstGeom prst="rect">
            <a:avLst/>
          </a:prstGeom>
          <a:ln w="38100">
            <a:solidFill>
              <a:schemeClr val="accent5"/>
            </a:solidFill>
          </a:ln>
        </p:spPr>
        <p:txBody>
          <a:bodyPr wrap="square">
            <a:spAutoFit/>
          </a:bodyPr>
          <a:lstStyle/>
          <a:p>
            <a:pPr>
              <a:lnSpc>
                <a:spcPct val="130000"/>
              </a:lnSpc>
              <a:buClr>
                <a:schemeClr val="accent5"/>
              </a:buClr>
              <a:buFont typeface="Wingdings" panose="05000000000000000000" pitchFamily="2" charset="2"/>
              <a:buChar char="u"/>
            </a:pPr>
            <a:r>
              <a:rPr lang="en-US" altLang="zh-CN" sz="2800" b="1" dirty="0">
                <a:solidFill>
                  <a:srgbClr val="002060"/>
                </a:solidFill>
                <a:latin typeface="Comic Sans MS" panose="030F0702030302020204" pitchFamily="66" charset="0"/>
              </a:rPr>
              <a:t>To learn to write about your </a:t>
            </a:r>
          </a:p>
          <a:p>
            <a:pPr>
              <a:lnSpc>
                <a:spcPct val="130000"/>
              </a:lnSpc>
              <a:buClr>
                <a:schemeClr val="accent5"/>
              </a:buClr>
            </a:pPr>
            <a:r>
              <a:rPr lang="en-US" altLang="zh-CN" sz="2800" b="1" dirty="0">
                <a:solidFill>
                  <a:srgbClr val="002060"/>
                </a:solidFill>
                <a:latin typeface="Comic Sans MS" panose="030F0702030302020204" pitchFamily="66" charset="0"/>
              </a:rPr>
              <a:t>   experiences.</a:t>
            </a:r>
          </a:p>
          <a:p>
            <a:pPr>
              <a:lnSpc>
                <a:spcPct val="130000"/>
              </a:lnSpc>
              <a:buClr>
                <a:schemeClr val="accent5"/>
              </a:buClr>
              <a:buFont typeface="Wingdings" panose="05000000000000000000" pitchFamily="2" charset="2"/>
              <a:buChar char="u"/>
            </a:pPr>
            <a:r>
              <a:rPr lang="en-US" altLang="zh-CN" sz="2800" b="1" dirty="0">
                <a:solidFill>
                  <a:srgbClr val="002060"/>
                </a:solidFill>
                <a:latin typeface="Comic Sans MS" panose="030F0702030302020204" pitchFamily="66" charset="0"/>
              </a:rPr>
              <a:t>To learn to have a positive attitude to </a:t>
            </a:r>
          </a:p>
          <a:p>
            <a:pPr>
              <a:lnSpc>
                <a:spcPct val="130000"/>
              </a:lnSpc>
              <a:buClr>
                <a:schemeClr val="accent5"/>
              </a:buClr>
            </a:pPr>
            <a:r>
              <a:rPr lang="en-US" altLang="zh-CN" sz="2800" b="1" dirty="0">
                <a:solidFill>
                  <a:srgbClr val="002060"/>
                </a:solidFill>
                <a:latin typeface="Comic Sans MS" panose="030F0702030302020204" pitchFamily="66" charset="0"/>
              </a:rPr>
              <a:t>   face the unhappy things in your lives.</a:t>
            </a: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p:cNvSpPr>
          <p:nvPr>
            <p:ph idx="4294967295"/>
          </p:nvPr>
        </p:nvSpPr>
        <p:spPr>
          <a:xfrm>
            <a:off x="616688" y="1041104"/>
            <a:ext cx="7772400" cy="3124200"/>
          </a:xfrm>
          <a:prstGeom prst="rect">
            <a:avLst/>
          </a:prstGeom>
        </p:spPr>
        <p:txBody>
          <a:bodyPr vert="horz" wrap="square" lIns="51435" tIns="25717" rIns="51435" bIns="25717" anchor="t"/>
          <a:lstStyle/>
          <a:p>
            <a:pPr marL="0" indent="0" eaLnBrk="1" hangingPunct="1">
              <a:lnSpc>
                <a:spcPct val="120000"/>
              </a:lnSpc>
              <a:spcBef>
                <a:spcPct val="0"/>
              </a:spcBef>
              <a:buNone/>
            </a:pPr>
            <a:r>
              <a:rPr lang="en-US" altLang="zh-CN" sz="2800" b="1" dirty="0">
                <a:latin typeface="Comic Sans MS" panose="030F0702030302020204" pitchFamily="66" charset="0"/>
              </a:rPr>
              <a:t>Power is not important to me. I don’t like to control others.</a:t>
            </a:r>
          </a:p>
          <a:p>
            <a:pPr marL="0" indent="0" eaLnBrk="1" hangingPunct="1">
              <a:lnSpc>
                <a:spcPct val="120000"/>
              </a:lnSpc>
              <a:spcBef>
                <a:spcPct val="0"/>
              </a:spcBef>
              <a:buNone/>
            </a:pPr>
            <a:r>
              <a:rPr lang="en-US" altLang="zh-CN" sz="2800" b="1" dirty="0">
                <a:latin typeface="Comic Sans MS" panose="030F0702030302020204" pitchFamily="66" charset="0"/>
              </a:rPr>
              <a:t>Wealth is not very important. I prefer to live a simple life.</a:t>
            </a:r>
          </a:p>
          <a:p>
            <a:pPr marL="0" indent="0" eaLnBrk="1" hangingPunct="1">
              <a:lnSpc>
                <a:spcPct val="120000"/>
              </a:lnSpc>
              <a:spcBef>
                <a:spcPct val="0"/>
              </a:spcBef>
              <a:buNone/>
            </a:pPr>
            <a:r>
              <a:rPr lang="en-US" altLang="zh-CN" sz="2800" b="1" dirty="0">
                <a:latin typeface="Comic Sans MS" panose="030F0702030302020204" pitchFamily="66" charset="0"/>
              </a:rPr>
              <a:t>Health is important. A healthy body makes it possible for me to do many things in life.</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fade">
                                      <p:cBhvr>
                                        <p:cTn id="7" dur="1000"/>
                                        <p:tgtEl>
                                          <p:spTgt spid="23555">
                                            <p:txEl>
                                              <p:pRg st="0" end="0"/>
                                            </p:txEl>
                                          </p:spTgt>
                                        </p:tgtEl>
                                      </p:cBhvr>
                                    </p:animEffect>
                                    <p:anim calcmode="lin" valueType="num">
                                      <p:cBhvr>
                                        <p:cTn id="8" dur="10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355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23555">
                                            <p:txEl>
                                              <p:pRg st="1" end="1"/>
                                            </p:txEl>
                                          </p:spTgt>
                                        </p:tgtEl>
                                        <p:attrNameLst>
                                          <p:attrName>style.visibility</p:attrName>
                                        </p:attrNameLst>
                                      </p:cBhvr>
                                      <p:to>
                                        <p:strVal val="visible"/>
                                      </p:to>
                                    </p:set>
                                    <p:animEffect transition="in" filter="strips(downLeft)">
                                      <p:cBhvr>
                                        <p:cTn id="14" dur="500"/>
                                        <p:tgtEl>
                                          <p:spTgt spid="23555">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23555">
                                            <p:txEl>
                                              <p:pRg st="2" end="2"/>
                                            </p:txEl>
                                          </p:spTgt>
                                        </p:tgtEl>
                                        <p:attrNameLst>
                                          <p:attrName>style.visibility</p:attrName>
                                        </p:attrNameLst>
                                      </p:cBhvr>
                                      <p:to>
                                        <p:strVal val="visible"/>
                                      </p:to>
                                    </p:set>
                                    <p:animEffect transition="in" filter="strips(downLeft)">
                                      <p:cBhvr>
                                        <p:cTn id="19" dur="500"/>
                                        <p:tgtEl>
                                          <p:spTgt spid="235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p:cNvSpPr>
          <p:nvPr>
            <p:ph idx="4294967295"/>
          </p:nvPr>
        </p:nvSpPr>
        <p:spPr>
          <a:xfrm>
            <a:off x="1133032" y="1256156"/>
            <a:ext cx="7458075" cy="2611437"/>
          </a:xfrm>
          <a:prstGeom prst="rect">
            <a:avLst/>
          </a:prstGeom>
        </p:spPr>
        <p:txBody>
          <a:bodyPr vert="horz" wrap="square" lIns="51435" tIns="25717" rIns="51435" bIns="25717" anchor="t"/>
          <a:lstStyle/>
          <a:p>
            <a:pPr marL="0" indent="0" eaLnBrk="1" hangingPunct="1">
              <a:lnSpc>
                <a:spcPct val="120000"/>
              </a:lnSpc>
              <a:spcBef>
                <a:spcPct val="0"/>
              </a:spcBef>
              <a:buNone/>
            </a:pPr>
            <a:r>
              <a:rPr lang="en-US" altLang="zh-CN" sz="2800" b="1" dirty="0">
                <a:latin typeface="Comic Sans MS" panose="030F0702030302020204" pitchFamily="66" charset="0"/>
              </a:rPr>
              <a:t>Friendship is very important. Spending time with friends makes me happy.</a:t>
            </a:r>
          </a:p>
          <a:p>
            <a:pPr marL="0" indent="0" eaLnBrk="1" hangingPunct="1">
              <a:lnSpc>
                <a:spcPct val="120000"/>
              </a:lnSpc>
              <a:spcBef>
                <a:spcPct val="0"/>
              </a:spcBef>
              <a:buNone/>
            </a:pPr>
            <a:r>
              <a:rPr lang="en-US" altLang="zh-CN" sz="2800" b="1" dirty="0">
                <a:latin typeface="Comic Sans MS" panose="030F0702030302020204" pitchFamily="66" charset="0"/>
              </a:rPr>
              <a:t>Family is the most important to me. My family makes me feel comfortable and contented.</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wipe(down)">
                                      <p:cBhvr>
                                        <p:cTn id="7" dur="580">
                                          <p:stCondLst>
                                            <p:cond delay="0"/>
                                          </p:stCondLst>
                                        </p:cTn>
                                        <p:tgtEl>
                                          <p:spTgt spid="24579">
                                            <p:txEl>
                                              <p:pRg st="0" end="0"/>
                                            </p:txEl>
                                          </p:spTgt>
                                        </p:tgtEl>
                                      </p:cBhvr>
                                    </p:animEffect>
                                    <p:anim calcmode="lin" valueType="num">
                                      <p:cBhvr>
                                        <p:cTn id="8" dur="1822" tmFilter="0,0; 0.14,0.36; 0.43,0.73; 0.71,0.91; 1.0,1.0">
                                          <p:stCondLst>
                                            <p:cond delay="0"/>
                                          </p:stCondLst>
                                        </p:cTn>
                                        <p:tgtEl>
                                          <p:spTgt spid="24579">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4579">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4579">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4579">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4579">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4579">
                                            <p:txEl>
                                              <p:pRg st="0" end="0"/>
                                            </p:txEl>
                                          </p:spTgt>
                                        </p:tgtEl>
                                      </p:cBhvr>
                                      <p:to x="100000" y="60000"/>
                                    </p:animScale>
                                    <p:animScale>
                                      <p:cBhvr>
                                        <p:cTn id="14" dur="166" decel="50000">
                                          <p:stCondLst>
                                            <p:cond delay="676"/>
                                          </p:stCondLst>
                                        </p:cTn>
                                        <p:tgtEl>
                                          <p:spTgt spid="24579">
                                            <p:txEl>
                                              <p:pRg st="0" end="0"/>
                                            </p:txEl>
                                          </p:spTgt>
                                        </p:tgtEl>
                                      </p:cBhvr>
                                      <p:to x="100000" y="100000"/>
                                    </p:animScale>
                                    <p:animScale>
                                      <p:cBhvr>
                                        <p:cTn id="15" dur="26">
                                          <p:stCondLst>
                                            <p:cond delay="1312"/>
                                          </p:stCondLst>
                                        </p:cTn>
                                        <p:tgtEl>
                                          <p:spTgt spid="24579">
                                            <p:txEl>
                                              <p:pRg st="0" end="0"/>
                                            </p:txEl>
                                          </p:spTgt>
                                        </p:tgtEl>
                                      </p:cBhvr>
                                      <p:to x="100000" y="80000"/>
                                    </p:animScale>
                                    <p:animScale>
                                      <p:cBhvr>
                                        <p:cTn id="16" dur="166" decel="50000">
                                          <p:stCondLst>
                                            <p:cond delay="1338"/>
                                          </p:stCondLst>
                                        </p:cTn>
                                        <p:tgtEl>
                                          <p:spTgt spid="24579">
                                            <p:txEl>
                                              <p:pRg st="0" end="0"/>
                                            </p:txEl>
                                          </p:spTgt>
                                        </p:tgtEl>
                                      </p:cBhvr>
                                      <p:to x="100000" y="100000"/>
                                    </p:animScale>
                                    <p:animScale>
                                      <p:cBhvr>
                                        <p:cTn id="17" dur="26">
                                          <p:stCondLst>
                                            <p:cond delay="1642"/>
                                          </p:stCondLst>
                                        </p:cTn>
                                        <p:tgtEl>
                                          <p:spTgt spid="24579">
                                            <p:txEl>
                                              <p:pRg st="0" end="0"/>
                                            </p:txEl>
                                          </p:spTgt>
                                        </p:tgtEl>
                                      </p:cBhvr>
                                      <p:to x="100000" y="90000"/>
                                    </p:animScale>
                                    <p:animScale>
                                      <p:cBhvr>
                                        <p:cTn id="18" dur="166" decel="50000">
                                          <p:stCondLst>
                                            <p:cond delay="1668"/>
                                          </p:stCondLst>
                                        </p:cTn>
                                        <p:tgtEl>
                                          <p:spTgt spid="24579">
                                            <p:txEl>
                                              <p:pRg st="0" end="0"/>
                                            </p:txEl>
                                          </p:spTgt>
                                        </p:tgtEl>
                                      </p:cBhvr>
                                      <p:to x="100000" y="100000"/>
                                    </p:animScale>
                                    <p:animScale>
                                      <p:cBhvr>
                                        <p:cTn id="19" dur="26">
                                          <p:stCondLst>
                                            <p:cond delay="1808"/>
                                          </p:stCondLst>
                                        </p:cTn>
                                        <p:tgtEl>
                                          <p:spTgt spid="24579">
                                            <p:txEl>
                                              <p:pRg st="0" end="0"/>
                                            </p:txEl>
                                          </p:spTgt>
                                        </p:tgtEl>
                                      </p:cBhvr>
                                      <p:to x="100000" y="95000"/>
                                    </p:animScale>
                                    <p:animScale>
                                      <p:cBhvr>
                                        <p:cTn id="20" dur="166" decel="50000">
                                          <p:stCondLst>
                                            <p:cond delay="1834"/>
                                          </p:stCondLst>
                                        </p:cTn>
                                        <p:tgtEl>
                                          <p:spTgt spid="24579">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24579">
                                            <p:txEl>
                                              <p:pRg st="1" end="1"/>
                                            </p:txEl>
                                          </p:spTgt>
                                        </p:tgtEl>
                                        <p:attrNameLst>
                                          <p:attrName>style.visibility</p:attrName>
                                        </p:attrNameLst>
                                      </p:cBhvr>
                                      <p:to>
                                        <p:strVal val="visible"/>
                                      </p:to>
                                    </p:set>
                                    <p:animEffect transition="in" filter="strips(downLeft)">
                                      <p:cBhvr>
                                        <p:cTn id="25" dur="500"/>
                                        <p:tgtEl>
                                          <p:spTgt spid="2457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标题 197633"/>
          <p:cNvSpPr>
            <a:spLocks noGrp="1"/>
          </p:cNvSpPr>
          <p:nvPr>
            <p:ph type="title" idx="4294967295"/>
          </p:nvPr>
        </p:nvSpPr>
        <p:spPr>
          <a:xfrm>
            <a:off x="648598" y="1219200"/>
            <a:ext cx="2514600" cy="457200"/>
          </a:xfrm>
        </p:spPr>
        <p:txBody>
          <a:bodyPr anchor="ctr"/>
          <a:lstStyle/>
          <a:p>
            <a:pPr algn="l"/>
            <a:r>
              <a:rPr lang="en-US" altLang="zh-CN" sz="2800" b="1" dirty="0">
                <a:solidFill>
                  <a:srgbClr val="002060"/>
                </a:solidFill>
                <a:latin typeface="微软雅黑" panose="020B0503020204020204" pitchFamily="34" charset="-122"/>
                <a:ea typeface="微软雅黑" panose="020B0503020204020204" pitchFamily="34" charset="-122"/>
                <a:cs typeface="+mn-cs"/>
              </a:rPr>
              <a:t>Ⅰ.</a:t>
            </a:r>
            <a:r>
              <a:rPr lang="zh-CN" altLang="en-US" sz="2800" b="1" dirty="0">
                <a:solidFill>
                  <a:srgbClr val="002060"/>
                </a:solidFill>
                <a:latin typeface="微软雅黑" panose="020B0503020204020204" pitchFamily="34" charset="-122"/>
                <a:ea typeface="微软雅黑" panose="020B0503020204020204" pitchFamily="34" charset="-122"/>
                <a:cs typeface="+mn-cs"/>
              </a:rPr>
              <a:t>信息匹配。</a:t>
            </a:r>
          </a:p>
        </p:txBody>
      </p:sp>
      <p:sp>
        <p:nvSpPr>
          <p:cNvPr id="197635" name="文本占位符 197634"/>
          <p:cNvSpPr>
            <a:spLocks noGrp="1"/>
          </p:cNvSpPr>
          <p:nvPr>
            <p:ph type="body" sz="half" idx="4294967295"/>
          </p:nvPr>
        </p:nvSpPr>
        <p:spPr>
          <a:xfrm>
            <a:off x="1230429" y="1806236"/>
            <a:ext cx="2165350" cy="3051175"/>
          </a:xfrm>
          <a:solidFill>
            <a:srgbClr val="3366FF">
              <a:alpha val="60001"/>
            </a:srgbClr>
          </a:solidFill>
        </p:spPr>
        <p:txBody>
          <a:bodyPr/>
          <a:lstStyle/>
          <a:p>
            <a:pPr marL="0" indent="0" algn="r">
              <a:spcBef>
                <a:spcPts val="0"/>
              </a:spcBef>
              <a:buClrTx/>
              <a:buSzTx/>
              <a:buFontTx/>
              <a:buNone/>
            </a:pPr>
            <a:r>
              <a:rPr lang="en-US" altLang="zh-CN" b="1" dirty="0">
                <a:latin typeface="Times New Roman" panose="02020603050405020304" pitchFamily="18" charset="0"/>
              </a:rPr>
              <a:t>let down</a:t>
            </a:r>
          </a:p>
          <a:p>
            <a:pPr marL="0" indent="0" algn="r">
              <a:spcBef>
                <a:spcPts val="0"/>
              </a:spcBef>
              <a:buClrTx/>
              <a:buSzTx/>
              <a:buFontTx/>
              <a:buNone/>
            </a:pPr>
            <a:r>
              <a:rPr lang="en-US" altLang="zh-CN" b="1" dirty="0">
                <a:latin typeface="Times New Roman" panose="02020603050405020304" pitchFamily="18" charset="0"/>
              </a:rPr>
              <a:t>call in</a:t>
            </a:r>
          </a:p>
          <a:p>
            <a:pPr marL="0" indent="0" algn="r">
              <a:spcBef>
                <a:spcPts val="0"/>
              </a:spcBef>
              <a:buClrTx/>
              <a:buSzTx/>
              <a:buFontTx/>
              <a:buNone/>
            </a:pPr>
            <a:r>
              <a:rPr lang="en-US" altLang="zh-CN" b="1" dirty="0">
                <a:latin typeface="Times New Roman" panose="02020603050405020304" pitchFamily="18" charset="0"/>
              </a:rPr>
              <a:t>rather than</a:t>
            </a:r>
          </a:p>
          <a:p>
            <a:pPr marL="0" indent="0" algn="r">
              <a:spcBef>
                <a:spcPts val="0"/>
              </a:spcBef>
              <a:buClrTx/>
              <a:buSzTx/>
              <a:buFontTx/>
              <a:buNone/>
            </a:pPr>
            <a:r>
              <a:rPr lang="en-US" altLang="zh-CN" b="1" dirty="0">
                <a:latin typeface="Times New Roman" panose="02020603050405020304" pitchFamily="18" charset="0"/>
              </a:rPr>
              <a:t>drive sb. crazy</a:t>
            </a:r>
          </a:p>
          <a:p>
            <a:pPr marL="0" indent="0" algn="r">
              <a:spcBef>
                <a:spcPts val="0"/>
              </a:spcBef>
              <a:buClrTx/>
              <a:buSzTx/>
              <a:buFontTx/>
              <a:buNone/>
            </a:pPr>
            <a:r>
              <a:rPr lang="en-US" altLang="zh-CN" b="1" dirty="0">
                <a:latin typeface="Times New Roman" panose="02020603050405020304" pitchFamily="18" charset="0"/>
              </a:rPr>
              <a:t>leave out </a:t>
            </a:r>
          </a:p>
          <a:p>
            <a:pPr marL="0" indent="0" algn="r">
              <a:spcBef>
                <a:spcPts val="0"/>
              </a:spcBef>
              <a:buClrTx/>
              <a:buSzTx/>
              <a:buFontTx/>
              <a:buNone/>
            </a:pPr>
            <a:r>
              <a:rPr lang="en-US" altLang="zh-CN" b="1" dirty="0">
                <a:latin typeface="Times New Roman" panose="02020603050405020304" pitchFamily="18" charset="0"/>
              </a:rPr>
              <a:t>pull together</a:t>
            </a:r>
          </a:p>
          <a:p>
            <a:pPr marL="0" indent="0" algn="r">
              <a:spcBef>
                <a:spcPts val="0"/>
              </a:spcBef>
              <a:buClrTx/>
              <a:buSzTx/>
              <a:buFontTx/>
              <a:buNone/>
            </a:pPr>
            <a:r>
              <a:rPr lang="en-US" altLang="zh-CN" b="1" dirty="0">
                <a:latin typeface="Times New Roman" panose="02020603050405020304" pitchFamily="18" charset="0"/>
              </a:rPr>
              <a:t>be hard on sb.</a:t>
            </a:r>
          </a:p>
          <a:p>
            <a:pPr marL="0" indent="0" algn="r">
              <a:spcBef>
                <a:spcPts val="0"/>
              </a:spcBef>
              <a:buClrTx/>
              <a:buSzTx/>
              <a:buFontTx/>
              <a:buNone/>
            </a:pPr>
            <a:r>
              <a:rPr lang="en-US" altLang="zh-CN" b="1" dirty="0">
                <a:latin typeface="Times New Roman" panose="02020603050405020304" pitchFamily="18" charset="0"/>
              </a:rPr>
              <a:t>kick sb. off</a:t>
            </a:r>
          </a:p>
        </p:txBody>
      </p:sp>
      <p:sp>
        <p:nvSpPr>
          <p:cNvPr id="197636" name="文本占位符 197635"/>
          <p:cNvSpPr>
            <a:spLocks noGrp="1"/>
          </p:cNvSpPr>
          <p:nvPr>
            <p:ph type="body" sz="half" idx="4294967295"/>
          </p:nvPr>
        </p:nvSpPr>
        <p:spPr>
          <a:xfrm>
            <a:off x="5324476" y="1898593"/>
            <a:ext cx="2724150" cy="3100388"/>
          </a:xfrm>
          <a:solidFill>
            <a:srgbClr val="FF99CC">
              <a:alpha val="80000"/>
            </a:srgbClr>
          </a:solidFill>
        </p:spPr>
        <p:txBody>
          <a:bodyPr/>
          <a:lstStyle/>
          <a:p>
            <a:pPr marL="0" indent="0">
              <a:spcBef>
                <a:spcPts val="0"/>
              </a:spcBef>
              <a:buClrTx/>
              <a:buSzTx/>
              <a:buFontTx/>
              <a:buNone/>
            </a:pPr>
            <a:r>
              <a:rPr lang="zh-CN" altLang="en-US" b="1" dirty="0">
                <a:solidFill>
                  <a:srgbClr val="002060"/>
                </a:solidFill>
                <a:latin typeface="Times New Roman" panose="02020603050405020304" pitchFamily="18" charset="0"/>
              </a:rPr>
              <a:t>使发疯</a:t>
            </a:r>
          </a:p>
          <a:p>
            <a:pPr marL="0" indent="0">
              <a:spcBef>
                <a:spcPts val="0"/>
              </a:spcBef>
              <a:buClrTx/>
              <a:buSzTx/>
              <a:buFontTx/>
              <a:buNone/>
            </a:pPr>
            <a:r>
              <a:rPr lang="zh-CN" altLang="en-US" b="1" dirty="0">
                <a:solidFill>
                  <a:srgbClr val="002060"/>
                </a:solidFill>
                <a:latin typeface="Times New Roman" panose="02020603050405020304" pitchFamily="18" charset="0"/>
              </a:rPr>
              <a:t>齐心协力</a:t>
            </a:r>
          </a:p>
          <a:p>
            <a:pPr marL="0" indent="0">
              <a:spcBef>
                <a:spcPts val="0"/>
              </a:spcBef>
              <a:buClrTx/>
              <a:buSzTx/>
              <a:buFontTx/>
              <a:buNone/>
            </a:pPr>
            <a:r>
              <a:rPr lang="zh-CN" altLang="en-US" b="1" dirty="0">
                <a:solidFill>
                  <a:srgbClr val="002060"/>
                </a:solidFill>
                <a:latin typeface="Times New Roman" panose="02020603050405020304" pitchFamily="18" charset="0"/>
              </a:rPr>
              <a:t>开除；逐出</a:t>
            </a:r>
          </a:p>
          <a:p>
            <a:pPr marL="0" indent="0">
              <a:spcBef>
                <a:spcPts val="0"/>
              </a:spcBef>
              <a:buClrTx/>
              <a:buSzTx/>
              <a:buFontTx/>
              <a:buNone/>
            </a:pPr>
            <a:r>
              <a:rPr lang="zh-CN" altLang="en-US" b="1" dirty="0">
                <a:solidFill>
                  <a:srgbClr val="002060"/>
                </a:solidFill>
                <a:latin typeface="Times New Roman" panose="02020603050405020304" pitchFamily="18" charset="0"/>
              </a:rPr>
              <a:t>使失望</a:t>
            </a:r>
          </a:p>
          <a:p>
            <a:pPr marL="0" indent="0">
              <a:spcBef>
                <a:spcPts val="0"/>
              </a:spcBef>
              <a:buClrTx/>
              <a:buSzTx/>
              <a:buFontTx/>
              <a:buNone/>
            </a:pPr>
            <a:r>
              <a:rPr lang="zh-CN" altLang="en-US" b="1" dirty="0">
                <a:solidFill>
                  <a:srgbClr val="002060"/>
                </a:solidFill>
                <a:latin typeface="Times New Roman" panose="02020603050405020304" pitchFamily="18" charset="0"/>
              </a:rPr>
              <a:t>而不是</a:t>
            </a:r>
          </a:p>
          <a:p>
            <a:pPr marL="0" indent="0">
              <a:spcBef>
                <a:spcPts val="0"/>
              </a:spcBef>
              <a:buClrTx/>
              <a:buSzTx/>
              <a:buFontTx/>
              <a:buNone/>
            </a:pPr>
            <a:r>
              <a:rPr lang="zh-CN" altLang="en-US" b="1" dirty="0">
                <a:solidFill>
                  <a:srgbClr val="002060"/>
                </a:solidFill>
                <a:latin typeface="Times New Roman" panose="02020603050405020304" pitchFamily="18" charset="0"/>
              </a:rPr>
              <a:t>召来；叫来</a:t>
            </a:r>
          </a:p>
          <a:p>
            <a:pPr marL="0" indent="0">
              <a:spcBef>
                <a:spcPts val="0"/>
              </a:spcBef>
              <a:buClrTx/>
              <a:buSzTx/>
              <a:buFontTx/>
              <a:buNone/>
            </a:pPr>
            <a:r>
              <a:rPr lang="zh-CN" altLang="en-US" b="1" dirty="0">
                <a:solidFill>
                  <a:srgbClr val="002060"/>
                </a:solidFill>
                <a:latin typeface="Times New Roman" panose="02020603050405020304" pitchFamily="18" charset="0"/>
              </a:rPr>
              <a:t>对</a:t>
            </a:r>
            <a:r>
              <a:rPr lang="en-US" altLang="zh-CN" b="1" dirty="0">
                <a:solidFill>
                  <a:srgbClr val="002060"/>
                </a:solidFill>
                <a:latin typeface="黑体" panose="02010609060101010101" pitchFamily="49" charset="-122"/>
                <a:ea typeface="黑体" panose="02010609060101010101" pitchFamily="49" charset="-122"/>
              </a:rPr>
              <a:t>……</a:t>
            </a:r>
            <a:r>
              <a:rPr lang="zh-CN" altLang="en-US" b="1" dirty="0">
                <a:solidFill>
                  <a:srgbClr val="002060"/>
                </a:solidFill>
                <a:latin typeface="Times New Roman" panose="02020603050405020304" pitchFamily="18" charset="0"/>
              </a:rPr>
              <a:t>要求严厉</a:t>
            </a:r>
          </a:p>
          <a:p>
            <a:pPr marL="0" indent="0">
              <a:spcBef>
                <a:spcPts val="0"/>
              </a:spcBef>
              <a:buClrTx/>
              <a:buSzTx/>
              <a:buFontTx/>
              <a:buNone/>
            </a:pPr>
            <a:r>
              <a:rPr lang="zh-CN" altLang="en-US" b="1" dirty="0">
                <a:solidFill>
                  <a:srgbClr val="002060"/>
                </a:solidFill>
                <a:latin typeface="Times New Roman" panose="02020603050405020304" pitchFamily="18" charset="0"/>
              </a:rPr>
              <a:t>忽视；忽略</a:t>
            </a:r>
          </a:p>
        </p:txBody>
      </p:sp>
      <p:sp>
        <p:nvSpPr>
          <p:cNvPr id="197637" name="直接连接符 197636"/>
          <p:cNvSpPr/>
          <p:nvPr/>
        </p:nvSpPr>
        <p:spPr>
          <a:xfrm>
            <a:off x="3510281" y="2109786"/>
            <a:ext cx="1854834" cy="1158240"/>
          </a:xfrm>
          <a:prstGeom prst="line">
            <a:avLst/>
          </a:prstGeom>
          <a:ln w="28575" cap="flat" cmpd="sng">
            <a:solidFill>
              <a:srgbClr val="FF0000"/>
            </a:solidFill>
            <a:prstDash val="solid"/>
            <a:headEnd type="none" w="med" len="med"/>
            <a:tailEnd type="none" w="med" len="med"/>
          </a:ln>
        </p:spPr>
      </p:sp>
      <p:sp>
        <p:nvSpPr>
          <p:cNvPr id="197638" name="直接连接符 197637"/>
          <p:cNvSpPr/>
          <p:nvPr/>
        </p:nvSpPr>
        <p:spPr>
          <a:xfrm>
            <a:off x="3510279" y="2820670"/>
            <a:ext cx="1854835" cy="808356"/>
          </a:xfrm>
          <a:prstGeom prst="line">
            <a:avLst/>
          </a:prstGeom>
          <a:ln w="28575" cap="flat" cmpd="sng">
            <a:solidFill>
              <a:srgbClr val="FF0000"/>
            </a:solidFill>
            <a:prstDash val="solid"/>
            <a:headEnd type="none" w="med" len="med"/>
            <a:tailEnd type="none" w="med" len="med"/>
          </a:ln>
        </p:spPr>
      </p:sp>
      <p:sp>
        <p:nvSpPr>
          <p:cNvPr id="197639" name="直接连接符 197638"/>
          <p:cNvSpPr/>
          <p:nvPr/>
        </p:nvSpPr>
        <p:spPr>
          <a:xfrm flipV="1">
            <a:off x="3510280" y="2820669"/>
            <a:ext cx="1950720" cy="1798955"/>
          </a:xfrm>
          <a:prstGeom prst="line">
            <a:avLst/>
          </a:prstGeom>
          <a:ln w="28575" cap="flat" cmpd="sng">
            <a:solidFill>
              <a:srgbClr val="FF0000"/>
            </a:solidFill>
            <a:prstDash val="solid"/>
            <a:headEnd type="none" w="med" len="med"/>
            <a:tailEnd type="none" w="med" len="med"/>
          </a:ln>
        </p:spPr>
      </p:sp>
      <p:sp>
        <p:nvSpPr>
          <p:cNvPr id="197640" name="直接连接符 197639"/>
          <p:cNvSpPr/>
          <p:nvPr/>
        </p:nvSpPr>
        <p:spPr>
          <a:xfrm>
            <a:off x="3510281" y="2495549"/>
            <a:ext cx="1950720" cy="1544955"/>
          </a:xfrm>
          <a:prstGeom prst="line">
            <a:avLst/>
          </a:prstGeom>
          <a:ln w="28575" cap="flat" cmpd="sng">
            <a:solidFill>
              <a:srgbClr val="FF0000"/>
            </a:solidFill>
            <a:prstDash val="solid"/>
            <a:headEnd type="none" w="med" len="med"/>
            <a:tailEnd type="none" w="med" len="med"/>
          </a:ln>
        </p:spPr>
      </p:sp>
      <p:sp>
        <p:nvSpPr>
          <p:cNvPr id="197641" name="直接连接符 197640"/>
          <p:cNvSpPr/>
          <p:nvPr/>
        </p:nvSpPr>
        <p:spPr>
          <a:xfrm flipV="1">
            <a:off x="3510280" y="2495550"/>
            <a:ext cx="1854835" cy="1403032"/>
          </a:xfrm>
          <a:prstGeom prst="line">
            <a:avLst/>
          </a:prstGeom>
          <a:ln w="28575" cap="flat" cmpd="sng">
            <a:solidFill>
              <a:srgbClr val="FF0000"/>
            </a:solidFill>
            <a:prstDash val="solid"/>
            <a:headEnd type="none" w="med" len="med"/>
            <a:tailEnd type="none" w="med" len="med"/>
          </a:ln>
        </p:spPr>
      </p:sp>
      <p:sp>
        <p:nvSpPr>
          <p:cNvPr id="197642" name="直接连接符 197641"/>
          <p:cNvSpPr/>
          <p:nvPr/>
        </p:nvSpPr>
        <p:spPr>
          <a:xfrm>
            <a:off x="3510279" y="4306570"/>
            <a:ext cx="1854836" cy="0"/>
          </a:xfrm>
          <a:prstGeom prst="line">
            <a:avLst/>
          </a:prstGeom>
          <a:ln w="28575" cap="flat" cmpd="sng">
            <a:solidFill>
              <a:srgbClr val="FF0000"/>
            </a:solidFill>
            <a:prstDash val="solid"/>
            <a:headEnd type="none" w="med" len="med"/>
            <a:tailEnd type="none" w="med" len="med"/>
          </a:ln>
        </p:spPr>
      </p:sp>
      <p:sp>
        <p:nvSpPr>
          <p:cNvPr id="197643" name="直接连接符 197642"/>
          <p:cNvSpPr/>
          <p:nvPr/>
        </p:nvSpPr>
        <p:spPr>
          <a:xfrm flipV="1">
            <a:off x="3510281" y="2190749"/>
            <a:ext cx="1854834" cy="978376"/>
          </a:xfrm>
          <a:prstGeom prst="line">
            <a:avLst/>
          </a:prstGeom>
          <a:ln w="28575" cap="flat" cmpd="sng">
            <a:solidFill>
              <a:srgbClr val="FF0000"/>
            </a:solidFill>
            <a:prstDash val="solid"/>
            <a:headEnd type="none" w="med" len="med"/>
            <a:tailEnd type="none" w="med" len="med"/>
          </a:ln>
        </p:spPr>
      </p:sp>
      <p:sp>
        <p:nvSpPr>
          <p:cNvPr id="197644" name="直接连接符 197643"/>
          <p:cNvSpPr/>
          <p:nvPr/>
        </p:nvSpPr>
        <p:spPr>
          <a:xfrm>
            <a:off x="3510280" y="3533774"/>
            <a:ext cx="1814196" cy="1152525"/>
          </a:xfrm>
          <a:prstGeom prst="line">
            <a:avLst/>
          </a:prstGeom>
          <a:ln w="28575" cap="flat" cmpd="sng">
            <a:solidFill>
              <a:srgbClr val="FF0000"/>
            </a:solidFill>
            <a:prstDash val="solid"/>
            <a:headEnd type="none" w="med" len="med"/>
            <a:tailEnd type="none" w="med" len="med"/>
          </a:ln>
        </p:spPr>
      </p:sp>
      <p:sp>
        <p:nvSpPr>
          <p:cNvPr id="2" name="文本框 1"/>
          <p:cNvSpPr txBox="1"/>
          <p:nvPr/>
        </p:nvSpPr>
        <p:spPr>
          <a:xfrm>
            <a:off x="3257550" y="597535"/>
            <a:ext cx="3007995" cy="715010"/>
          </a:xfrm>
          <a:prstGeom prst="rect">
            <a:avLst/>
          </a:prstGeom>
          <a:noFill/>
        </p:spPr>
        <p:txBody>
          <a:bodyPr wrap="square" lIns="38576" tIns="19287" rIns="38576" bIns="19287">
            <a:spAutoFit/>
          </a:bodyPr>
          <a:lstStyle/>
          <a:p>
            <a:r>
              <a:rPr lang="en-US" altLang="zh-CN" sz="4400" b="1" noProof="1">
                <a:solidFill>
                  <a:srgbClr val="0000E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Exercises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97637"/>
                                        </p:tgtEl>
                                        <p:attrNameLst>
                                          <p:attrName>style.visibility</p:attrName>
                                        </p:attrNameLst>
                                      </p:cBhvr>
                                      <p:to>
                                        <p:strVal val="visible"/>
                                      </p:to>
                                    </p:set>
                                    <p:animEffect transition="in" filter="dissolve">
                                      <p:cBhvr>
                                        <p:cTn id="7" dur="500"/>
                                        <p:tgtEl>
                                          <p:spTgt spid="19763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97640"/>
                                        </p:tgtEl>
                                        <p:attrNameLst>
                                          <p:attrName>style.visibility</p:attrName>
                                        </p:attrNameLst>
                                      </p:cBhvr>
                                      <p:to>
                                        <p:strVal val="visible"/>
                                      </p:to>
                                    </p:set>
                                    <p:animEffect transition="in" filter="dissolve">
                                      <p:cBhvr>
                                        <p:cTn id="12" dur="500"/>
                                        <p:tgtEl>
                                          <p:spTgt spid="19764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97638"/>
                                        </p:tgtEl>
                                        <p:attrNameLst>
                                          <p:attrName>style.visibility</p:attrName>
                                        </p:attrNameLst>
                                      </p:cBhvr>
                                      <p:to>
                                        <p:strVal val="visible"/>
                                      </p:to>
                                    </p:set>
                                    <p:animEffect transition="in" filter="dissolve">
                                      <p:cBhvr>
                                        <p:cTn id="17" dur="500"/>
                                        <p:tgtEl>
                                          <p:spTgt spid="19763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97643"/>
                                        </p:tgtEl>
                                        <p:attrNameLst>
                                          <p:attrName>style.visibility</p:attrName>
                                        </p:attrNameLst>
                                      </p:cBhvr>
                                      <p:to>
                                        <p:strVal val="visible"/>
                                      </p:to>
                                    </p:set>
                                    <p:animEffect transition="in" filter="dissolve">
                                      <p:cBhvr>
                                        <p:cTn id="22" dur="500"/>
                                        <p:tgtEl>
                                          <p:spTgt spid="19764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97644"/>
                                        </p:tgtEl>
                                        <p:attrNameLst>
                                          <p:attrName>style.visibility</p:attrName>
                                        </p:attrNameLst>
                                      </p:cBhvr>
                                      <p:to>
                                        <p:strVal val="visible"/>
                                      </p:to>
                                    </p:set>
                                    <p:animEffect transition="in" filter="dissolve">
                                      <p:cBhvr>
                                        <p:cTn id="27" dur="500"/>
                                        <p:tgtEl>
                                          <p:spTgt spid="197644"/>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197641"/>
                                        </p:tgtEl>
                                        <p:attrNameLst>
                                          <p:attrName>style.visibility</p:attrName>
                                        </p:attrNameLst>
                                      </p:cBhvr>
                                      <p:to>
                                        <p:strVal val="visible"/>
                                      </p:to>
                                    </p:set>
                                    <p:animEffect transition="in" filter="dissolve">
                                      <p:cBhvr>
                                        <p:cTn id="32" dur="500"/>
                                        <p:tgtEl>
                                          <p:spTgt spid="197641"/>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197642"/>
                                        </p:tgtEl>
                                        <p:attrNameLst>
                                          <p:attrName>style.visibility</p:attrName>
                                        </p:attrNameLst>
                                      </p:cBhvr>
                                      <p:to>
                                        <p:strVal val="visible"/>
                                      </p:to>
                                    </p:set>
                                    <p:animEffect transition="in" filter="dissolve">
                                      <p:cBhvr>
                                        <p:cTn id="37" dur="500"/>
                                        <p:tgtEl>
                                          <p:spTgt spid="197642"/>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197639"/>
                                        </p:tgtEl>
                                        <p:attrNameLst>
                                          <p:attrName>style.visibility</p:attrName>
                                        </p:attrNameLst>
                                      </p:cBhvr>
                                      <p:to>
                                        <p:strVal val="visible"/>
                                      </p:to>
                                    </p:set>
                                    <p:animEffect transition="in" filter="dissolve">
                                      <p:cBhvr>
                                        <p:cTn id="42" dur="500"/>
                                        <p:tgtEl>
                                          <p:spTgt spid="197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p:nvPr/>
        </p:nvSpPr>
        <p:spPr>
          <a:xfrm>
            <a:off x="635000" y="726440"/>
            <a:ext cx="7423150" cy="4131310"/>
          </a:xfrm>
          <a:prstGeom prst="rect">
            <a:avLst/>
          </a:prstGeom>
          <a:noFill/>
          <a:ln w="8001">
            <a:noFill/>
          </a:ln>
        </p:spPr>
        <p:txBody>
          <a:bodyPr wrap="none"/>
          <a:lstStyle/>
          <a:p>
            <a:pPr algn="l" eaLnBrk="1" hangingPunct="1">
              <a:lnSpc>
                <a:spcPct val="120000"/>
              </a:lnSpc>
            </a:pPr>
            <a:r>
              <a:rPr lang="en-US" altLang="zh-CN" sz="2800" b="1" dirty="0">
                <a:solidFill>
                  <a:srgbClr val="002060"/>
                </a:solidFill>
                <a:latin typeface="微软雅黑"/>
                <a:ea typeface="微软雅黑"/>
              </a:rPr>
              <a:t>Ⅱ</a:t>
            </a:r>
            <a:r>
              <a:rPr lang="en-US" altLang="zh-CN" sz="2800" b="1" dirty="0">
                <a:solidFill>
                  <a:srgbClr val="002060"/>
                </a:solidFill>
                <a:latin typeface="微软雅黑" panose="020B0503020204020204" pitchFamily="34" charset="-122"/>
                <a:ea typeface="微软雅黑" panose="020B0503020204020204" pitchFamily="34" charset="-122"/>
              </a:rPr>
              <a:t>.</a:t>
            </a:r>
            <a:r>
              <a:rPr lang="zh-CN" altLang="en-US" sz="2800" b="1" dirty="0">
                <a:solidFill>
                  <a:srgbClr val="002060"/>
                </a:solidFill>
                <a:latin typeface="微软雅黑" panose="020B0503020204020204" pitchFamily="34" charset="-122"/>
                <a:ea typeface="微软雅黑" panose="020B0503020204020204" pitchFamily="34" charset="-122"/>
              </a:rPr>
              <a:t>单项选择。</a:t>
            </a:r>
            <a:endParaRPr lang="en-US" altLang="zh-CN" sz="2800" b="1" dirty="0">
              <a:solidFill>
                <a:srgbClr val="002060"/>
              </a:solidFill>
              <a:latin typeface="微软雅黑" panose="020B0503020204020204" pitchFamily="34" charset="-122"/>
              <a:ea typeface="微软雅黑" panose="020B0503020204020204" pitchFamily="34" charset="-122"/>
            </a:endParaRPr>
          </a:p>
          <a:p>
            <a:pPr algn="l" eaLnBrk="1" hangingPunct="1">
              <a:lnSpc>
                <a:spcPct val="120000"/>
              </a:lnSpc>
            </a:pPr>
            <a:r>
              <a:rPr lang="en-US" altLang="zh-CN" sz="2700" b="1" dirty="0">
                <a:solidFill>
                  <a:srgbClr val="000000"/>
                </a:solidFill>
                <a:latin typeface="Times New Roman" panose="02020603050405020304" pitchFamily="18" charset="0"/>
              </a:rPr>
              <a:t>    1. The rainy day _______ me sad and angry. </a:t>
            </a:r>
          </a:p>
          <a:p>
            <a:pPr algn="l" eaLnBrk="1" hangingPunct="1">
              <a:lnSpc>
                <a:spcPct val="120000"/>
              </a:lnSpc>
            </a:pPr>
            <a:r>
              <a:rPr lang="en-US" altLang="zh-CN" sz="2700" b="1" dirty="0">
                <a:solidFill>
                  <a:srgbClr val="000000"/>
                </a:solidFill>
                <a:latin typeface="Times New Roman" panose="02020603050405020304" pitchFamily="18" charset="0"/>
              </a:rPr>
              <a:t>        A. make      B. makes     C. making   D. to make</a:t>
            </a:r>
            <a:endParaRPr lang="en-GB" altLang="zh-CN" sz="2700" b="1" dirty="0">
              <a:solidFill>
                <a:srgbClr val="000000"/>
              </a:solidFill>
              <a:latin typeface="Times New Roman" panose="02020603050405020304" pitchFamily="18" charset="0"/>
            </a:endParaRPr>
          </a:p>
          <a:p>
            <a:pPr algn="l" eaLnBrk="1" hangingPunct="1">
              <a:lnSpc>
                <a:spcPct val="120000"/>
              </a:lnSpc>
            </a:pPr>
            <a:r>
              <a:rPr lang="en-US" altLang="zh-CN" sz="2700" b="1" dirty="0">
                <a:solidFill>
                  <a:srgbClr val="000000"/>
                </a:solidFill>
                <a:latin typeface="Times New Roman" panose="02020603050405020304" pitchFamily="18" charset="0"/>
              </a:rPr>
              <a:t>    2. The movie made _______ feel energetic. </a:t>
            </a:r>
          </a:p>
          <a:p>
            <a:pPr algn="l" eaLnBrk="1" hangingPunct="1">
              <a:lnSpc>
                <a:spcPct val="120000"/>
              </a:lnSpc>
            </a:pPr>
            <a:r>
              <a:rPr lang="en-US" altLang="zh-CN" sz="2700" b="1" dirty="0">
                <a:solidFill>
                  <a:srgbClr val="000000"/>
                </a:solidFill>
                <a:latin typeface="Times New Roman" panose="02020603050405020304" pitchFamily="18" charset="0"/>
              </a:rPr>
              <a:t>        A. he       B. his	      C. they         D. them</a:t>
            </a:r>
            <a:endParaRPr lang="en-GB" altLang="zh-CN" sz="2700" b="1" dirty="0">
              <a:solidFill>
                <a:srgbClr val="000000"/>
              </a:solidFill>
              <a:latin typeface="Times New Roman" panose="02020603050405020304" pitchFamily="18" charset="0"/>
            </a:endParaRPr>
          </a:p>
          <a:p>
            <a:pPr algn="l" eaLnBrk="1" hangingPunct="1">
              <a:lnSpc>
                <a:spcPct val="120000"/>
              </a:lnSpc>
            </a:pPr>
            <a:r>
              <a:rPr lang="en-US" altLang="zh-CN" sz="2700" b="1" dirty="0">
                <a:solidFill>
                  <a:srgbClr val="000000"/>
                </a:solidFill>
                <a:latin typeface="Times New Roman" panose="02020603050405020304" pitchFamily="18" charset="0"/>
              </a:rPr>
              <a:t>   3. Loud music always makes us ______. </a:t>
            </a:r>
          </a:p>
          <a:p>
            <a:pPr algn="l" eaLnBrk="1" hangingPunct="1">
              <a:lnSpc>
                <a:spcPct val="120000"/>
              </a:lnSpc>
            </a:pPr>
            <a:r>
              <a:rPr lang="en-US" altLang="zh-CN" sz="2700" b="1" dirty="0">
                <a:solidFill>
                  <a:srgbClr val="000000"/>
                </a:solidFill>
                <a:latin typeface="Times New Roman" panose="02020603050405020304" pitchFamily="18" charset="0"/>
              </a:rPr>
              <a:t>       A. want dance	                 B. to want dance</a:t>
            </a:r>
          </a:p>
          <a:p>
            <a:pPr algn="l" eaLnBrk="1" hangingPunct="1">
              <a:lnSpc>
                <a:spcPct val="120000"/>
              </a:lnSpc>
            </a:pPr>
            <a:r>
              <a:rPr lang="en-US" altLang="zh-CN" sz="2700" b="1" dirty="0">
                <a:solidFill>
                  <a:srgbClr val="000000"/>
                </a:solidFill>
                <a:latin typeface="Times New Roman" panose="02020603050405020304" pitchFamily="18" charset="0"/>
              </a:rPr>
              <a:t>       C. want to dance             D. to want to dance</a:t>
            </a:r>
            <a:endParaRPr lang="en-GB" altLang="zh-CN" sz="2700" b="1" dirty="0">
              <a:solidFill>
                <a:srgbClr val="000000"/>
              </a:solidFill>
              <a:latin typeface="Times New Roman" panose="02020603050405020304" pitchFamily="18" charset="0"/>
            </a:endParaRPr>
          </a:p>
        </p:txBody>
      </p:sp>
      <p:sp>
        <p:nvSpPr>
          <p:cNvPr id="27652" name="Text Box 4"/>
          <p:cNvSpPr txBox="1"/>
          <p:nvPr/>
        </p:nvSpPr>
        <p:spPr>
          <a:xfrm>
            <a:off x="3829050" y="1307111"/>
            <a:ext cx="552450" cy="414655"/>
          </a:xfrm>
          <a:prstGeom prst="rect">
            <a:avLst/>
          </a:prstGeom>
          <a:noFill/>
          <a:ln w="8001">
            <a:noFill/>
          </a:ln>
        </p:spPr>
        <p:txBody>
          <a:bodyPr wrap="none"/>
          <a:lstStyle/>
          <a:p>
            <a:pPr algn="ctr" eaLnBrk="1" hangingPunct="1">
              <a:spcBef>
                <a:spcPct val="50000"/>
              </a:spcBef>
            </a:pPr>
            <a:r>
              <a:rPr lang="en-US" altLang="zh-CN" sz="2800" b="1" dirty="0">
                <a:solidFill>
                  <a:srgbClr val="FF0000"/>
                </a:solidFill>
                <a:latin typeface="Times New Roman" panose="02020603050405020304" pitchFamily="18" charset="0"/>
              </a:rPr>
              <a:t>B</a:t>
            </a:r>
            <a:r>
              <a:rPr lang="en-US" altLang="zh-CN" sz="2800" dirty="0">
                <a:latin typeface="Calibri" panose="020F0502020204030204" charset="0"/>
              </a:rPr>
              <a:t> </a:t>
            </a:r>
          </a:p>
        </p:txBody>
      </p:sp>
      <p:sp>
        <p:nvSpPr>
          <p:cNvPr id="27653" name="Text Box 5"/>
          <p:cNvSpPr txBox="1"/>
          <p:nvPr/>
        </p:nvSpPr>
        <p:spPr>
          <a:xfrm>
            <a:off x="4105275" y="2268875"/>
            <a:ext cx="552450" cy="523220"/>
          </a:xfrm>
          <a:prstGeom prst="rect">
            <a:avLst/>
          </a:prstGeom>
          <a:noFill/>
          <a:ln w="7938">
            <a:noFill/>
          </a:ln>
        </p:spPr>
        <p:txBody>
          <a:bodyPr wrap="square">
            <a:spAutoFit/>
          </a:bodyPr>
          <a:lstStyle/>
          <a:p>
            <a:pPr algn="ctr" eaLnBrk="1" hangingPunct="1">
              <a:spcBef>
                <a:spcPct val="50000"/>
              </a:spcBef>
            </a:pPr>
            <a:r>
              <a:rPr lang="en-US" altLang="zh-CN" sz="2800" b="1" dirty="0">
                <a:solidFill>
                  <a:srgbClr val="FF0000"/>
                </a:solidFill>
                <a:latin typeface="Times New Roman" panose="02020603050405020304" pitchFamily="18" charset="0"/>
              </a:rPr>
              <a:t>D</a:t>
            </a:r>
            <a:r>
              <a:rPr lang="en-US" altLang="zh-CN" sz="2800" dirty="0">
                <a:latin typeface="Calibri" panose="020F0502020204030204" charset="0"/>
              </a:rPr>
              <a:t> </a:t>
            </a:r>
          </a:p>
        </p:txBody>
      </p:sp>
      <p:sp>
        <p:nvSpPr>
          <p:cNvPr id="27654" name="Text Box 6"/>
          <p:cNvSpPr txBox="1"/>
          <p:nvPr/>
        </p:nvSpPr>
        <p:spPr>
          <a:xfrm>
            <a:off x="5842952" y="3314966"/>
            <a:ext cx="607695" cy="523220"/>
          </a:xfrm>
          <a:prstGeom prst="rect">
            <a:avLst/>
          </a:prstGeom>
          <a:noFill/>
          <a:ln w="7938">
            <a:noFill/>
          </a:ln>
        </p:spPr>
        <p:txBody>
          <a:bodyPr wrap="square">
            <a:spAutoFit/>
          </a:bodyPr>
          <a:lstStyle/>
          <a:p>
            <a:pPr algn="ctr" eaLnBrk="1" hangingPunct="1">
              <a:spcBef>
                <a:spcPct val="50000"/>
              </a:spcBef>
            </a:pPr>
            <a:r>
              <a:rPr lang="en-US" altLang="zh-CN" sz="2800" b="1" dirty="0">
                <a:solidFill>
                  <a:srgbClr val="FF0000"/>
                </a:solidFill>
                <a:latin typeface="Times New Roman" panose="02020603050405020304" pitchFamily="18" charset="0"/>
              </a:rPr>
              <a:t>C</a:t>
            </a:r>
            <a:r>
              <a:rPr lang="en-US" altLang="zh-CN" sz="2800" dirty="0">
                <a:latin typeface="Calibri" panose="020F0502020204030204" charset="0"/>
              </a:rPr>
              <a:t> </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additive="base">
                                        <p:cTn id="7" dur="500" fill="hold"/>
                                        <p:tgtEl>
                                          <p:spTgt spid="27652"/>
                                        </p:tgtEl>
                                        <p:attrNameLst>
                                          <p:attrName>ppt_x</p:attrName>
                                        </p:attrNameLst>
                                      </p:cBhvr>
                                      <p:tavLst>
                                        <p:tav tm="0">
                                          <p:val>
                                            <p:strVal val="0-#ppt_w/2"/>
                                          </p:val>
                                        </p:tav>
                                        <p:tav tm="100000">
                                          <p:val>
                                            <p:strVal val="#ppt_x"/>
                                          </p:val>
                                        </p:tav>
                                      </p:tavLst>
                                    </p:anim>
                                    <p:anim calcmode="lin" valueType="num">
                                      <p:cBhvr additive="base">
                                        <p:cTn id="8" dur="500" fill="hold"/>
                                        <p:tgtEl>
                                          <p:spTgt spid="2765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653"/>
                                        </p:tgtEl>
                                        <p:attrNameLst>
                                          <p:attrName>style.visibility</p:attrName>
                                        </p:attrNameLst>
                                      </p:cBhvr>
                                      <p:to>
                                        <p:strVal val="visible"/>
                                      </p:to>
                                    </p:set>
                                    <p:anim calcmode="lin" valueType="num">
                                      <p:cBhvr additive="base">
                                        <p:cTn id="13" dur="500" fill="hold"/>
                                        <p:tgtEl>
                                          <p:spTgt spid="27653"/>
                                        </p:tgtEl>
                                        <p:attrNameLst>
                                          <p:attrName>ppt_x</p:attrName>
                                        </p:attrNameLst>
                                      </p:cBhvr>
                                      <p:tavLst>
                                        <p:tav tm="0">
                                          <p:val>
                                            <p:strVal val="0-#ppt_w/2"/>
                                          </p:val>
                                        </p:tav>
                                        <p:tav tm="100000">
                                          <p:val>
                                            <p:strVal val="#ppt_x"/>
                                          </p:val>
                                        </p:tav>
                                      </p:tavLst>
                                    </p:anim>
                                    <p:anim calcmode="lin" valueType="num">
                                      <p:cBhvr additive="base">
                                        <p:cTn id="14" dur="500" fill="hold"/>
                                        <p:tgtEl>
                                          <p:spTgt spid="2765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7654"/>
                                        </p:tgtEl>
                                        <p:attrNameLst>
                                          <p:attrName>style.visibility</p:attrName>
                                        </p:attrNameLst>
                                      </p:cBhvr>
                                      <p:to>
                                        <p:strVal val="visible"/>
                                      </p:to>
                                    </p:set>
                                    <p:anim calcmode="lin" valueType="num">
                                      <p:cBhvr additive="base">
                                        <p:cTn id="19" dur="500" fill="hold"/>
                                        <p:tgtEl>
                                          <p:spTgt spid="27654"/>
                                        </p:tgtEl>
                                        <p:attrNameLst>
                                          <p:attrName>ppt_x</p:attrName>
                                        </p:attrNameLst>
                                      </p:cBhvr>
                                      <p:tavLst>
                                        <p:tav tm="0">
                                          <p:val>
                                            <p:strVal val="0-#ppt_w/2"/>
                                          </p:val>
                                        </p:tav>
                                        <p:tav tm="100000">
                                          <p:val>
                                            <p:strVal val="#ppt_x"/>
                                          </p:val>
                                        </p:tav>
                                      </p:tavLst>
                                    </p:anim>
                                    <p:anim calcmode="lin" valueType="num">
                                      <p:cBhvr additive="base">
                                        <p:cTn id="20" dur="500" fill="hold"/>
                                        <p:tgtEl>
                                          <p:spTgt spid="276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3" grpId="0"/>
      <p:bldP spid="2765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矩形 201729"/>
          <p:cNvSpPr/>
          <p:nvPr/>
        </p:nvSpPr>
        <p:spPr>
          <a:xfrm>
            <a:off x="1124585" y="685809"/>
            <a:ext cx="6894830" cy="3819507"/>
          </a:xfrm>
          <a:prstGeom prst="rect">
            <a:avLst/>
          </a:prstGeom>
          <a:noFill/>
          <a:ln w="28575">
            <a:noFill/>
          </a:ln>
        </p:spPr>
        <p:txBody>
          <a:bodyPr wrap="square" anchor="ctr">
            <a:spAutoFit/>
          </a:bodyPr>
          <a:lstStyle/>
          <a:p>
            <a:pPr>
              <a:lnSpc>
                <a:spcPct val="130000"/>
              </a:lnSpc>
            </a:pPr>
            <a:r>
              <a:rPr lang="en-US" altLang="zh-CN" sz="2700" b="1" dirty="0">
                <a:solidFill>
                  <a:schemeClr val="tx1"/>
                </a:solidFill>
                <a:latin typeface="Times New Roman" panose="02020603050405020304" pitchFamily="18" charset="0"/>
              </a:rPr>
              <a:t>4. The roof of the house is broken. It cannot</a:t>
            </a:r>
          </a:p>
          <a:p>
            <a:pPr>
              <a:lnSpc>
                <a:spcPct val="130000"/>
              </a:lnSpc>
            </a:pPr>
            <a:r>
              <a:rPr lang="en-US" altLang="zh-CN" sz="2700" b="1" dirty="0">
                <a:solidFill>
                  <a:schemeClr val="tx1"/>
                </a:solidFill>
                <a:latin typeface="Times New Roman" panose="02020603050405020304" pitchFamily="18" charset="0"/>
              </a:rPr>
              <a:t>     _____ the rain.</a:t>
            </a:r>
          </a:p>
          <a:p>
            <a:pPr>
              <a:lnSpc>
                <a:spcPct val="130000"/>
              </a:lnSpc>
            </a:pPr>
            <a:r>
              <a:rPr lang="en-US" altLang="zh-CN" sz="2700" b="1" dirty="0">
                <a:solidFill>
                  <a:schemeClr val="tx1"/>
                </a:solidFill>
                <a:latin typeface="Times New Roman" panose="02020603050405020304" pitchFamily="18" charset="0"/>
              </a:rPr>
              <a:t>     A. keep away</a:t>
            </a:r>
            <a:r>
              <a:rPr lang="zh-CN" altLang="en-US" sz="2700" b="1" dirty="0">
                <a:solidFill>
                  <a:schemeClr val="tx1"/>
                </a:solidFill>
                <a:latin typeface="Times New Roman" panose="02020603050405020304" pitchFamily="18" charset="0"/>
              </a:rPr>
              <a:t>　           </a:t>
            </a:r>
            <a:r>
              <a:rPr lang="en-US" altLang="zh-CN" sz="2700" b="1" dirty="0">
                <a:solidFill>
                  <a:schemeClr val="tx1"/>
                </a:solidFill>
                <a:latin typeface="Times New Roman" panose="02020603050405020304" pitchFamily="18" charset="0"/>
              </a:rPr>
              <a:t>B. keep from </a:t>
            </a:r>
          </a:p>
          <a:p>
            <a:pPr>
              <a:lnSpc>
                <a:spcPct val="130000"/>
              </a:lnSpc>
            </a:pPr>
            <a:r>
              <a:rPr lang="en-US" altLang="zh-CN" sz="2700" b="1" dirty="0">
                <a:solidFill>
                  <a:schemeClr val="tx1"/>
                </a:solidFill>
                <a:latin typeface="Times New Roman" panose="02020603050405020304" pitchFamily="18" charset="0"/>
              </a:rPr>
              <a:t>     C. keep off</a:t>
            </a:r>
            <a:r>
              <a:rPr lang="zh-CN" altLang="en-US" sz="2700" b="1" dirty="0">
                <a:solidFill>
                  <a:schemeClr val="tx1"/>
                </a:solidFill>
                <a:latin typeface="Times New Roman" panose="02020603050405020304" pitchFamily="18" charset="0"/>
              </a:rPr>
              <a:t>　               </a:t>
            </a:r>
            <a:r>
              <a:rPr lang="en-US" altLang="zh-CN" sz="2700" b="1" dirty="0">
                <a:solidFill>
                  <a:schemeClr val="tx1"/>
                </a:solidFill>
                <a:latin typeface="Times New Roman" panose="02020603050405020304" pitchFamily="18" charset="0"/>
              </a:rPr>
              <a:t>D. keep out</a:t>
            </a:r>
          </a:p>
          <a:p>
            <a:pPr>
              <a:lnSpc>
                <a:spcPct val="130000"/>
              </a:lnSpc>
            </a:pPr>
            <a:r>
              <a:rPr lang="en-US" altLang="zh-CN" sz="2700" b="1" dirty="0">
                <a:solidFill>
                  <a:schemeClr val="tx1"/>
                </a:solidFill>
                <a:latin typeface="Times New Roman" panose="02020603050405020304" pitchFamily="18" charset="0"/>
              </a:rPr>
              <a:t>5. We ____ cry after we saw the sad movie.</a:t>
            </a:r>
          </a:p>
          <a:p>
            <a:pPr>
              <a:lnSpc>
                <a:spcPct val="130000"/>
              </a:lnSpc>
            </a:pPr>
            <a:r>
              <a:rPr lang="en-US" altLang="zh-CN" sz="2700" b="1" dirty="0">
                <a:solidFill>
                  <a:schemeClr val="tx1"/>
                </a:solidFill>
                <a:latin typeface="Times New Roman" panose="02020603050405020304" pitchFamily="18" charset="0"/>
              </a:rPr>
              <a:t>     A. are made                 B. make</a:t>
            </a:r>
          </a:p>
          <a:p>
            <a:pPr>
              <a:lnSpc>
                <a:spcPct val="130000"/>
              </a:lnSpc>
            </a:pPr>
            <a:r>
              <a:rPr lang="en-US" altLang="zh-CN" sz="2700" b="1" dirty="0">
                <a:solidFill>
                  <a:schemeClr val="tx1"/>
                </a:solidFill>
                <a:latin typeface="Times New Roman" panose="02020603050405020304" pitchFamily="18" charset="0"/>
              </a:rPr>
              <a:t>     C. were made               D. were made to</a:t>
            </a:r>
          </a:p>
        </p:txBody>
      </p:sp>
      <p:sp>
        <p:nvSpPr>
          <p:cNvPr id="201731" name="文本框 201730"/>
          <p:cNvSpPr txBox="1"/>
          <p:nvPr/>
        </p:nvSpPr>
        <p:spPr>
          <a:xfrm>
            <a:off x="1873250" y="1286510"/>
            <a:ext cx="556260" cy="523220"/>
          </a:xfrm>
          <a:prstGeom prst="rect">
            <a:avLst/>
          </a:prstGeom>
          <a:noFill/>
          <a:ln w="28575">
            <a:noFill/>
          </a:ln>
        </p:spPr>
        <p:txBody>
          <a:bodyPr wrap="square">
            <a:spAutoFit/>
          </a:bodyPr>
          <a:lstStyle/>
          <a:p>
            <a:pPr>
              <a:spcBef>
                <a:spcPct val="50000"/>
              </a:spcBef>
            </a:pPr>
            <a:r>
              <a:rPr lang="en-US" altLang="zh-CN" sz="2800" b="1">
                <a:solidFill>
                  <a:srgbClr val="FF0000"/>
                </a:solidFill>
                <a:latin typeface="Times New Roman" panose="02020603050405020304" pitchFamily="18" charset="0"/>
              </a:rPr>
              <a:t>D</a:t>
            </a:r>
          </a:p>
        </p:txBody>
      </p:sp>
      <p:sp>
        <p:nvSpPr>
          <p:cNvPr id="201732" name="文本框 201731"/>
          <p:cNvSpPr txBox="1"/>
          <p:nvPr/>
        </p:nvSpPr>
        <p:spPr>
          <a:xfrm>
            <a:off x="2244725" y="2881630"/>
            <a:ext cx="556260" cy="523220"/>
          </a:xfrm>
          <a:prstGeom prst="rect">
            <a:avLst/>
          </a:prstGeom>
          <a:noFill/>
          <a:ln w="28575">
            <a:noFill/>
          </a:ln>
        </p:spPr>
        <p:txBody>
          <a:bodyPr wrap="square">
            <a:spAutoFit/>
          </a:bodyPr>
          <a:lstStyle/>
          <a:p>
            <a:pPr>
              <a:spcBef>
                <a:spcPct val="50000"/>
              </a:spcBef>
            </a:pPr>
            <a:r>
              <a:rPr lang="en-US" altLang="zh-CN" sz="2800" b="1" dirty="0">
                <a:solidFill>
                  <a:srgbClr val="FF0000"/>
                </a:solidFill>
                <a:latin typeface="Times New Roman" panose="02020603050405020304"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1731">
                                            <p:txEl>
                                              <p:pRg st="0" end="0"/>
                                            </p:txEl>
                                          </p:spTgt>
                                        </p:tgtEl>
                                        <p:attrNameLst>
                                          <p:attrName>style.visibility</p:attrName>
                                        </p:attrNameLst>
                                      </p:cBhvr>
                                      <p:to>
                                        <p:strVal val="visible"/>
                                      </p:to>
                                    </p:set>
                                    <p:anim calcmode="lin" valueType="num">
                                      <p:cBhvr additive="base">
                                        <p:cTn id="7" dur="500" fill="hold"/>
                                        <p:tgtEl>
                                          <p:spTgt spid="2017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17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1732">
                                            <p:txEl>
                                              <p:pRg st="0" end="0"/>
                                            </p:txEl>
                                          </p:spTgt>
                                        </p:tgtEl>
                                        <p:attrNameLst>
                                          <p:attrName>style.visibility</p:attrName>
                                        </p:attrNameLst>
                                      </p:cBhvr>
                                      <p:to>
                                        <p:strVal val="visible"/>
                                      </p:to>
                                    </p:set>
                                    <p:anim calcmode="lin" valueType="num">
                                      <p:cBhvr additive="base">
                                        <p:cTn id="13" dur="500" fill="hold"/>
                                        <p:tgtEl>
                                          <p:spTgt spid="20173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173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矩形 202753"/>
          <p:cNvSpPr/>
          <p:nvPr/>
        </p:nvSpPr>
        <p:spPr>
          <a:xfrm>
            <a:off x="967105" y="764289"/>
            <a:ext cx="7150735" cy="3873368"/>
          </a:xfrm>
          <a:prstGeom prst="rect">
            <a:avLst/>
          </a:prstGeom>
          <a:noFill/>
          <a:ln w="28575">
            <a:noFill/>
          </a:ln>
        </p:spPr>
        <p:txBody>
          <a:bodyPr wrap="square" anchor="ctr">
            <a:spAutoFit/>
          </a:bodyPr>
          <a:lstStyle/>
          <a:p>
            <a:pPr>
              <a:lnSpc>
                <a:spcPct val="130000"/>
              </a:lnSpc>
            </a:pPr>
            <a:r>
              <a:rPr lang="en-US" altLang="zh-CN" sz="2700" b="1" dirty="0">
                <a:solidFill>
                  <a:schemeClr val="tx1"/>
                </a:solidFill>
                <a:latin typeface="Times New Roman" panose="02020603050405020304" pitchFamily="18" charset="0"/>
              </a:rPr>
              <a:t>6. The bad boss made the children ______</a:t>
            </a:r>
          </a:p>
          <a:p>
            <a:pPr>
              <a:lnSpc>
                <a:spcPct val="130000"/>
              </a:lnSpc>
            </a:pPr>
            <a:r>
              <a:rPr lang="en-US" altLang="zh-CN" sz="2700" b="1" dirty="0">
                <a:solidFill>
                  <a:schemeClr val="tx1"/>
                </a:solidFill>
                <a:latin typeface="Times New Roman" panose="02020603050405020304" pitchFamily="18" charset="0"/>
              </a:rPr>
              <a:t>    long and _____ heavy work.</a:t>
            </a:r>
            <a:br>
              <a:rPr lang="en-US" altLang="zh-CN" sz="2700" b="1" dirty="0">
                <a:solidFill>
                  <a:schemeClr val="tx1"/>
                </a:solidFill>
                <a:latin typeface="Times New Roman" panose="02020603050405020304" pitchFamily="18" charset="0"/>
              </a:rPr>
            </a:br>
            <a:r>
              <a:rPr lang="en-US" altLang="zh-CN" sz="2700" b="1" dirty="0">
                <a:solidFill>
                  <a:schemeClr val="tx1"/>
                </a:solidFill>
                <a:latin typeface="Times New Roman" panose="02020603050405020304" pitchFamily="18" charset="0"/>
              </a:rPr>
              <a:t>    A. to work; to do          B. working; doing </a:t>
            </a:r>
          </a:p>
          <a:p>
            <a:pPr>
              <a:lnSpc>
                <a:spcPct val="130000"/>
              </a:lnSpc>
            </a:pPr>
            <a:r>
              <a:rPr lang="en-US" altLang="zh-CN" sz="2700" b="1" dirty="0">
                <a:solidFill>
                  <a:schemeClr val="tx1"/>
                </a:solidFill>
                <a:latin typeface="Times New Roman" panose="02020603050405020304" pitchFamily="18" charset="0"/>
              </a:rPr>
              <a:t>    C. work; do               </a:t>
            </a:r>
            <a:r>
              <a:rPr lang="zh-CN" altLang="en-US" sz="2700" b="1" dirty="0">
                <a:solidFill>
                  <a:schemeClr val="tx1"/>
                </a:solidFill>
                <a:latin typeface="Times New Roman" panose="02020603050405020304" pitchFamily="18" charset="0"/>
              </a:rPr>
              <a:t>　</a:t>
            </a:r>
            <a:r>
              <a:rPr lang="en-US" altLang="zh-CN" sz="2700" b="1" dirty="0">
                <a:solidFill>
                  <a:schemeClr val="tx1"/>
                </a:solidFill>
                <a:latin typeface="Times New Roman" panose="02020603050405020304" pitchFamily="18" charset="0"/>
              </a:rPr>
              <a:t>D. worked; did</a:t>
            </a:r>
          </a:p>
          <a:p>
            <a:pPr>
              <a:lnSpc>
                <a:spcPct val="130000"/>
              </a:lnSpc>
            </a:pPr>
            <a:r>
              <a:rPr lang="en-US" altLang="zh-CN" sz="2700" b="1" dirty="0">
                <a:solidFill>
                  <a:schemeClr val="tx1"/>
                </a:solidFill>
                <a:latin typeface="Times New Roman" panose="02020603050405020304" pitchFamily="18" charset="0"/>
              </a:rPr>
              <a:t> 7. Your answer made me _____.</a:t>
            </a:r>
            <a:br>
              <a:rPr lang="en-US" altLang="zh-CN" sz="2700" b="1" dirty="0">
                <a:solidFill>
                  <a:schemeClr val="tx1"/>
                </a:solidFill>
                <a:latin typeface="Times New Roman" panose="02020603050405020304" pitchFamily="18" charset="0"/>
              </a:rPr>
            </a:br>
            <a:r>
              <a:rPr lang="en-US" altLang="zh-CN" sz="2700" b="1" dirty="0">
                <a:solidFill>
                  <a:schemeClr val="tx1"/>
                </a:solidFill>
                <a:latin typeface="Times New Roman" panose="02020603050405020304" pitchFamily="18" charset="0"/>
              </a:rPr>
              <a:t>    A. angry</a:t>
            </a:r>
            <a:r>
              <a:rPr lang="zh-CN" altLang="en-US" sz="2700" b="1" dirty="0">
                <a:solidFill>
                  <a:schemeClr val="tx1"/>
                </a:solidFill>
                <a:latin typeface="Times New Roman" panose="02020603050405020304" pitchFamily="18" charset="0"/>
              </a:rPr>
              <a:t>　                     </a:t>
            </a:r>
            <a:r>
              <a:rPr lang="en-US" altLang="zh-CN" sz="2700" b="1" dirty="0">
                <a:solidFill>
                  <a:schemeClr val="tx1"/>
                </a:solidFill>
                <a:latin typeface="Times New Roman" panose="02020603050405020304" pitchFamily="18" charset="0"/>
              </a:rPr>
              <a:t>B. angrily</a:t>
            </a:r>
            <a:r>
              <a:rPr lang="zh-CN" altLang="en-US" sz="2700" b="1" dirty="0">
                <a:solidFill>
                  <a:schemeClr val="tx1"/>
                </a:solidFill>
                <a:latin typeface="Times New Roman" panose="02020603050405020304" pitchFamily="18" charset="0"/>
              </a:rPr>
              <a:t>　</a:t>
            </a:r>
          </a:p>
          <a:p>
            <a:pPr>
              <a:lnSpc>
                <a:spcPct val="130000"/>
              </a:lnSpc>
            </a:pPr>
            <a:r>
              <a:rPr lang="zh-CN" altLang="en-US" sz="2700" b="1" dirty="0">
                <a:solidFill>
                  <a:schemeClr val="tx1"/>
                </a:solidFill>
                <a:latin typeface="Times New Roman" panose="02020603050405020304" pitchFamily="18" charset="0"/>
              </a:rPr>
              <a:t>    </a:t>
            </a:r>
            <a:r>
              <a:rPr lang="en-US" altLang="zh-CN" sz="2700" b="1" dirty="0">
                <a:solidFill>
                  <a:schemeClr val="tx1"/>
                </a:solidFill>
                <a:latin typeface="Times New Roman" panose="02020603050405020304" pitchFamily="18" charset="0"/>
              </a:rPr>
              <a:t>C. to angry</a:t>
            </a:r>
            <a:r>
              <a:rPr lang="zh-CN" altLang="en-US" sz="2700" b="1" dirty="0">
                <a:solidFill>
                  <a:schemeClr val="tx1"/>
                </a:solidFill>
                <a:latin typeface="Times New Roman" panose="02020603050405020304" pitchFamily="18" charset="0"/>
              </a:rPr>
              <a:t>　                 </a:t>
            </a:r>
            <a:r>
              <a:rPr lang="en-US" altLang="zh-CN" sz="2700" b="1" dirty="0">
                <a:solidFill>
                  <a:schemeClr val="tx1"/>
                </a:solidFill>
                <a:latin typeface="Times New Roman" panose="02020603050405020304" pitchFamily="18" charset="0"/>
              </a:rPr>
              <a:t>D. was angry </a:t>
            </a:r>
          </a:p>
        </p:txBody>
      </p:sp>
      <p:sp>
        <p:nvSpPr>
          <p:cNvPr id="202755" name="文本框 202754"/>
          <p:cNvSpPr txBox="1"/>
          <p:nvPr/>
        </p:nvSpPr>
        <p:spPr>
          <a:xfrm>
            <a:off x="6359525" y="869315"/>
            <a:ext cx="575310" cy="523220"/>
          </a:xfrm>
          <a:prstGeom prst="rect">
            <a:avLst/>
          </a:prstGeom>
          <a:noFill/>
          <a:ln w="28575">
            <a:noFill/>
          </a:ln>
        </p:spPr>
        <p:txBody>
          <a:bodyPr wrap="square">
            <a:spAutoFit/>
          </a:bodyPr>
          <a:lstStyle/>
          <a:p>
            <a:pPr>
              <a:spcBef>
                <a:spcPct val="50000"/>
              </a:spcBef>
            </a:pPr>
            <a:r>
              <a:rPr lang="en-US" altLang="zh-CN" sz="2800" b="1">
                <a:solidFill>
                  <a:srgbClr val="FF0000"/>
                </a:solidFill>
                <a:latin typeface="Times New Roman" panose="02020603050405020304" pitchFamily="18" charset="0"/>
              </a:rPr>
              <a:t>C</a:t>
            </a:r>
          </a:p>
        </p:txBody>
      </p:sp>
      <p:sp>
        <p:nvSpPr>
          <p:cNvPr id="202756" name="文本框 202755"/>
          <p:cNvSpPr txBox="1"/>
          <p:nvPr/>
        </p:nvSpPr>
        <p:spPr>
          <a:xfrm>
            <a:off x="4982845" y="3007995"/>
            <a:ext cx="575310" cy="523220"/>
          </a:xfrm>
          <a:prstGeom prst="rect">
            <a:avLst/>
          </a:prstGeom>
          <a:noFill/>
          <a:ln w="28575">
            <a:noFill/>
          </a:ln>
        </p:spPr>
        <p:txBody>
          <a:bodyPr wrap="square">
            <a:spAutoFit/>
          </a:bodyPr>
          <a:lstStyle/>
          <a:p>
            <a:pPr>
              <a:spcBef>
                <a:spcPct val="50000"/>
              </a:spcBef>
            </a:pPr>
            <a:r>
              <a:rPr lang="en-US" altLang="zh-CN" sz="2800" b="1">
                <a:solidFill>
                  <a:srgbClr val="FF0000"/>
                </a:solidFill>
                <a:latin typeface="Times New Roman" panose="02020603050405020304" pitchFamily="18"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2755">
                                            <p:txEl>
                                              <p:pRg st="0" end="0"/>
                                            </p:txEl>
                                          </p:spTgt>
                                        </p:tgtEl>
                                        <p:attrNameLst>
                                          <p:attrName>style.visibility</p:attrName>
                                        </p:attrNameLst>
                                      </p:cBhvr>
                                      <p:to>
                                        <p:strVal val="visible"/>
                                      </p:to>
                                    </p:set>
                                    <p:anim calcmode="lin" valueType="num">
                                      <p:cBhvr additive="base">
                                        <p:cTn id="7" dur="500" fill="hold"/>
                                        <p:tgtEl>
                                          <p:spTgt spid="2027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27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2756">
                                            <p:txEl>
                                              <p:pRg st="0" end="0"/>
                                            </p:txEl>
                                          </p:spTgt>
                                        </p:tgtEl>
                                        <p:attrNameLst>
                                          <p:attrName>style.visibility</p:attrName>
                                        </p:attrNameLst>
                                      </p:cBhvr>
                                      <p:to>
                                        <p:strVal val="visible"/>
                                      </p:to>
                                    </p:set>
                                    <p:anim calcmode="lin" valueType="num">
                                      <p:cBhvr additive="base">
                                        <p:cTn id="13" dur="500" fill="hold"/>
                                        <p:tgtEl>
                                          <p:spTgt spid="20275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275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p:cNvSpPr>
          <p:nvPr>
            <p:ph type="body" idx="4294967295"/>
          </p:nvPr>
        </p:nvSpPr>
        <p:spPr>
          <a:xfrm>
            <a:off x="789450" y="790675"/>
            <a:ext cx="7707313" cy="3825875"/>
          </a:xfrm>
        </p:spPr>
        <p:txBody>
          <a:bodyPr vert="horz" wrap="none" lIns="51435" tIns="25717" rIns="51435" bIns="25717" anchor="t"/>
          <a:lstStyle/>
          <a:p>
            <a:pPr marL="0" indent="0">
              <a:lnSpc>
                <a:spcPct val="120000"/>
              </a:lnSpc>
              <a:spcBef>
                <a:spcPct val="0"/>
              </a:spcBef>
              <a:buNone/>
            </a:pPr>
            <a:r>
              <a:rPr lang="en-US" altLang="zh-CN" sz="2600" b="1" dirty="0">
                <a:solidFill>
                  <a:schemeClr val="tx1"/>
                </a:solidFill>
                <a:latin typeface="Times New Roman" panose="02020603050405020304" pitchFamily="18" charset="0"/>
              </a:rPr>
              <a:t>8. Don’t worry about her, Madam. Your daughter </a:t>
            </a:r>
          </a:p>
          <a:p>
            <a:pPr marL="0" indent="0">
              <a:lnSpc>
                <a:spcPct val="120000"/>
              </a:lnSpc>
              <a:spcBef>
                <a:spcPct val="0"/>
              </a:spcBef>
              <a:buNone/>
            </a:pPr>
            <a:r>
              <a:rPr lang="en-US" altLang="zh-CN" sz="2600" b="1" dirty="0">
                <a:latin typeface="Times New Roman" panose="02020603050405020304" pitchFamily="18" charset="0"/>
              </a:rPr>
              <a:t>    </a:t>
            </a:r>
            <a:r>
              <a:rPr lang="en-US" altLang="zh-CN" sz="2600" b="1" dirty="0">
                <a:solidFill>
                  <a:schemeClr val="tx1"/>
                </a:solidFill>
                <a:latin typeface="Times New Roman" panose="02020603050405020304" pitchFamily="18" charset="0"/>
              </a:rPr>
              <a:t>is ____ danger now.</a:t>
            </a:r>
          </a:p>
          <a:p>
            <a:pPr marL="0" indent="0">
              <a:lnSpc>
                <a:spcPct val="120000"/>
              </a:lnSpc>
              <a:spcBef>
                <a:spcPct val="0"/>
              </a:spcBef>
              <a:buNone/>
            </a:pPr>
            <a:r>
              <a:rPr lang="en-US" altLang="zh-CN" sz="2600" b="1" dirty="0">
                <a:solidFill>
                  <a:schemeClr val="tx1"/>
                </a:solidFill>
                <a:latin typeface="Times New Roman" panose="02020603050405020304" pitchFamily="18" charset="0"/>
              </a:rPr>
              <a:t>      A. in    B. out   C. out of    D. at</a:t>
            </a:r>
          </a:p>
          <a:p>
            <a:pPr marL="0" indent="0">
              <a:lnSpc>
                <a:spcPct val="120000"/>
              </a:lnSpc>
              <a:spcBef>
                <a:spcPct val="0"/>
              </a:spcBef>
              <a:buNone/>
            </a:pPr>
            <a:r>
              <a:rPr lang="en-US" altLang="zh-CN" sz="2600" b="1" dirty="0">
                <a:solidFill>
                  <a:schemeClr val="tx1"/>
                </a:solidFill>
                <a:latin typeface="Times New Roman" panose="02020603050405020304" pitchFamily="18" charset="0"/>
              </a:rPr>
              <a:t>9. Loud music makes me ____. So I feel very happy.</a:t>
            </a:r>
          </a:p>
          <a:p>
            <a:pPr marL="0" indent="0">
              <a:lnSpc>
                <a:spcPct val="120000"/>
              </a:lnSpc>
              <a:spcBef>
                <a:spcPct val="0"/>
              </a:spcBef>
              <a:buNone/>
            </a:pPr>
            <a:r>
              <a:rPr lang="en-US" altLang="zh-CN" sz="2600" b="1" dirty="0">
                <a:solidFill>
                  <a:schemeClr val="tx1"/>
                </a:solidFill>
                <a:latin typeface="Times New Roman" panose="02020603050405020304" pitchFamily="18" charset="0"/>
              </a:rPr>
              <a:t>      A. energetic      B. stressed out      </a:t>
            </a:r>
          </a:p>
          <a:p>
            <a:pPr marL="0" indent="0">
              <a:lnSpc>
                <a:spcPct val="120000"/>
              </a:lnSpc>
              <a:spcBef>
                <a:spcPct val="0"/>
              </a:spcBef>
              <a:buNone/>
            </a:pPr>
            <a:r>
              <a:rPr lang="en-US" altLang="zh-CN" sz="2600" b="1" dirty="0">
                <a:latin typeface="Times New Roman" panose="02020603050405020304" pitchFamily="18" charset="0"/>
              </a:rPr>
              <a:t>      </a:t>
            </a:r>
            <a:r>
              <a:rPr lang="en-US" altLang="zh-CN" sz="2600" b="1" dirty="0">
                <a:solidFill>
                  <a:schemeClr val="tx1"/>
                </a:solidFill>
                <a:latin typeface="Times New Roman" panose="02020603050405020304" pitchFamily="18" charset="0"/>
              </a:rPr>
              <a:t>C. energy          D. stress out</a:t>
            </a:r>
          </a:p>
          <a:p>
            <a:pPr marL="0" indent="0">
              <a:lnSpc>
                <a:spcPct val="120000"/>
              </a:lnSpc>
              <a:spcBef>
                <a:spcPct val="0"/>
              </a:spcBef>
              <a:buNone/>
            </a:pPr>
            <a:r>
              <a:rPr lang="en-US" altLang="zh-CN" sz="2600" b="1" dirty="0">
                <a:solidFill>
                  <a:schemeClr val="tx1"/>
                </a:solidFill>
                <a:latin typeface="Times New Roman" panose="02020603050405020304" pitchFamily="18" charset="0"/>
              </a:rPr>
              <a:t>10. I can’t wait ____ the present box.</a:t>
            </a:r>
          </a:p>
          <a:p>
            <a:pPr marL="0" indent="0">
              <a:lnSpc>
                <a:spcPct val="120000"/>
              </a:lnSpc>
              <a:spcBef>
                <a:spcPct val="0"/>
              </a:spcBef>
              <a:buNone/>
            </a:pPr>
            <a:r>
              <a:rPr lang="en-US" altLang="zh-CN" sz="2600" b="1" dirty="0">
                <a:solidFill>
                  <a:schemeClr val="tx1"/>
                </a:solidFill>
                <a:latin typeface="Times New Roman" panose="02020603050405020304" pitchFamily="18" charset="0"/>
              </a:rPr>
              <a:t>       A. open  B. to open  C. opening  D. opened</a:t>
            </a:r>
          </a:p>
        </p:txBody>
      </p:sp>
      <p:sp>
        <p:nvSpPr>
          <p:cNvPr id="53251" name="Text Box 3"/>
          <p:cNvSpPr txBox="1"/>
          <p:nvPr/>
        </p:nvSpPr>
        <p:spPr>
          <a:xfrm>
            <a:off x="1431263" y="1333722"/>
            <a:ext cx="590252" cy="523220"/>
          </a:xfrm>
          <a:prstGeom prst="rect">
            <a:avLst/>
          </a:prstGeom>
          <a:noFill/>
          <a:ln w="7938">
            <a:noFill/>
          </a:ln>
        </p:spPr>
        <p:txBody>
          <a:bodyPr wrap="square">
            <a:spAutoFit/>
          </a:bodyPr>
          <a:lstStyle/>
          <a:p>
            <a:pPr algn="ctr">
              <a:spcBef>
                <a:spcPct val="50000"/>
              </a:spcBef>
            </a:pPr>
            <a:r>
              <a:rPr lang="en-US" altLang="zh-CN" sz="2800" b="1" dirty="0">
                <a:solidFill>
                  <a:srgbClr val="FF0000"/>
                </a:solidFill>
                <a:latin typeface="Times New Roman" panose="02020603050405020304" pitchFamily="18" charset="0"/>
              </a:rPr>
              <a:t>C</a:t>
            </a:r>
            <a:r>
              <a:rPr lang="en-US" altLang="zh-CN" sz="2800" dirty="0">
                <a:latin typeface="Calibri" panose="020F0502020204030204" charset="0"/>
              </a:rPr>
              <a:t> </a:t>
            </a:r>
          </a:p>
        </p:txBody>
      </p:sp>
      <p:sp>
        <p:nvSpPr>
          <p:cNvPr id="53252" name="Text Box 4"/>
          <p:cNvSpPr txBox="1"/>
          <p:nvPr/>
        </p:nvSpPr>
        <p:spPr>
          <a:xfrm>
            <a:off x="4462236" y="2246143"/>
            <a:ext cx="563642" cy="523220"/>
          </a:xfrm>
          <a:prstGeom prst="rect">
            <a:avLst/>
          </a:prstGeom>
          <a:noFill/>
          <a:ln w="7938">
            <a:noFill/>
          </a:ln>
        </p:spPr>
        <p:txBody>
          <a:bodyPr wrap="square">
            <a:spAutoFit/>
          </a:bodyPr>
          <a:lstStyle/>
          <a:p>
            <a:pPr algn="ctr">
              <a:spcBef>
                <a:spcPct val="50000"/>
              </a:spcBef>
            </a:pPr>
            <a:r>
              <a:rPr lang="en-US" altLang="zh-CN" sz="2800" b="1">
                <a:solidFill>
                  <a:srgbClr val="FF0000"/>
                </a:solidFill>
                <a:latin typeface="Times New Roman" panose="02020603050405020304" pitchFamily="18" charset="0"/>
              </a:rPr>
              <a:t>A</a:t>
            </a:r>
            <a:r>
              <a:rPr lang="en-US" altLang="zh-CN" sz="2800">
                <a:latin typeface="Calibri" panose="020F0502020204030204" charset="0"/>
              </a:rPr>
              <a:t> </a:t>
            </a:r>
          </a:p>
        </p:txBody>
      </p:sp>
      <p:sp>
        <p:nvSpPr>
          <p:cNvPr id="53253" name="Text Box 5"/>
          <p:cNvSpPr txBox="1"/>
          <p:nvPr/>
        </p:nvSpPr>
        <p:spPr>
          <a:xfrm>
            <a:off x="3201839" y="3676002"/>
            <a:ext cx="471488" cy="458496"/>
          </a:xfrm>
          <a:prstGeom prst="rect">
            <a:avLst/>
          </a:prstGeom>
          <a:noFill/>
          <a:ln w="8001">
            <a:noFill/>
          </a:ln>
        </p:spPr>
        <p:txBody>
          <a:bodyPr wrap="none"/>
          <a:lstStyle/>
          <a:p>
            <a:pPr algn="ctr">
              <a:spcBef>
                <a:spcPct val="50000"/>
              </a:spcBef>
            </a:pPr>
            <a:r>
              <a:rPr lang="en-US" altLang="zh-CN" sz="2800" b="1">
                <a:solidFill>
                  <a:srgbClr val="FF0000"/>
                </a:solidFill>
                <a:latin typeface="Times New Roman" panose="02020603050405020304" pitchFamily="18" charset="0"/>
              </a:rPr>
              <a:t>B</a:t>
            </a:r>
            <a:r>
              <a:rPr lang="en-US" altLang="zh-CN" sz="2800">
                <a:latin typeface="Calibri" panose="020F0502020204030204" charset="0"/>
              </a:rPr>
              <a:t> </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 calcmode="lin" valueType="num">
                                      <p:cBhvr additive="base">
                                        <p:cTn id="7" dur="500" fill="hold"/>
                                        <p:tgtEl>
                                          <p:spTgt spid="53251"/>
                                        </p:tgtEl>
                                        <p:attrNameLst>
                                          <p:attrName>ppt_x</p:attrName>
                                        </p:attrNameLst>
                                      </p:cBhvr>
                                      <p:tavLst>
                                        <p:tav tm="0">
                                          <p:val>
                                            <p:strVal val="0-#ppt_w/2"/>
                                          </p:val>
                                        </p:tav>
                                        <p:tav tm="100000">
                                          <p:val>
                                            <p:strVal val="#ppt_x"/>
                                          </p:val>
                                        </p:tav>
                                      </p:tavLst>
                                    </p:anim>
                                    <p:anim calcmode="lin" valueType="num">
                                      <p:cBhvr additive="base">
                                        <p:cTn id="8" dur="500" fill="hold"/>
                                        <p:tgtEl>
                                          <p:spTgt spid="5325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3252"/>
                                        </p:tgtEl>
                                        <p:attrNameLst>
                                          <p:attrName>style.visibility</p:attrName>
                                        </p:attrNameLst>
                                      </p:cBhvr>
                                      <p:to>
                                        <p:strVal val="visible"/>
                                      </p:to>
                                    </p:set>
                                    <p:anim calcmode="lin" valueType="num">
                                      <p:cBhvr additive="base">
                                        <p:cTn id="13" dur="500" fill="hold"/>
                                        <p:tgtEl>
                                          <p:spTgt spid="53252"/>
                                        </p:tgtEl>
                                        <p:attrNameLst>
                                          <p:attrName>ppt_x</p:attrName>
                                        </p:attrNameLst>
                                      </p:cBhvr>
                                      <p:tavLst>
                                        <p:tav tm="0">
                                          <p:val>
                                            <p:strVal val="0-#ppt_w/2"/>
                                          </p:val>
                                        </p:tav>
                                        <p:tav tm="100000">
                                          <p:val>
                                            <p:strVal val="#ppt_x"/>
                                          </p:val>
                                        </p:tav>
                                      </p:tavLst>
                                    </p:anim>
                                    <p:anim calcmode="lin" valueType="num">
                                      <p:cBhvr additive="base">
                                        <p:cTn id="14" dur="500" fill="hold"/>
                                        <p:tgtEl>
                                          <p:spTgt spid="5325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3253"/>
                                        </p:tgtEl>
                                        <p:attrNameLst>
                                          <p:attrName>style.visibility</p:attrName>
                                        </p:attrNameLst>
                                      </p:cBhvr>
                                      <p:to>
                                        <p:strVal val="visible"/>
                                      </p:to>
                                    </p:set>
                                    <p:anim calcmode="lin" valueType="num">
                                      <p:cBhvr additive="base">
                                        <p:cTn id="19" dur="500" fill="hold"/>
                                        <p:tgtEl>
                                          <p:spTgt spid="53253"/>
                                        </p:tgtEl>
                                        <p:attrNameLst>
                                          <p:attrName>ppt_x</p:attrName>
                                        </p:attrNameLst>
                                      </p:cBhvr>
                                      <p:tavLst>
                                        <p:tav tm="0">
                                          <p:val>
                                            <p:strVal val="0-#ppt_w/2"/>
                                          </p:val>
                                        </p:tav>
                                        <p:tav tm="100000">
                                          <p:val>
                                            <p:strVal val="#ppt_x"/>
                                          </p:val>
                                        </p:tav>
                                      </p:tavLst>
                                    </p:anim>
                                    <p:anim calcmode="lin" valueType="num">
                                      <p:cBhvr additive="base">
                                        <p:cTn id="20" dur="500" fill="hold"/>
                                        <p:tgtEl>
                                          <p:spTgt spid="532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P spid="53252" grpId="0"/>
      <p:bldP spid="5325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81025" y="825490"/>
            <a:ext cx="7946287" cy="3933384"/>
          </a:xfrm>
          <a:prstGeom prst="rect">
            <a:avLst/>
          </a:prstGeom>
        </p:spPr>
        <p:txBody>
          <a:bodyPr wrap="square">
            <a:spAutoFit/>
          </a:bodyPr>
          <a:lstStyle/>
          <a:p>
            <a:pPr>
              <a:lnSpc>
                <a:spcPct val="120000"/>
              </a:lnSpc>
            </a:pPr>
            <a:r>
              <a:rPr lang="en-US" altLang="zh-CN" sz="2600" b="1" dirty="0">
                <a:latin typeface="Times New Roman" panose="02020603050405020304" pitchFamily="18" charset="0"/>
                <a:cs typeface="Times New Roman" panose="02020603050405020304" pitchFamily="18" charset="0"/>
              </a:rPr>
              <a:t>11. Neither my parents nor my head teacher ________ </a:t>
            </a:r>
          </a:p>
          <a:p>
            <a:pPr>
              <a:lnSpc>
                <a:spcPct val="120000"/>
              </a:lnSpc>
            </a:pPr>
            <a:r>
              <a:rPr lang="en-US" altLang="zh-CN" sz="2600" b="1" dirty="0">
                <a:latin typeface="Times New Roman" panose="02020603050405020304" pitchFamily="18" charset="0"/>
                <a:cs typeface="Times New Roman" panose="02020603050405020304" pitchFamily="18" charset="0"/>
              </a:rPr>
              <a:t>      me to play computer games too much.They think it </a:t>
            </a:r>
          </a:p>
          <a:p>
            <a:pPr>
              <a:lnSpc>
                <a:spcPct val="120000"/>
              </a:lnSpc>
            </a:pPr>
            <a:r>
              <a:rPr lang="en-US" altLang="zh-CN" sz="2600" b="1" dirty="0">
                <a:latin typeface="Times New Roman" panose="02020603050405020304" pitchFamily="18" charset="0"/>
                <a:cs typeface="Times New Roman" panose="02020603050405020304" pitchFamily="18" charset="0"/>
              </a:rPr>
              <a:t>      is harmful to my health.</a:t>
            </a:r>
          </a:p>
          <a:p>
            <a:pPr>
              <a:lnSpc>
                <a:spcPct val="120000"/>
              </a:lnSpc>
            </a:pPr>
            <a:r>
              <a:rPr lang="en-US" altLang="zh-CN" sz="2600" b="1" dirty="0">
                <a:latin typeface="Times New Roman" panose="02020603050405020304" pitchFamily="18" charset="0"/>
                <a:cs typeface="Times New Roman" panose="02020603050405020304" pitchFamily="18" charset="0"/>
              </a:rPr>
              <a:t>      A. allowed   B. will allow     C. allow       D. allows</a:t>
            </a:r>
          </a:p>
          <a:p>
            <a:pPr>
              <a:lnSpc>
                <a:spcPct val="120000"/>
              </a:lnSpc>
            </a:pPr>
            <a:r>
              <a:rPr lang="en-US" altLang="zh-CN" sz="2600" b="1" dirty="0">
                <a:latin typeface="Times New Roman" panose="02020603050405020304" pitchFamily="18" charset="0"/>
                <a:cs typeface="Times New Roman" panose="02020603050405020304" pitchFamily="18" charset="0"/>
              </a:rPr>
              <a:t>12. Sam borrowed a book from the school library.  </a:t>
            </a:r>
          </a:p>
          <a:p>
            <a:pPr>
              <a:lnSpc>
                <a:spcPct val="120000"/>
              </a:lnSpc>
            </a:pPr>
            <a:r>
              <a:rPr lang="en-US" altLang="zh-CN" sz="2600" b="1" dirty="0">
                <a:latin typeface="Times New Roman" panose="02020603050405020304" pitchFamily="18" charset="0"/>
                <a:cs typeface="Times New Roman" panose="02020603050405020304" pitchFamily="18" charset="0"/>
              </a:rPr>
              <a:t>      ________ he read it, ________ he liked it.</a:t>
            </a:r>
          </a:p>
          <a:p>
            <a:pPr>
              <a:lnSpc>
                <a:spcPct val="120000"/>
              </a:lnSpc>
            </a:pPr>
            <a:r>
              <a:rPr lang="en-US" altLang="zh-CN" sz="2600" b="1" dirty="0">
                <a:latin typeface="Times New Roman" panose="02020603050405020304" pitchFamily="18" charset="0"/>
                <a:cs typeface="Times New Roman" panose="02020603050405020304" pitchFamily="18" charset="0"/>
              </a:rPr>
              <a:t>      A. The more; the much    B. The much; the much</a:t>
            </a:r>
          </a:p>
          <a:p>
            <a:pPr>
              <a:lnSpc>
                <a:spcPct val="120000"/>
              </a:lnSpc>
            </a:pPr>
            <a:r>
              <a:rPr lang="en-US" altLang="zh-CN" sz="2600" b="1" dirty="0">
                <a:latin typeface="Times New Roman" panose="02020603050405020304" pitchFamily="18" charset="0"/>
                <a:cs typeface="Times New Roman" panose="02020603050405020304" pitchFamily="18" charset="0"/>
              </a:rPr>
              <a:t>      C. The much; the more    D. The more; the more</a:t>
            </a:r>
          </a:p>
        </p:txBody>
      </p:sp>
      <p:sp>
        <p:nvSpPr>
          <p:cNvPr id="2" name="文本框 1"/>
          <p:cNvSpPr txBox="1"/>
          <p:nvPr/>
        </p:nvSpPr>
        <p:spPr>
          <a:xfrm>
            <a:off x="7308850" y="909925"/>
            <a:ext cx="563245" cy="52322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D</a:t>
            </a:r>
          </a:p>
        </p:txBody>
      </p:sp>
      <p:sp>
        <p:nvSpPr>
          <p:cNvPr id="3" name="文本框 2"/>
          <p:cNvSpPr txBox="1"/>
          <p:nvPr/>
        </p:nvSpPr>
        <p:spPr>
          <a:xfrm>
            <a:off x="1517015" y="3274159"/>
            <a:ext cx="931545" cy="523220"/>
          </a:xfrm>
          <a:prstGeom prst="rect">
            <a:avLst/>
          </a:prstGeom>
          <a:noFill/>
        </p:spPr>
        <p:txBody>
          <a:bodyPr wrap="square" rtlCol="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94757" y="668216"/>
            <a:ext cx="8124825" cy="3970318"/>
          </a:xfrm>
          <a:prstGeom prst="rect">
            <a:avLst/>
          </a:prstGeom>
        </p:spPr>
        <p:txBody>
          <a:bodyPr wrap="square">
            <a:spAutoFit/>
          </a:bodyPr>
          <a:lstStyle/>
          <a:p>
            <a:pPr>
              <a:lnSpc>
                <a:spcPct val="120000"/>
              </a:lnSpc>
            </a:pPr>
            <a:r>
              <a:rPr lang="en-US" altLang="zh-CN" sz="2800" b="1" dirty="0">
                <a:solidFill>
                  <a:srgbClr val="002060"/>
                </a:solidFill>
                <a:latin typeface="微软雅黑"/>
                <a:ea typeface="微软雅黑"/>
              </a:rPr>
              <a:t>Ⅲ</a:t>
            </a:r>
            <a:r>
              <a:rPr lang="en-US" altLang="zh-CN" sz="2800" b="1" dirty="0">
                <a:solidFill>
                  <a:srgbClr val="002060"/>
                </a:solidFill>
                <a:latin typeface="Times New Roman" panose="02020603050405020304" pitchFamily="18" charset="0"/>
                <a:ea typeface="微软雅黑"/>
                <a:cs typeface="Times New Roman" panose="02020603050405020304" pitchFamily="18" charset="0"/>
              </a:rPr>
              <a:t>.</a:t>
            </a:r>
            <a:r>
              <a:rPr lang="zh-CN" altLang="en-US" sz="2800" b="1" dirty="0">
                <a:solidFill>
                  <a:srgbClr val="002060"/>
                </a:solidFill>
                <a:latin typeface="Times New Roman" panose="02020603050405020304" pitchFamily="18" charset="0"/>
                <a:ea typeface="微软雅黑"/>
                <a:cs typeface="Times New Roman" panose="02020603050405020304" pitchFamily="18" charset="0"/>
              </a:rPr>
              <a:t>任务型阅读。</a:t>
            </a:r>
          </a:p>
          <a:p>
            <a:pPr>
              <a:lnSpc>
                <a:spcPct val="120000"/>
              </a:lnSpc>
            </a:pPr>
            <a:r>
              <a:rPr lang="en-US" altLang="zh-CN" sz="2600" b="1" dirty="0">
                <a:latin typeface="Times New Roman" panose="02020603050405020304" pitchFamily="18" charset="0"/>
                <a:cs typeface="Times New Roman" panose="02020603050405020304" pitchFamily="18" charset="0"/>
              </a:rPr>
              <a:t>    The winter’s first snow made most kids happy, but not for Tom.After school he came home with an unhappy look on his face. “Tom, it’s snowing,” said his mother. “I know,” Tom replied. “Tomorrow is Saturday, and there will be ①n______ to do.”</a:t>
            </a:r>
          </a:p>
          <a:p>
            <a:pPr>
              <a:lnSpc>
                <a:spcPct val="120000"/>
              </a:lnSpc>
            </a:pPr>
            <a:r>
              <a:rPr lang="en-US" altLang="zh-CN" sz="2600" b="1" dirty="0">
                <a:latin typeface="Times New Roman" panose="02020603050405020304" pitchFamily="18" charset="0"/>
                <a:cs typeface="Times New Roman" panose="02020603050405020304" pitchFamily="18" charset="0"/>
              </a:rPr>
              <a:t>    Tom loved to be outside during summer.He</a:t>
            </a:r>
          </a:p>
          <a:p>
            <a:pPr>
              <a:lnSpc>
                <a:spcPct val="120000"/>
              </a:lnSpc>
            </a:pPr>
            <a:r>
              <a:rPr lang="en-US" altLang="zh-CN" sz="2600" b="1" dirty="0">
                <a:latin typeface="Times New Roman" panose="02020603050405020304" pitchFamily="18" charset="0"/>
                <a:cs typeface="Times New Roman" panose="02020603050405020304" pitchFamily="18" charset="0"/>
              </a:rPr>
              <a:t>loved swimming, hiking, and riding his bike.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p:nvPr/>
        </p:nvSpPr>
        <p:spPr>
          <a:xfrm>
            <a:off x="800100" y="951637"/>
            <a:ext cx="7505700" cy="3409138"/>
          </a:xfrm>
          <a:prstGeom prst="rect">
            <a:avLst/>
          </a:prstGeom>
          <a:noFill/>
          <a:ln w="9525">
            <a:noFill/>
          </a:ln>
        </p:spPr>
        <p:txBody>
          <a:bodyPr wrap="square" anchor="ctr">
            <a:spAutoFit/>
          </a:bodyPr>
          <a:lstStyle/>
          <a:p>
            <a:pPr lvl="0">
              <a:lnSpc>
                <a:spcPct val="120000"/>
              </a:lnSpc>
            </a:pPr>
            <a:r>
              <a:rPr lang="en-US" altLang="zh-CN" sz="2600" b="1" dirty="0">
                <a:latin typeface="Times New Roman" panose="02020603050405020304" pitchFamily="18" charset="0"/>
                <a:cs typeface="Times New Roman" panose="02020603050405020304" pitchFamily="18" charset="0"/>
              </a:rPr>
              <a:t>②W______ the winter’s first snow came, Tom was always sad. He couldn’t swim, hike, or ride his bike.Tom’s mother knew he was unhappy.③</a:t>
            </a:r>
            <a:r>
              <a:rPr lang="zh-CN" altLang="en-US" sz="2600" b="1" u="sng" dirty="0">
                <a:latin typeface="Times New Roman" panose="02020603050405020304" pitchFamily="18" charset="0"/>
                <a:cs typeface="Times New Roman" panose="02020603050405020304" pitchFamily="18" charset="0"/>
              </a:rPr>
              <a:t>她尽力用曲奇饼使他感觉好点儿。</a:t>
            </a:r>
            <a:r>
              <a:rPr lang="en-US" altLang="zh-CN" sz="2600" b="1" dirty="0">
                <a:latin typeface="Times New Roman" panose="02020603050405020304" pitchFamily="18" charset="0"/>
                <a:cs typeface="Times New Roman" panose="02020603050405020304" pitchFamily="18" charset="0"/>
              </a:rPr>
              <a:t>It only took him a few minutes to eat them up</a:t>
            </a:r>
            <a:r>
              <a:rPr lang="en-US" altLang="zh-CN" sz="2600" b="1" dirty="0">
                <a:latin typeface="Times New Roman" panose="02020603050405020304" pitchFamily="18" charset="0"/>
                <a:ea typeface="MingLiU_HKSCS" panose="02020500000000000000" pitchFamily="18" charset="-120"/>
                <a:cs typeface="Times New Roman" panose="02020603050405020304" pitchFamily="18" charset="0"/>
              </a:rPr>
              <a:t>, </a:t>
            </a:r>
            <a:r>
              <a:rPr lang="en-US" altLang="zh-CN" sz="2600" b="1" dirty="0">
                <a:latin typeface="Times New Roman" panose="02020603050405020304" pitchFamily="18" charset="0"/>
                <a:cs typeface="Times New Roman" panose="02020603050405020304" pitchFamily="18" charset="0"/>
              </a:rPr>
              <a:t>and then his unhappy face returned. The next morning their doorbell rang</a:t>
            </a:r>
            <a:r>
              <a:rPr lang="en-US" altLang="zh-CN" sz="2600" b="1" dirty="0">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600" b="1" dirty="0">
                <a:latin typeface="Times New Roman" panose="02020603050405020304" pitchFamily="18" charset="0"/>
                <a:cs typeface="Times New Roman" panose="02020603050405020304" pitchFamily="18" charset="0"/>
              </a:rPr>
              <a:t>it was Penny</a:t>
            </a:r>
            <a:r>
              <a:rPr lang="en-US" altLang="zh-CN" sz="2600" b="1" dirty="0">
                <a:latin typeface="Times New Roman" panose="02020603050405020304" pitchFamily="18" charset="0"/>
                <a:ea typeface="MingLiU_HKSCS" panose="02020500000000000000" pitchFamily="18" charset="-120"/>
                <a:cs typeface="Times New Roman" panose="02020603050405020304" pitchFamily="18" charset="0"/>
              </a:rPr>
              <a:t>, </a:t>
            </a:r>
            <a:endParaRPr lang="en-US" altLang="zh-CN" sz="26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87043"/>
          <p:cNvSpPr>
            <a:spLocks noTextEdit="1"/>
          </p:cNvSpPr>
          <p:nvPr/>
        </p:nvSpPr>
        <p:spPr>
          <a:xfrm>
            <a:off x="611560" y="699542"/>
            <a:ext cx="3649881" cy="602689"/>
          </a:xfrm>
          <a:prstGeom prst="rect">
            <a:avLst/>
          </a:prstGeom>
        </p:spPr>
        <p:txBody>
          <a:bodyPr wrap="none" lIns="68580" tIns="34290" rIns="68580" bIns="34290" fromWordArt="1">
            <a:scene3d>
              <a:camera prst="orthographicFront"/>
              <a:lightRig rig="threePt" dir="t"/>
            </a:scene3d>
          </a:bodyPr>
          <a:lstStyle/>
          <a:p>
            <a:pPr marL="514350" indent="-514350" fontAlgn="base">
              <a:lnSpc>
                <a:spcPct val="125000"/>
              </a:lnSpc>
              <a:spcBef>
                <a:spcPct val="0"/>
              </a:spcBef>
              <a:spcAft>
                <a:spcPct val="0"/>
              </a:spcAft>
              <a:buFont typeface="Wingdings" panose="05000000000000000000" pitchFamily="2" charset="2"/>
              <a:buChar char="Ø"/>
              <a:defRPr/>
            </a:pPr>
            <a:r>
              <a:rPr lang="en-US" altLang="zh-CN" sz="3600" b="1" noProof="1">
                <a:solidFill>
                  <a:srgbClr val="C00000"/>
                </a:solidFill>
                <a:latin typeface="Comic Sans MS" panose="030F0702030302020204" pitchFamily="66" charset="0"/>
                <a:ea typeface="宋体" panose="02010600030101010101" pitchFamily="2" charset="-122"/>
                <a:sym typeface="+mn-ea"/>
              </a:rPr>
              <a:t>Free talk</a:t>
            </a:r>
          </a:p>
        </p:txBody>
      </p:sp>
      <p:pic>
        <p:nvPicPr>
          <p:cNvPr id="8196" name="图片 2" descr="98C58PICb658PICyQRf6HDUc4_PIC20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86627" y="2633092"/>
            <a:ext cx="2233612" cy="223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121718" y="1419622"/>
            <a:ext cx="7128792" cy="1313501"/>
          </a:xfrm>
          <a:prstGeom prst="rect">
            <a:avLst/>
          </a:prstGeom>
          <a:ln w="38100">
            <a:noFill/>
          </a:ln>
        </p:spPr>
        <p:txBody>
          <a:bodyPr wrap="square">
            <a:spAutoFit/>
          </a:bodyPr>
          <a:lstStyle/>
          <a:p>
            <a:pPr fontAlgn="base">
              <a:lnSpc>
                <a:spcPct val="150000"/>
              </a:lnSpc>
              <a:spcBef>
                <a:spcPct val="0"/>
              </a:spcBef>
              <a:spcAft>
                <a:spcPct val="0"/>
              </a:spcAft>
              <a:buClr>
                <a:srgbClr val="00B9FA"/>
              </a:buClr>
            </a:pPr>
            <a:r>
              <a:rPr lang="en-US" altLang="zh-CN" sz="2800" b="1" dirty="0">
                <a:solidFill>
                  <a:srgbClr val="002060"/>
                </a:solidFill>
                <a:latin typeface="Comic Sans MS" panose="030F0702030302020204" pitchFamily="66" charset="0"/>
                <a:ea typeface="宋体" panose="02010600030101010101" pitchFamily="2" charset="-122"/>
              </a:rPr>
              <a:t>What’s the ending of the story about   the unhappy king?</a:t>
            </a:r>
          </a:p>
        </p:txBody>
      </p:sp>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784" y="904199"/>
            <a:ext cx="7715250" cy="3453253"/>
          </a:xfrm>
          <a:prstGeom prst="rect">
            <a:avLst/>
          </a:prstGeom>
        </p:spPr>
        <p:txBody>
          <a:bodyPr wrap="square">
            <a:spAutoFit/>
          </a:bodyPr>
          <a:lstStyle/>
          <a:p>
            <a:pPr>
              <a:lnSpc>
                <a:spcPct val="120000"/>
              </a:lnSpc>
            </a:pPr>
            <a:r>
              <a:rPr lang="en-US" altLang="zh-CN" sz="2600" b="1" dirty="0">
                <a:latin typeface="Times New Roman" panose="02020603050405020304" pitchFamily="18" charset="0"/>
                <a:cs typeface="Times New Roman" panose="02020603050405020304" pitchFamily="18" charset="0"/>
              </a:rPr>
              <a:t>their neighbor.④</a:t>
            </a:r>
            <a:r>
              <a:rPr lang="en-US" altLang="zh-CN" sz="2600" b="1" u="sng" dirty="0">
                <a:latin typeface="Times New Roman" panose="02020603050405020304" pitchFamily="18" charset="0"/>
                <a:cs typeface="Times New Roman" panose="02020603050405020304" pitchFamily="18" charset="0"/>
              </a:rPr>
              <a:t>She asked Tom to go outside to make a snowman with her. </a:t>
            </a:r>
            <a:r>
              <a:rPr lang="en-US" altLang="zh-CN" sz="2600" b="1" dirty="0">
                <a:latin typeface="Times New Roman" panose="02020603050405020304" pitchFamily="18" charset="0"/>
                <a:cs typeface="Times New Roman" panose="02020603050405020304" pitchFamily="18" charset="0"/>
              </a:rPr>
              <a:t>Tom wrinkled (</a:t>
            </a:r>
            <a:r>
              <a:rPr lang="zh-CN" altLang="en-US" sz="2600" b="1" dirty="0">
                <a:latin typeface="Times New Roman" panose="02020603050405020304" pitchFamily="18" charset="0"/>
                <a:ea typeface="楷体_GB2312" charset="-122"/>
                <a:cs typeface="Times New Roman" panose="02020603050405020304" pitchFamily="18" charset="0"/>
              </a:rPr>
              <a:t>皱起</a:t>
            </a:r>
            <a:r>
              <a:rPr lang="en-US" altLang="zh-CN" sz="2600" b="1" dirty="0">
                <a:latin typeface="Times New Roman" panose="02020603050405020304" pitchFamily="18" charset="0"/>
                <a:cs typeface="Times New Roman" panose="02020603050405020304" pitchFamily="18" charset="0"/>
              </a:rPr>
              <a:t>) his nose. “Yes</a:t>
            </a:r>
            <a:r>
              <a:rPr lang="en-US" altLang="zh-CN" sz="2600" b="1" dirty="0">
                <a:latin typeface="Times New Roman" panose="02020603050405020304" pitchFamily="18" charset="0"/>
                <a:ea typeface="MingLiU_HKSCS" panose="02020500000000000000" pitchFamily="18" charset="-120"/>
                <a:cs typeface="Times New Roman" panose="02020603050405020304" pitchFamily="18" charset="0"/>
              </a:rPr>
              <a:t>, </a:t>
            </a:r>
            <a:r>
              <a:rPr lang="en-US" altLang="zh-CN" sz="2600" b="1" dirty="0">
                <a:latin typeface="Times New Roman" panose="02020603050405020304" pitchFamily="18" charset="0"/>
                <a:cs typeface="Times New Roman" panose="02020603050405020304" pitchFamily="18" charset="0"/>
              </a:rPr>
              <a:t>yes</a:t>
            </a:r>
            <a:r>
              <a:rPr lang="en-US" altLang="zh-CN" sz="2600" b="1" dirty="0">
                <a:latin typeface="Times New Roman" panose="02020603050405020304" pitchFamily="18" charset="0"/>
                <a:ea typeface="MingLiU_HKSCS" panose="02020500000000000000" pitchFamily="18" charset="-120"/>
                <a:cs typeface="Times New Roman" panose="02020603050405020304" pitchFamily="18" charset="0"/>
              </a:rPr>
              <a:t>, </a:t>
            </a:r>
            <a:r>
              <a:rPr lang="en-US" altLang="zh-CN" sz="2600" b="1" dirty="0">
                <a:latin typeface="Times New Roman" panose="02020603050405020304" pitchFamily="18" charset="0"/>
                <a:cs typeface="Times New Roman" panose="02020603050405020304" pitchFamily="18" charset="0"/>
              </a:rPr>
              <a:t>Tom would like to go</a:t>
            </a:r>
            <a:r>
              <a:rPr lang="en-US" altLang="zh-CN" sz="2600" b="1" dirty="0">
                <a:latin typeface="Times New Roman" panose="02020603050405020304" pitchFamily="18" charset="0"/>
                <a:ea typeface="MingLiU_HKSCS" panose="02020500000000000000" pitchFamily="18" charset="-120"/>
                <a:cs typeface="Times New Roman" panose="02020603050405020304" pitchFamily="18" charset="0"/>
              </a:rPr>
              <a:t>,” </a:t>
            </a:r>
            <a:r>
              <a:rPr lang="en-US" altLang="zh-CN" sz="2600" b="1" dirty="0">
                <a:latin typeface="Times New Roman" panose="02020603050405020304" pitchFamily="18" charset="0"/>
                <a:cs typeface="Times New Roman" panose="02020603050405020304" pitchFamily="18" charset="0"/>
              </a:rPr>
              <a:t>his mother said and sent him out with Penny.     </a:t>
            </a:r>
          </a:p>
          <a:p>
            <a:pPr>
              <a:lnSpc>
                <a:spcPct val="120000"/>
              </a:lnSpc>
            </a:pPr>
            <a:r>
              <a:rPr lang="en-US" altLang="zh-CN" sz="2600" b="1" dirty="0">
                <a:latin typeface="Times New Roman" panose="02020603050405020304" pitchFamily="18" charset="0"/>
                <a:cs typeface="Times New Roman" panose="02020603050405020304" pitchFamily="18" charset="0"/>
              </a:rPr>
              <a:t>     Penny and Tom made a very large snowman. Then Penny took out two pairs of snowshoes. They put on the snowshoes and went for a walk </a:t>
            </a:r>
            <a:endParaRPr lang="zh-CN" altLang="en-US" sz="2600" b="1" dirty="0">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
          <p:cNvSpPr/>
          <p:nvPr/>
        </p:nvSpPr>
        <p:spPr>
          <a:xfrm>
            <a:off x="885190" y="1069655"/>
            <a:ext cx="7306310" cy="2837187"/>
          </a:xfrm>
          <a:prstGeom prst="rect">
            <a:avLst/>
          </a:prstGeom>
          <a:noFill/>
          <a:ln w="9525">
            <a:noFill/>
          </a:ln>
        </p:spPr>
        <p:txBody>
          <a:bodyPr wrap="square" anchor="ctr">
            <a:spAutoFit/>
          </a:bodyPr>
          <a:lstStyle/>
          <a:p>
            <a:pPr>
              <a:lnSpc>
                <a:spcPct val="130000"/>
              </a:lnSpc>
            </a:pPr>
            <a:r>
              <a:rPr lang="en-US" altLang="zh-CN" sz="2800" b="1" dirty="0">
                <a:latin typeface="Times New Roman" panose="02020603050405020304" pitchFamily="18" charset="0"/>
                <a:cs typeface="Times New Roman" panose="02020603050405020304" pitchFamily="18" charset="0"/>
              </a:rPr>
              <a:t>through the trees behind the house. At last</a:t>
            </a:r>
            <a:r>
              <a:rPr lang="en-US" altLang="zh-CN" sz="2800" b="1" dirty="0">
                <a:latin typeface="Times New Roman" panose="02020603050405020304" pitchFamily="18" charset="0"/>
                <a:ea typeface="MingLiU_HKSCS" panose="02020500000000000000" pitchFamily="18" charset="-120"/>
                <a:cs typeface="Times New Roman" panose="02020603050405020304" pitchFamily="18" charset="0"/>
              </a:rPr>
              <a:t>, </a:t>
            </a:r>
            <a:r>
              <a:rPr lang="en-US" altLang="zh-CN" sz="2800" b="1" dirty="0">
                <a:latin typeface="Times New Roman" panose="02020603050405020304" pitchFamily="18" charset="0"/>
                <a:cs typeface="Times New Roman" panose="02020603050405020304" pitchFamily="18" charset="0"/>
              </a:rPr>
              <a:t>they met some friends and started playing sled (</a:t>
            </a:r>
            <a:r>
              <a:rPr lang="zh-CN" altLang="en-US" sz="2800" b="1" dirty="0">
                <a:latin typeface="Times New Roman" panose="02020603050405020304" pitchFamily="18" charset="0"/>
                <a:ea typeface="楷体_GB2312" charset="-122"/>
                <a:cs typeface="Times New Roman" panose="02020603050405020304" pitchFamily="18" charset="0"/>
              </a:rPr>
              <a:t>雪橇</a:t>
            </a:r>
            <a:r>
              <a:rPr lang="en-US" altLang="zh-CN" sz="2800" b="1" dirty="0">
                <a:latin typeface="Times New Roman" panose="02020603050405020304" pitchFamily="18" charset="0"/>
                <a:cs typeface="Times New Roman" panose="02020603050405020304" pitchFamily="18" charset="0"/>
              </a:rPr>
              <a:t>) together.</a:t>
            </a:r>
          </a:p>
          <a:p>
            <a:pPr eaLnBrk="0" hangingPunct="0">
              <a:lnSpc>
                <a:spcPct val="130000"/>
              </a:lnSpc>
            </a:pPr>
            <a:r>
              <a:rPr lang="en-US" altLang="zh-CN" sz="2800" b="1" dirty="0">
                <a:latin typeface="Times New Roman" panose="02020603050405020304" pitchFamily="18" charset="0"/>
                <a:cs typeface="Times New Roman" panose="02020603050405020304" pitchFamily="18" charset="0"/>
              </a:rPr>
              <a:t>    When Tom came home for lunch</a:t>
            </a:r>
            <a:r>
              <a:rPr lang="en-US" altLang="zh-CN" sz="2800" b="1" dirty="0">
                <a:latin typeface="Times New Roman" panose="02020603050405020304" pitchFamily="18" charset="0"/>
                <a:ea typeface="MingLiU_HKSCS" panose="02020500000000000000" pitchFamily="18" charset="-120"/>
                <a:cs typeface="Times New Roman" panose="02020603050405020304" pitchFamily="18" charset="0"/>
              </a:rPr>
              <a:t>, </a:t>
            </a:r>
            <a:r>
              <a:rPr lang="en-US" altLang="zh-CN" sz="2800" b="1" dirty="0">
                <a:latin typeface="Times New Roman" panose="02020603050405020304" pitchFamily="18" charset="0"/>
                <a:cs typeface="Times New Roman" panose="02020603050405020304" pitchFamily="18" charset="0"/>
              </a:rPr>
              <a:t>his unhappy face was gone.</a:t>
            </a:r>
            <a:endParaRPr lang="en-US" altLang="zh-CN" sz="2800" b="1" dirty="0">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0065" y="922655"/>
            <a:ext cx="7828915" cy="2751522"/>
          </a:xfrm>
          <a:prstGeom prst="rect">
            <a:avLst/>
          </a:prstGeom>
          <a:noFill/>
        </p:spPr>
        <p:txBody>
          <a:bodyPr wrap="square" rtlCol="0">
            <a:spAutoFit/>
          </a:bodyPr>
          <a:lstStyle/>
          <a:p>
            <a:pPr fontAlgn="auto">
              <a:lnSpc>
                <a:spcPct val="120000"/>
              </a:lnSpc>
            </a:pPr>
            <a:r>
              <a:rPr lang="en-US" altLang="zh-CN" sz="2400" b="1" dirty="0">
                <a:latin typeface="+mn-ea"/>
                <a:sym typeface="+mn-ea"/>
              </a:rPr>
              <a:t>1.</a:t>
            </a:r>
            <a:r>
              <a:rPr lang="zh-CN" altLang="en-US" sz="2400" b="1" dirty="0">
                <a:latin typeface="+mn-ea"/>
                <a:cs typeface="Times New Roman" panose="02020603050405020304" pitchFamily="18" charset="0"/>
                <a:sym typeface="+mn-ea"/>
              </a:rPr>
              <a:t>根据首字母提示</a:t>
            </a:r>
            <a:r>
              <a:rPr lang="zh-CN" altLang="en-US" sz="2400" b="1" dirty="0">
                <a:latin typeface="+mn-ea"/>
                <a:sym typeface="+mn-ea"/>
              </a:rPr>
              <a:t>，</a:t>
            </a:r>
            <a:r>
              <a:rPr lang="zh-CN" altLang="en-US" sz="2400" b="1" dirty="0">
                <a:latin typeface="+mn-ea"/>
                <a:cs typeface="Times New Roman" panose="02020603050405020304" pitchFamily="18" charset="0"/>
                <a:sym typeface="+mn-ea"/>
              </a:rPr>
              <a:t>在①②处填写恰当的单词</a:t>
            </a:r>
            <a:r>
              <a:rPr lang="zh-CN" altLang="en-US" sz="2400" b="1" dirty="0">
                <a:latin typeface="+mn-ea"/>
                <a:sym typeface="+mn-ea"/>
              </a:rPr>
              <a:t>，</a:t>
            </a:r>
            <a:r>
              <a:rPr lang="zh-CN" altLang="en-US" sz="2400" b="1" dirty="0">
                <a:latin typeface="+mn-ea"/>
                <a:cs typeface="Times New Roman" panose="02020603050405020304" pitchFamily="18" charset="0"/>
                <a:sym typeface="+mn-ea"/>
              </a:rPr>
              <a:t>使句子完整。</a:t>
            </a:r>
            <a:endParaRPr lang="zh-CN" altLang="en-US" sz="2400" b="1" dirty="0">
              <a:latin typeface="+mn-ea"/>
            </a:endParaRPr>
          </a:p>
          <a:p>
            <a:pPr indent="266700" eaLnBrk="0" fontAlgn="auto" hangingPunct="0">
              <a:lnSpc>
                <a:spcPct val="120000"/>
              </a:lnSpc>
            </a:pPr>
            <a:r>
              <a:rPr lang="zh-CN" altLang="en-US" sz="2400" b="1" dirty="0">
                <a:latin typeface="Arial" panose="020B0604020202020204" pitchFamily="34" charset="0"/>
                <a:ea typeface="宋体" panose="02010600030101010101" pitchFamily="2" charset="-122"/>
                <a:cs typeface="Times New Roman" panose="02020603050405020304" pitchFamily="18" charset="0"/>
                <a:sym typeface="+mn-ea"/>
              </a:rPr>
              <a:t>①</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sym typeface="+mn-ea"/>
              </a:rPr>
              <a:t>__________</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sym typeface="+mn-ea"/>
              </a:rPr>
              <a:t>　　②</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sym typeface="+mn-ea"/>
              </a:rPr>
              <a:t>________</a:t>
            </a:r>
            <a:endParaRPr lang="en-US" altLang="zh-CN" sz="2400" b="1" dirty="0">
              <a:latin typeface="Times New Roman" panose="02020603050405020304" pitchFamily="18" charset="0"/>
              <a:ea typeface="宋体" panose="02010600030101010101" pitchFamily="2" charset="-122"/>
              <a:sym typeface="+mn-ea"/>
            </a:endParaRPr>
          </a:p>
          <a:p>
            <a:pPr eaLnBrk="0" fontAlgn="auto" hangingPunct="0">
              <a:lnSpc>
                <a:spcPct val="120000"/>
              </a:lnSpc>
            </a:pPr>
            <a:r>
              <a:rPr lang="en-US" altLang="zh-CN" sz="2400" b="1" dirty="0">
                <a:latin typeface="+mn-ea"/>
                <a:sym typeface="+mn-ea"/>
              </a:rPr>
              <a:t>2</a:t>
            </a:r>
            <a:r>
              <a:rPr lang="zh-CN" altLang="en-US" sz="2400" b="1" dirty="0">
                <a:latin typeface="+mn-ea"/>
                <a:sym typeface="+mn-ea"/>
              </a:rPr>
              <a:t>．</a:t>
            </a:r>
            <a:r>
              <a:rPr lang="zh-CN" altLang="en-US" sz="2400" b="1" dirty="0">
                <a:latin typeface="+mn-ea"/>
                <a:cs typeface="Times New Roman" panose="02020603050405020304" pitchFamily="18" charset="0"/>
                <a:sym typeface="+mn-ea"/>
              </a:rPr>
              <a:t>将文中画线句子③翻译成英语。</a:t>
            </a:r>
            <a:endParaRPr lang="zh-CN" altLang="en-US" sz="2400" b="1" dirty="0">
              <a:latin typeface="+mn-ea"/>
            </a:endParaRPr>
          </a:p>
          <a:p>
            <a:pPr eaLnBrk="0" fontAlgn="auto" hangingPunct="0">
              <a:lnSpc>
                <a:spcPct val="120000"/>
              </a:lnSpc>
            </a:pPr>
            <a:endParaRPr lang="en-US" altLang="zh-CN" sz="2400" b="1" dirty="0">
              <a:latin typeface="MingLiU_HKSCS" panose="02020500000000000000" pitchFamily="18" charset="-120"/>
              <a:ea typeface="宋体" panose="02010600030101010101" pitchFamily="2" charset="-122"/>
              <a:sym typeface="+mn-ea"/>
            </a:endParaRPr>
          </a:p>
          <a:p>
            <a:pPr eaLnBrk="0" fontAlgn="auto" hangingPunct="0">
              <a:lnSpc>
                <a:spcPct val="120000"/>
              </a:lnSpc>
            </a:pPr>
            <a:r>
              <a:rPr lang="en-US" altLang="zh-CN" sz="2400" b="1" dirty="0">
                <a:latin typeface="+mn-ea"/>
                <a:sym typeface="+mn-ea"/>
              </a:rPr>
              <a:t>3</a:t>
            </a:r>
            <a:r>
              <a:rPr lang="zh-CN" altLang="en-US" sz="2400" b="1" dirty="0">
                <a:latin typeface="+mn-ea"/>
                <a:sym typeface="+mn-ea"/>
              </a:rPr>
              <a:t>．将文中画线句子④翻译成汉语。</a:t>
            </a:r>
            <a:endParaRPr lang="zh-CN" altLang="en-US" sz="2400" b="1" dirty="0">
              <a:latin typeface="+mn-ea"/>
            </a:endParaRPr>
          </a:p>
        </p:txBody>
      </p:sp>
      <p:sp>
        <p:nvSpPr>
          <p:cNvPr id="179205" name="Rectangle 5"/>
          <p:cNvSpPr/>
          <p:nvPr/>
        </p:nvSpPr>
        <p:spPr>
          <a:xfrm>
            <a:off x="1211965" y="1725803"/>
            <a:ext cx="1454244" cy="523220"/>
          </a:xfrm>
          <a:prstGeom prst="rect">
            <a:avLst/>
          </a:prstGeom>
          <a:noFill/>
          <a:ln w="9525">
            <a:noFill/>
          </a:ln>
        </p:spPr>
        <p:txBody>
          <a:bodyPr wrap="none" anchor="ctr">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nothing </a:t>
            </a:r>
          </a:p>
        </p:txBody>
      </p:sp>
      <p:sp>
        <p:nvSpPr>
          <p:cNvPr id="179207" name="Rectangle 7"/>
          <p:cNvSpPr/>
          <p:nvPr/>
        </p:nvSpPr>
        <p:spPr>
          <a:xfrm>
            <a:off x="3728035" y="1776764"/>
            <a:ext cx="1462405" cy="523220"/>
          </a:xfrm>
          <a:prstGeom prst="rect">
            <a:avLst/>
          </a:prstGeom>
          <a:noFill/>
          <a:ln w="9525">
            <a:noFill/>
          </a:ln>
        </p:spPr>
        <p:txBody>
          <a:bodyPr wrap="square" anchor="ctr">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When </a:t>
            </a:r>
          </a:p>
        </p:txBody>
      </p:sp>
      <p:sp>
        <p:nvSpPr>
          <p:cNvPr id="179209" name="Rectangle 9"/>
          <p:cNvSpPr/>
          <p:nvPr/>
        </p:nvSpPr>
        <p:spPr>
          <a:xfrm>
            <a:off x="1012416" y="2648358"/>
            <a:ext cx="7269875" cy="523220"/>
          </a:xfrm>
          <a:prstGeom prst="rect">
            <a:avLst/>
          </a:prstGeom>
          <a:noFill/>
          <a:ln w="9525">
            <a:noFill/>
          </a:ln>
        </p:spPr>
        <p:txBody>
          <a:bodyPr wrap="none" anchor="ctr">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She tried to make him feel better with cookies</a:t>
            </a:r>
            <a:r>
              <a:rPr lang="en-US" altLang="zh-CN" sz="2800" dirty="0">
                <a:solidFill>
                  <a:srgbClr val="FF0000"/>
                </a:solidFill>
                <a:latin typeface="Times New Roman" panose="02020603050405020304" pitchFamily="18" charset="0"/>
                <a:cs typeface="Times New Roman" panose="02020603050405020304" pitchFamily="18" charset="0"/>
              </a:rPr>
              <a:t>.</a:t>
            </a:r>
            <a:endParaRPr lang="en-US" altLang="zh-CN"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79211" name="Rectangle 11"/>
          <p:cNvSpPr/>
          <p:nvPr/>
        </p:nvSpPr>
        <p:spPr>
          <a:xfrm>
            <a:off x="1024111" y="3732856"/>
            <a:ext cx="5660524" cy="523220"/>
          </a:xfrm>
          <a:prstGeom prst="rect">
            <a:avLst/>
          </a:prstGeom>
          <a:noFill/>
          <a:ln w="9525">
            <a:noFill/>
          </a:ln>
        </p:spPr>
        <p:txBody>
          <a:bodyPr wrap="none" anchor="ctr">
            <a:spAutoFit/>
          </a:bodyPr>
          <a:lstStyle/>
          <a:p>
            <a:r>
              <a:rPr lang="en-US" altLang="zh-CN" sz="2800" b="1" dirty="0">
                <a:solidFill>
                  <a:srgbClr val="FF0000"/>
                </a:solidFill>
                <a:latin typeface="Arial" panose="020B0604020202020204" pitchFamily="34" charset="0"/>
              </a:rPr>
              <a:t>她叫汤姆和她一起去外面堆雪人。</a:t>
            </a:r>
            <a:r>
              <a:rPr lang="zh-CN" altLang="en-US" sz="2800" dirty="0">
                <a:solidFill>
                  <a:srgbClr val="FF0000"/>
                </a:solidFill>
                <a:latin typeface="Times New Roman" panose="02020603050405020304"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9205"/>
                                        </p:tgtEl>
                                        <p:attrNameLst>
                                          <p:attrName>style.visibility</p:attrName>
                                        </p:attrNameLst>
                                      </p:cBhvr>
                                      <p:to>
                                        <p:strVal val="visible"/>
                                      </p:to>
                                    </p:set>
                                    <p:anim calcmode="lin" valueType="num">
                                      <p:cBhvr additive="base">
                                        <p:cTn id="7" dur="500" fill="hold"/>
                                        <p:tgtEl>
                                          <p:spTgt spid="179205"/>
                                        </p:tgtEl>
                                        <p:attrNameLst>
                                          <p:attrName>ppt_x</p:attrName>
                                        </p:attrNameLst>
                                      </p:cBhvr>
                                      <p:tavLst>
                                        <p:tav tm="0">
                                          <p:val>
                                            <p:strVal val="#ppt_x"/>
                                          </p:val>
                                        </p:tav>
                                        <p:tav tm="100000">
                                          <p:val>
                                            <p:strVal val="#ppt_x"/>
                                          </p:val>
                                        </p:tav>
                                      </p:tavLst>
                                    </p:anim>
                                    <p:anim calcmode="lin" valueType="num">
                                      <p:cBhvr additive="base">
                                        <p:cTn id="8" dur="500" fill="hold"/>
                                        <p:tgtEl>
                                          <p:spTgt spid="17920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9207"/>
                                        </p:tgtEl>
                                        <p:attrNameLst>
                                          <p:attrName>style.visibility</p:attrName>
                                        </p:attrNameLst>
                                      </p:cBhvr>
                                      <p:to>
                                        <p:strVal val="visible"/>
                                      </p:to>
                                    </p:set>
                                    <p:anim calcmode="lin" valueType="num">
                                      <p:cBhvr additive="base">
                                        <p:cTn id="13" dur="500" fill="hold"/>
                                        <p:tgtEl>
                                          <p:spTgt spid="179207"/>
                                        </p:tgtEl>
                                        <p:attrNameLst>
                                          <p:attrName>ppt_x</p:attrName>
                                        </p:attrNameLst>
                                      </p:cBhvr>
                                      <p:tavLst>
                                        <p:tav tm="0">
                                          <p:val>
                                            <p:strVal val="#ppt_x"/>
                                          </p:val>
                                        </p:tav>
                                        <p:tav tm="100000">
                                          <p:val>
                                            <p:strVal val="#ppt_x"/>
                                          </p:val>
                                        </p:tav>
                                      </p:tavLst>
                                    </p:anim>
                                    <p:anim calcmode="lin" valueType="num">
                                      <p:cBhvr additive="base">
                                        <p:cTn id="14" dur="500" fill="hold"/>
                                        <p:tgtEl>
                                          <p:spTgt spid="17920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9209"/>
                                        </p:tgtEl>
                                        <p:attrNameLst>
                                          <p:attrName>style.visibility</p:attrName>
                                        </p:attrNameLst>
                                      </p:cBhvr>
                                      <p:to>
                                        <p:strVal val="visible"/>
                                      </p:to>
                                    </p:set>
                                    <p:anim calcmode="lin" valueType="num">
                                      <p:cBhvr additive="base">
                                        <p:cTn id="19" dur="500" fill="hold"/>
                                        <p:tgtEl>
                                          <p:spTgt spid="179209"/>
                                        </p:tgtEl>
                                        <p:attrNameLst>
                                          <p:attrName>ppt_x</p:attrName>
                                        </p:attrNameLst>
                                      </p:cBhvr>
                                      <p:tavLst>
                                        <p:tav tm="0">
                                          <p:val>
                                            <p:strVal val="#ppt_x"/>
                                          </p:val>
                                        </p:tav>
                                        <p:tav tm="100000">
                                          <p:val>
                                            <p:strVal val="#ppt_x"/>
                                          </p:val>
                                        </p:tav>
                                      </p:tavLst>
                                    </p:anim>
                                    <p:anim calcmode="lin" valueType="num">
                                      <p:cBhvr additive="base">
                                        <p:cTn id="20" dur="500" fill="hold"/>
                                        <p:tgtEl>
                                          <p:spTgt spid="17920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9211"/>
                                        </p:tgtEl>
                                        <p:attrNameLst>
                                          <p:attrName>style.visibility</p:attrName>
                                        </p:attrNameLst>
                                      </p:cBhvr>
                                      <p:to>
                                        <p:strVal val="visible"/>
                                      </p:to>
                                    </p:set>
                                    <p:anim calcmode="lin" valueType="num">
                                      <p:cBhvr additive="base">
                                        <p:cTn id="25" dur="500" fill="hold"/>
                                        <p:tgtEl>
                                          <p:spTgt spid="179211"/>
                                        </p:tgtEl>
                                        <p:attrNameLst>
                                          <p:attrName>ppt_x</p:attrName>
                                        </p:attrNameLst>
                                      </p:cBhvr>
                                      <p:tavLst>
                                        <p:tav tm="0">
                                          <p:val>
                                            <p:strVal val="#ppt_x"/>
                                          </p:val>
                                        </p:tav>
                                        <p:tav tm="100000">
                                          <p:val>
                                            <p:strVal val="#ppt_x"/>
                                          </p:val>
                                        </p:tav>
                                      </p:tavLst>
                                    </p:anim>
                                    <p:anim calcmode="lin" valueType="num">
                                      <p:cBhvr additive="base">
                                        <p:cTn id="26" dur="500" fill="hold"/>
                                        <p:tgtEl>
                                          <p:spTgt spid="1792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5" grpId="0"/>
      <p:bldP spid="179207" grpId="0"/>
      <p:bldP spid="179209" grpId="0"/>
      <p:bldP spid="1792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3756" y="1110615"/>
            <a:ext cx="6167120" cy="2677656"/>
          </a:xfrm>
          <a:prstGeom prst="rect">
            <a:avLst/>
          </a:prstGeom>
          <a:noFill/>
        </p:spPr>
        <p:txBody>
          <a:bodyPr wrap="square" rtlCol="0">
            <a:spAutoFit/>
          </a:bodyPr>
          <a:lstStyle/>
          <a:p>
            <a:pPr indent="266700" eaLnBrk="0" hangingPunct="0">
              <a:lnSpc>
                <a:spcPct val="150000"/>
              </a:lnSpc>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mn-ea"/>
              </a:rPr>
              <a:t>4</a:t>
            </a:r>
            <a:r>
              <a:rPr lang="zh-CN" altLang="en-US" sz="2800" b="1" dirty="0">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mn-ea"/>
              </a:rPr>
              <a:t>What day is</a:t>
            </a:r>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mn-ea"/>
              </a:rPr>
              <a:t>it today?</a:t>
            </a:r>
            <a:endParaRPr lang="en-US" altLang="zh-CN" sz="2800" b="1" dirty="0">
              <a:latin typeface="Times New Roman" panose="02020603050405020304" pitchFamily="18" charset="0"/>
              <a:ea typeface="宋体" panose="02010600030101010101" pitchFamily="2" charset="-122"/>
              <a:cs typeface="Times New Roman" panose="02020603050405020304" pitchFamily="18" charset="0"/>
            </a:endParaRPr>
          </a:p>
          <a:p>
            <a:pPr indent="266700" eaLnBrk="0" hangingPunct="0">
              <a:lnSpc>
                <a:spcPct val="150000"/>
              </a:lnSpc>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mn-ea"/>
              </a:rPr>
              <a:t>______________________________</a:t>
            </a:r>
            <a:endParaRPr lang="en-US" altLang="zh-CN" sz="2800" b="1" dirty="0">
              <a:latin typeface="Times New Roman" panose="02020603050405020304" pitchFamily="18" charset="0"/>
              <a:ea typeface="宋体" panose="02010600030101010101" pitchFamily="2" charset="-122"/>
              <a:cs typeface="Times New Roman" panose="02020603050405020304" pitchFamily="18" charset="0"/>
            </a:endParaRPr>
          </a:p>
          <a:p>
            <a:pPr indent="266700" eaLnBrk="0" hangingPunct="0">
              <a:lnSpc>
                <a:spcPct val="150000"/>
              </a:lnSpc>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mn-ea"/>
              </a:rPr>
              <a:t>5</a:t>
            </a:r>
            <a:r>
              <a:rPr lang="zh-CN" altLang="en-US" sz="2800" b="1" dirty="0">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mn-ea"/>
              </a:rPr>
              <a:t>How did Tom feel at last?</a:t>
            </a:r>
          </a:p>
          <a:p>
            <a:pPr indent="266700" eaLnBrk="0" hangingPunct="0">
              <a:lnSpc>
                <a:spcPct val="150000"/>
              </a:lnSpc>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sym typeface="+mn-ea"/>
              </a:rPr>
              <a:t>_____________________________</a:t>
            </a:r>
            <a:endParaRPr lang="en-US" altLang="zh-CN" sz="2800" dirty="0">
              <a:solidFill>
                <a:srgbClr val="FF0000"/>
              </a:solidFill>
              <a:latin typeface="Times New Roman" panose="02020603050405020304" pitchFamily="18" charset="0"/>
              <a:cs typeface="Times New Roman" panose="02020603050405020304" pitchFamily="18" charset="0"/>
            </a:endParaRPr>
          </a:p>
        </p:txBody>
      </p:sp>
      <p:sp>
        <p:nvSpPr>
          <p:cNvPr id="179213" name="Rectangle 13"/>
          <p:cNvSpPr/>
          <p:nvPr/>
        </p:nvSpPr>
        <p:spPr>
          <a:xfrm>
            <a:off x="1720778" y="1825771"/>
            <a:ext cx="2031390" cy="523220"/>
          </a:xfrm>
          <a:prstGeom prst="rect">
            <a:avLst/>
          </a:prstGeom>
          <a:noFill/>
          <a:ln w="9525">
            <a:noFill/>
          </a:ln>
        </p:spPr>
        <p:txBody>
          <a:bodyPr wrap="none" anchor="ctr">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It’s Friday. </a:t>
            </a:r>
          </a:p>
        </p:txBody>
      </p:sp>
      <p:sp>
        <p:nvSpPr>
          <p:cNvPr id="179215" name="Rectangle 15"/>
          <p:cNvSpPr/>
          <p:nvPr/>
        </p:nvSpPr>
        <p:spPr>
          <a:xfrm>
            <a:off x="1644440" y="3119840"/>
            <a:ext cx="2420278" cy="523220"/>
          </a:xfrm>
          <a:prstGeom prst="rect">
            <a:avLst/>
          </a:prstGeom>
          <a:noFill/>
          <a:ln w="9525">
            <a:noFill/>
          </a:ln>
        </p:spPr>
        <p:txBody>
          <a:bodyPr wrap="none" anchor="ctr">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He felt happy.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9213"/>
                                        </p:tgtEl>
                                        <p:attrNameLst>
                                          <p:attrName>style.visibility</p:attrName>
                                        </p:attrNameLst>
                                      </p:cBhvr>
                                      <p:to>
                                        <p:strVal val="visible"/>
                                      </p:to>
                                    </p:set>
                                    <p:anim calcmode="lin" valueType="num">
                                      <p:cBhvr additive="base">
                                        <p:cTn id="7" dur="500" fill="hold"/>
                                        <p:tgtEl>
                                          <p:spTgt spid="179213"/>
                                        </p:tgtEl>
                                        <p:attrNameLst>
                                          <p:attrName>ppt_x</p:attrName>
                                        </p:attrNameLst>
                                      </p:cBhvr>
                                      <p:tavLst>
                                        <p:tav tm="0">
                                          <p:val>
                                            <p:strVal val="#ppt_x"/>
                                          </p:val>
                                        </p:tav>
                                        <p:tav tm="100000">
                                          <p:val>
                                            <p:strVal val="#ppt_x"/>
                                          </p:val>
                                        </p:tav>
                                      </p:tavLst>
                                    </p:anim>
                                    <p:anim calcmode="lin" valueType="num">
                                      <p:cBhvr additive="base">
                                        <p:cTn id="8" dur="500" fill="hold"/>
                                        <p:tgtEl>
                                          <p:spTgt spid="1792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9215"/>
                                        </p:tgtEl>
                                        <p:attrNameLst>
                                          <p:attrName>style.visibility</p:attrName>
                                        </p:attrNameLst>
                                      </p:cBhvr>
                                      <p:to>
                                        <p:strVal val="visible"/>
                                      </p:to>
                                    </p:set>
                                    <p:anim calcmode="lin" valueType="num">
                                      <p:cBhvr additive="base">
                                        <p:cTn id="13" dur="500" fill="hold"/>
                                        <p:tgtEl>
                                          <p:spTgt spid="179215"/>
                                        </p:tgtEl>
                                        <p:attrNameLst>
                                          <p:attrName>ppt_x</p:attrName>
                                        </p:attrNameLst>
                                      </p:cBhvr>
                                      <p:tavLst>
                                        <p:tav tm="0">
                                          <p:val>
                                            <p:strVal val="#ppt_x"/>
                                          </p:val>
                                        </p:tav>
                                        <p:tav tm="100000">
                                          <p:val>
                                            <p:strVal val="#ppt_x"/>
                                          </p:val>
                                        </p:tav>
                                      </p:tavLst>
                                    </p:anim>
                                    <p:anim calcmode="lin" valueType="num">
                                      <p:cBhvr additive="base">
                                        <p:cTn id="14" dur="500" fill="hold"/>
                                        <p:tgtEl>
                                          <p:spTgt spid="1792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13" grpId="0"/>
      <p:bldP spid="1792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828847" y="1304377"/>
            <a:ext cx="7901508" cy="3413755"/>
          </a:xfrm>
          <a:prstGeom prst="rect">
            <a:avLst/>
          </a:prstGeom>
          <a:noFill/>
        </p:spPr>
        <p:txBody>
          <a:bodyPr wrap="square" rtlCol="0">
            <a:spAutoFit/>
          </a:bodyPr>
          <a:lstStyle/>
          <a:p>
            <a:pPr>
              <a:lnSpc>
                <a:spcPts val="3700"/>
              </a:lnSpc>
            </a:pPr>
            <a:r>
              <a:rPr lang="en-US" altLang="zh-CN" sz="2700" b="1" dirty="0">
                <a:latin typeface="Times New Roman" panose="02020603050405020304" pitchFamily="18" charset="0"/>
                <a:ea typeface="黑体" panose="02010609060101010101" pitchFamily="49" charset="-122"/>
              </a:rPr>
              <a:t>—Mr. Wang, please speak loudly in the hall to make   </a:t>
            </a:r>
          </a:p>
          <a:p>
            <a:pPr>
              <a:lnSpc>
                <a:spcPts val="3700"/>
              </a:lnSpc>
            </a:pPr>
            <a:r>
              <a:rPr lang="en-US" altLang="zh-CN" sz="2700" b="1" dirty="0">
                <a:latin typeface="Times New Roman" panose="02020603050405020304" pitchFamily="18" charset="0"/>
                <a:ea typeface="黑体" panose="02010609060101010101" pitchFamily="49" charset="-122"/>
              </a:rPr>
              <a:t>    yourself _______ while ________ are there.</a:t>
            </a:r>
          </a:p>
          <a:p>
            <a:pPr>
              <a:lnSpc>
                <a:spcPts val="3700"/>
              </a:lnSpc>
            </a:pPr>
            <a:r>
              <a:rPr lang="en-US" altLang="zh-CN" sz="2700" b="1" dirty="0">
                <a:latin typeface="Times New Roman" panose="02020603050405020304" pitchFamily="18" charset="0"/>
                <a:ea typeface="黑体" panose="02010609060101010101" pitchFamily="49" charset="-122"/>
              </a:rPr>
              <a:t>—Fine, thanks for telling me about that.</a:t>
            </a:r>
          </a:p>
          <a:p>
            <a:pPr>
              <a:lnSpc>
                <a:spcPts val="3700"/>
              </a:lnSpc>
            </a:pPr>
            <a:r>
              <a:rPr lang="en-US" altLang="zh-CN" sz="2700" b="1" dirty="0">
                <a:latin typeface="Times New Roman" panose="02020603050405020304" pitchFamily="18" charset="0"/>
                <a:ea typeface="黑体" panose="02010609060101010101" pitchFamily="49" charset="-122"/>
              </a:rPr>
              <a:t>   A. understood; others                           </a:t>
            </a:r>
          </a:p>
          <a:p>
            <a:pPr>
              <a:lnSpc>
                <a:spcPts val="3700"/>
              </a:lnSpc>
            </a:pPr>
            <a:r>
              <a:rPr lang="en-US" altLang="zh-CN" sz="2700" b="1" dirty="0">
                <a:latin typeface="Times New Roman" panose="02020603050405020304" pitchFamily="18" charset="0"/>
                <a:ea typeface="黑体" panose="02010609060101010101" pitchFamily="49" charset="-122"/>
              </a:rPr>
              <a:t>   B. understand; other</a:t>
            </a:r>
          </a:p>
          <a:p>
            <a:pPr>
              <a:lnSpc>
                <a:spcPts val="3700"/>
              </a:lnSpc>
            </a:pPr>
            <a:r>
              <a:rPr lang="en-US" altLang="zh-CN" sz="2700" b="1" dirty="0">
                <a:latin typeface="Times New Roman" panose="02020603050405020304" pitchFamily="18" charset="0"/>
                <a:ea typeface="黑体" panose="02010609060101010101" pitchFamily="49" charset="-122"/>
              </a:rPr>
              <a:t>   C. understand; others                       </a:t>
            </a:r>
          </a:p>
          <a:p>
            <a:pPr>
              <a:lnSpc>
                <a:spcPts val="3700"/>
              </a:lnSpc>
            </a:pPr>
            <a:r>
              <a:rPr lang="en-US" altLang="zh-CN" sz="2700" b="1" dirty="0">
                <a:latin typeface="Times New Roman" panose="02020603050405020304" pitchFamily="18" charset="0"/>
                <a:ea typeface="黑体" panose="02010609060101010101" pitchFamily="49" charset="-122"/>
              </a:rPr>
              <a:t>   D. understanding; other</a:t>
            </a:r>
          </a:p>
        </p:txBody>
      </p:sp>
      <p:sp>
        <p:nvSpPr>
          <p:cNvPr id="4" name="Rectangle 5"/>
          <p:cNvSpPr/>
          <p:nvPr/>
        </p:nvSpPr>
        <p:spPr>
          <a:xfrm>
            <a:off x="737514" y="603462"/>
            <a:ext cx="2582636" cy="584200"/>
          </a:xfrm>
          <a:prstGeom prst="rect">
            <a:avLst/>
          </a:prstGeom>
          <a:noFill/>
          <a:ln w="9525">
            <a:noFill/>
          </a:ln>
        </p:spPr>
        <p:txBody>
          <a:bodyPr wrap="square" anchor="ctr">
            <a:spAutoFit/>
          </a:bodyPr>
          <a:lstStyle/>
          <a:p>
            <a:pPr marL="457200" indent="-457200">
              <a:buFont typeface="Wingdings" panose="05000000000000000000" pitchFamily="2" charset="2"/>
              <a:buChar char="Ø"/>
              <a:defRPr/>
            </a:pPr>
            <a:r>
              <a:rPr lang="zh-CN" altLang="en-US" sz="3200" b="1" noProof="1">
                <a:solidFill>
                  <a:srgbClr val="C00000"/>
                </a:solidFill>
                <a:latin typeface="微软雅黑" panose="020B0503020204020204" pitchFamily="34" charset="-122"/>
                <a:ea typeface="微软雅黑" panose="020B0503020204020204" pitchFamily="34" charset="-122"/>
              </a:rPr>
              <a:t>中考链接</a:t>
            </a:r>
            <a:endParaRPr lang="en-US" altLang="zh-CN" sz="3200" b="1" noProof="1">
              <a:solidFill>
                <a:srgbClr val="C00000"/>
              </a:solidFill>
              <a:latin typeface="微软雅黑" panose="020B0503020204020204" pitchFamily="34" charset="-122"/>
              <a:ea typeface="微软雅黑" panose="020B0503020204020204" pitchFamily="34" charset="-122"/>
            </a:endParaRPr>
          </a:p>
        </p:txBody>
      </p:sp>
      <p:sp>
        <p:nvSpPr>
          <p:cNvPr id="7" name="圆角矩形标注 6"/>
          <p:cNvSpPr/>
          <p:nvPr/>
        </p:nvSpPr>
        <p:spPr>
          <a:xfrm>
            <a:off x="4933559" y="3302560"/>
            <a:ext cx="3633401" cy="1110252"/>
          </a:xfrm>
          <a:prstGeom prst="wedgeRoundRectCallout">
            <a:avLst>
              <a:gd name="adj1" fmla="val -3821"/>
              <a:gd name="adj2" fmla="val -46896"/>
              <a:gd name="adj3" fmla="val 16667"/>
            </a:avLst>
          </a:prstGeom>
          <a:noFill/>
          <a:ln w="12700" cap="flat" cmpd="sng" algn="ctr">
            <a:solidFill>
              <a:schemeClr val="accent2">
                <a:lumMod val="50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charset="0"/>
              <a:buNone/>
            </a:pPr>
            <a:r>
              <a:rPr lang="zh-CN" altLang="en-US" sz="1600" b="0" kern="0" dirty="0">
                <a:solidFill>
                  <a:schemeClr val="accent2">
                    <a:lumMod val="50000"/>
                  </a:schemeClr>
                </a:solidFill>
                <a:latin typeface="Calibri"/>
                <a:ea typeface="黑体" pitchFamily="49" charset="-122"/>
                <a:cs typeface="Times New Roman" pitchFamily="18" charset="0"/>
              </a:rPr>
              <a:t>句意为“</a:t>
            </a:r>
            <a:r>
              <a:rPr lang="zh-CN" altLang="en-US" sz="1600" kern="0" dirty="0">
                <a:solidFill>
                  <a:schemeClr val="accent2">
                    <a:lumMod val="50000"/>
                  </a:schemeClr>
                </a:solidFill>
                <a:latin typeface="Calibri"/>
                <a:ea typeface="黑体" pitchFamily="49" charset="-122"/>
                <a:cs typeface="Times New Roman" pitchFamily="18" charset="0"/>
              </a:rPr>
              <a:t>王先生，当有其他人在大厅时</a:t>
            </a:r>
            <a:r>
              <a:rPr lang="zh-CN" altLang="en-US" sz="1600" kern="0" dirty="0">
                <a:solidFill>
                  <a:schemeClr val="accent2">
                    <a:lumMod val="50000"/>
                  </a:schemeClr>
                </a:solidFill>
                <a:ea typeface="黑体" pitchFamily="49" charset="-122"/>
                <a:cs typeface="Times New Roman" pitchFamily="18" charset="0"/>
              </a:rPr>
              <a:t>请您大声说话以便能被人理解</a:t>
            </a:r>
            <a:r>
              <a:rPr lang="zh-CN" altLang="en-US" sz="1600" b="0" kern="0" dirty="0">
                <a:solidFill>
                  <a:schemeClr val="accent2">
                    <a:lumMod val="50000"/>
                  </a:schemeClr>
                </a:solidFill>
                <a:latin typeface="Calibri"/>
                <a:ea typeface="黑体" pitchFamily="49" charset="-122"/>
                <a:cs typeface="Times New Roman" pitchFamily="18" charset="0"/>
              </a:rPr>
              <a:t>。好，谢谢告诉我这些。”</a:t>
            </a:r>
            <a:r>
              <a:rPr lang="en-US" altLang="zh-CN" sz="1600" b="0" kern="0" dirty="0">
                <a:solidFill>
                  <a:schemeClr val="accent2">
                    <a:lumMod val="50000"/>
                  </a:schemeClr>
                </a:solidFill>
                <a:latin typeface="Calibri"/>
                <a:ea typeface="黑体" pitchFamily="49" charset="-122"/>
                <a:cs typeface="Times New Roman" pitchFamily="18" charset="0"/>
              </a:rPr>
              <a:t>make sb. done</a:t>
            </a:r>
            <a:r>
              <a:rPr lang="zh-CN" altLang="en-US" sz="1600" b="0" kern="0" dirty="0">
                <a:solidFill>
                  <a:schemeClr val="accent2">
                    <a:lumMod val="50000"/>
                  </a:schemeClr>
                </a:solidFill>
                <a:latin typeface="Calibri"/>
                <a:ea typeface="黑体" pitchFamily="49" charset="-122"/>
                <a:cs typeface="Times New Roman" pitchFamily="18" charset="0"/>
              </a:rPr>
              <a:t>，使某人被</a:t>
            </a:r>
            <a:r>
              <a:rPr lang="en-US" altLang="zh-CN" sz="1600" b="0" kern="0" dirty="0">
                <a:solidFill>
                  <a:schemeClr val="accent2">
                    <a:lumMod val="50000"/>
                  </a:schemeClr>
                </a:solidFill>
                <a:latin typeface="新宋体" panose="02010609030101010101" pitchFamily="49" charset="-122"/>
                <a:ea typeface="新宋体" panose="02010609030101010101" pitchFamily="49" charset="-122"/>
                <a:cs typeface="Times New Roman" pitchFamily="18" charset="0"/>
              </a:rPr>
              <a:t>……</a:t>
            </a:r>
            <a:r>
              <a:rPr lang="zh-CN" altLang="en-US" sz="1600" b="0" kern="0" dirty="0">
                <a:solidFill>
                  <a:schemeClr val="accent2">
                    <a:lumMod val="50000"/>
                  </a:schemeClr>
                </a:solidFill>
                <a:latin typeface="Calibri"/>
                <a:ea typeface="黑体" pitchFamily="49" charset="-122"/>
                <a:cs typeface="Times New Roman" pitchFamily="18" charset="0"/>
              </a:rPr>
              <a:t>。</a:t>
            </a:r>
          </a:p>
        </p:txBody>
      </p:sp>
      <p:sp>
        <p:nvSpPr>
          <p:cNvPr id="8" name=" 2050"/>
          <p:cNvSpPr>
            <a:spLocks/>
          </p:cNvSpPr>
          <p:nvPr/>
        </p:nvSpPr>
        <p:spPr bwMode="auto">
          <a:xfrm>
            <a:off x="931925" y="2719947"/>
            <a:ext cx="1176337" cy="582613"/>
          </a:xfrm>
          <a:custGeom>
            <a:avLst/>
            <a:gdLst>
              <a:gd name="T0" fmla="*/ 0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gradFill rotWithShape="1">
            <a:gsLst>
              <a:gs pos="0">
                <a:srgbClr val="E30000"/>
              </a:gs>
              <a:gs pos="100000">
                <a:srgbClr val="760303"/>
              </a:gs>
            </a:gsLst>
            <a:lin ang="5400000"/>
          </a:gradFill>
          <a:ln w="9525">
            <a:noFill/>
            <a:round/>
            <a:headEnd/>
            <a:tailEnd/>
          </a:ln>
        </p:spPr>
        <p:txBody>
          <a:bodyPr/>
          <a:lstStyle/>
          <a:p>
            <a:endParaRPr lang="zh-CN" altLang="en-US"/>
          </a:p>
        </p:txBody>
      </p:sp>
    </p:spTree>
    <p:extLst>
      <p:ext uri="{BB962C8B-B14F-4D97-AF65-F5344CB8AC3E}">
        <p14:creationId xmlns:p14="http://schemas.microsoft.com/office/powerpoint/2010/main" val="4220808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文本框 47106"/>
          <p:cNvSpPr txBox="1">
            <a:spLocks noChangeArrowheads="1"/>
          </p:cNvSpPr>
          <p:nvPr/>
        </p:nvSpPr>
        <p:spPr bwMode="auto">
          <a:xfrm>
            <a:off x="670183" y="1637325"/>
            <a:ext cx="7762875" cy="2160591"/>
          </a:xfrm>
          <a:prstGeom prst="rect">
            <a:avLst/>
          </a:prstGeom>
          <a:noFill/>
          <a:ln>
            <a:noFill/>
          </a:ln>
        </p:spPr>
        <p:txBody>
          <a:bodyPr wrap="square">
            <a:spAutoFit/>
          </a:bodyPr>
          <a:lstStyle>
            <a:lvl1pPr marL="609600" indent="-6096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7200" indent="-457200" algn="l" eaLnBrk="1" hangingPunct="1">
              <a:lnSpc>
                <a:spcPct val="120000"/>
              </a:lnSpc>
              <a:buClr>
                <a:srgbClr val="002060"/>
              </a:buClr>
              <a:buSzTx/>
              <a:buFont typeface="Wingdings" panose="05000000000000000000" pitchFamily="2" charset="2"/>
              <a:buChar char="ü"/>
            </a:pPr>
            <a:r>
              <a:rPr lang="en-US" altLang="zh-CN" sz="2800" b="1" dirty="0">
                <a:solidFill>
                  <a:srgbClr val="002060"/>
                </a:solidFill>
                <a:latin typeface="Comic Sans MS" panose="030F0702030302020204" pitchFamily="66" charset="0"/>
                <a:sym typeface="+mn-ea"/>
              </a:rPr>
              <a:t>Review the language points you have </a:t>
            </a:r>
          </a:p>
          <a:p>
            <a:pPr marL="0" indent="0" algn="l" eaLnBrk="1" hangingPunct="1">
              <a:lnSpc>
                <a:spcPct val="120000"/>
              </a:lnSpc>
              <a:buClr>
                <a:srgbClr val="002060"/>
              </a:buClr>
              <a:buSzTx/>
              <a:buNone/>
            </a:pPr>
            <a:r>
              <a:rPr lang="en-US" altLang="zh-CN" sz="2800" b="1" dirty="0">
                <a:solidFill>
                  <a:srgbClr val="002060"/>
                </a:solidFill>
                <a:latin typeface="Comic Sans MS" panose="030F0702030302020204" pitchFamily="66" charset="0"/>
                <a:sym typeface="+mn-ea"/>
              </a:rPr>
              <a:t>   learnt in this unit through talking about </a:t>
            </a:r>
          </a:p>
          <a:p>
            <a:pPr marL="0" indent="0" algn="l" eaLnBrk="1" hangingPunct="1">
              <a:lnSpc>
                <a:spcPct val="120000"/>
              </a:lnSpc>
              <a:buClr>
                <a:srgbClr val="002060"/>
              </a:buClr>
              <a:buSzTx/>
              <a:buNone/>
            </a:pPr>
            <a:r>
              <a:rPr lang="en-US" altLang="zh-CN" sz="2800" b="1" dirty="0">
                <a:solidFill>
                  <a:srgbClr val="002060"/>
                </a:solidFill>
                <a:latin typeface="Comic Sans MS" panose="030F0702030302020204" pitchFamily="66" charset="0"/>
                <a:sym typeface="+mn-ea"/>
              </a:rPr>
              <a:t>   how things affect you with your partner.</a:t>
            </a:r>
            <a:endParaRPr lang="en-US" altLang="zh-CN" sz="2800" b="1" dirty="0">
              <a:solidFill>
                <a:srgbClr val="002060"/>
              </a:solidFill>
              <a:latin typeface="Comic Sans MS" panose="030F0702030302020204" pitchFamily="66" charset="0"/>
              <a:ea typeface="宋体" panose="02010600030101010101" pitchFamily="2" charset="-122"/>
            </a:endParaRPr>
          </a:p>
          <a:p>
            <a:pPr marL="457200" indent="-457200" algn="l" eaLnBrk="1" hangingPunct="1">
              <a:lnSpc>
                <a:spcPct val="120000"/>
              </a:lnSpc>
              <a:buClr>
                <a:srgbClr val="002060"/>
              </a:buClr>
              <a:buSzTx/>
              <a:buFont typeface="Wingdings" panose="05000000000000000000" pitchFamily="2" charset="2"/>
              <a:buChar char="ü"/>
            </a:pPr>
            <a:r>
              <a:rPr lang="en-US" altLang="zh-CN" sz="2800" b="1" dirty="0">
                <a:solidFill>
                  <a:srgbClr val="002060"/>
                </a:solidFill>
                <a:latin typeface="Comic Sans MS" panose="030F0702030302020204" pitchFamily="66" charset="0"/>
                <a:sym typeface="+mn-ea"/>
              </a:rPr>
              <a:t>Remember the words in this unit.</a:t>
            </a:r>
            <a:endParaRPr lang="en-US" altLang="zh-CN" sz="2800" b="1" dirty="0">
              <a:solidFill>
                <a:srgbClr val="002060"/>
              </a:solidFill>
              <a:latin typeface="Comic Sans MS" panose="030F0702030302020204" pitchFamily="66" charset="0"/>
              <a:ea typeface="宋体" panose="02010600030101010101" pitchFamily="2" charset="-122"/>
            </a:endParaRPr>
          </a:p>
        </p:txBody>
      </p:sp>
      <p:sp>
        <p:nvSpPr>
          <p:cNvPr id="4" name="TextBox 3"/>
          <p:cNvSpPr txBox="1"/>
          <p:nvPr/>
        </p:nvSpPr>
        <p:spPr>
          <a:xfrm>
            <a:off x="2760921" y="733743"/>
            <a:ext cx="3581400" cy="768350"/>
          </a:xfrm>
          <a:prstGeom prst="rect">
            <a:avLst/>
          </a:prstGeom>
          <a:noFill/>
        </p:spPr>
        <p:txBody>
          <a:bodyPr wrap="square">
            <a:spAutoFit/>
          </a:bodyPr>
          <a:lstStyle/>
          <a:p>
            <a:pPr>
              <a:buFont typeface="Arial" panose="020B0604020202020204" pitchFamily="34" charset="0"/>
              <a:buNone/>
              <a:defRPr/>
            </a:pPr>
            <a:r>
              <a:rPr lang="en-US" altLang="zh-CN" sz="4400" b="1" dirty="0">
                <a:solidFill>
                  <a:srgbClr val="FF00FF"/>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Arial" panose="020B0604020202020204" pitchFamily="34" charset="0"/>
              </a:rPr>
              <a:t> </a:t>
            </a:r>
            <a:r>
              <a:rPr lang="en-US" altLang="zh-CN" sz="4400" b="1" dirty="0">
                <a:solidFill>
                  <a:srgbClr val="0000FF"/>
                </a:solidFill>
                <a:effectLst>
                  <a:outerShdw blurRad="38100" dist="38100" dir="2700000" algn="tl">
                    <a:srgbClr val="000000">
                      <a:alpha val="43137"/>
                    </a:srgbClr>
                  </a:outerShdw>
                </a:effectLst>
                <a:latin typeface="Arial" panose="020B0604020202020204" pitchFamily="34" charset="0"/>
                <a:ea typeface="Arial Unicode MS" panose="020B0604020202020204" charset="-122"/>
                <a:cs typeface="Arial" panose="020B0604020202020204" pitchFamily="34" charset="0"/>
              </a:rPr>
              <a:t>Homework</a:t>
            </a:r>
            <a:endParaRPr lang="zh-CN" altLang="en-US" sz="4400" dirty="0">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box(in)">
                                      <p:cBhvr>
                                        <p:cTn id="7" dur="500"/>
                                        <p:tgtEl>
                                          <p:spTgt spid="4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文本框 3"/>
          <p:cNvSpPr txBox="1">
            <a:spLocks noChangeArrowheads="1"/>
          </p:cNvSpPr>
          <p:nvPr/>
        </p:nvSpPr>
        <p:spPr bwMode="auto">
          <a:xfrm>
            <a:off x="652463" y="1708150"/>
            <a:ext cx="783431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eaLnBrk="0" hangingPunct="0">
              <a:defRPr sz="3200" b="1">
                <a:solidFill>
                  <a:srgbClr val="3333FF"/>
                </a:solidFill>
                <a:latin typeface="Times New Roman" pitchFamily="18" charset="0"/>
                <a:ea typeface="宋体" pitchFamily="2" charset="-122"/>
              </a:defRPr>
            </a:lvl1pPr>
            <a:lvl2pPr defTabSz="685800" eaLnBrk="0" hangingPunct="0">
              <a:defRPr sz="3200" b="1">
                <a:solidFill>
                  <a:srgbClr val="3333FF"/>
                </a:solidFill>
                <a:latin typeface="Times New Roman" pitchFamily="18" charset="0"/>
                <a:ea typeface="宋体" pitchFamily="2" charset="-122"/>
              </a:defRPr>
            </a:lvl2pPr>
            <a:lvl3pPr defTabSz="685800" eaLnBrk="0" hangingPunct="0">
              <a:defRPr sz="3200" b="1">
                <a:solidFill>
                  <a:srgbClr val="3333FF"/>
                </a:solidFill>
                <a:latin typeface="Times New Roman" pitchFamily="18" charset="0"/>
                <a:ea typeface="宋体" pitchFamily="2" charset="-122"/>
              </a:defRPr>
            </a:lvl3pPr>
            <a:lvl4pPr defTabSz="685800" eaLnBrk="0" hangingPunct="0">
              <a:defRPr sz="3200" b="1">
                <a:solidFill>
                  <a:srgbClr val="3333FF"/>
                </a:solidFill>
                <a:latin typeface="Times New Roman" pitchFamily="18" charset="0"/>
                <a:ea typeface="宋体" pitchFamily="2" charset="-122"/>
              </a:defRPr>
            </a:lvl4pPr>
            <a:lvl5pPr defTabSz="685800" eaLnBrk="0" hangingPunct="0">
              <a:defRPr sz="3200" b="1">
                <a:solidFill>
                  <a:srgbClr val="3333FF"/>
                </a:solidFill>
                <a:latin typeface="Times New Roman" pitchFamily="18" charset="0"/>
                <a:ea typeface="宋体" pitchFamily="2" charset="-122"/>
              </a:defRPr>
            </a:lvl5pPr>
            <a:lvl6pPr marL="2284413" indent="1588" defTabSz="685800" eaLnBrk="0" fontAlgn="base" hangingPunct="0">
              <a:spcBef>
                <a:spcPct val="0"/>
              </a:spcBef>
              <a:spcAft>
                <a:spcPct val="0"/>
              </a:spcAft>
              <a:buFont typeface="Arial" pitchFamily="34" charset="0"/>
              <a:defRPr sz="3200" b="1">
                <a:solidFill>
                  <a:srgbClr val="3333FF"/>
                </a:solidFill>
                <a:latin typeface="Times New Roman" pitchFamily="18" charset="0"/>
                <a:ea typeface="宋体" pitchFamily="2" charset="-122"/>
              </a:defRPr>
            </a:lvl6pPr>
            <a:lvl7pPr marL="2741613" indent="1588" defTabSz="685800" eaLnBrk="0" fontAlgn="base" hangingPunct="0">
              <a:spcBef>
                <a:spcPct val="0"/>
              </a:spcBef>
              <a:spcAft>
                <a:spcPct val="0"/>
              </a:spcAft>
              <a:buFont typeface="Arial" pitchFamily="34" charset="0"/>
              <a:defRPr sz="3200" b="1">
                <a:solidFill>
                  <a:srgbClr val="3333FF"/>
                </a:solidFill>
                <a:latin typeface="Times New Roman" pitchFamily="18" charset="0"/>
                <a:ea typeface="宋体" pitchFamily="2" charset="-122"/>
              </a:defRPr>
            </a:lvl7pPr>
            <a:lvl8pPr marL="3198813" indent="1588" defTabSz="685800" eaLnBrk="0" fontAlgn="base" hangingPunct="0">
              <a:spcBef>
                <a:spcPct val="0"/>
              </a:spcBef>
              <a:spcAft>
                <a:spcPct val="0"/>
              </a:spcAft>
              <a:buFont typeface="Arial" pitchFamily="34" charset="0"/>
              <a:defRPr sz="3200" b="1">
                <a:solidFill>
                  <a:srgbClr val="3333FF"/>
                </a:solidFill>
                <a:latin typeface="Times New Roman" pitchFamily="18" charset="0"/>
                <a:ea typeface="宋体" pitchFamily="2" charset="-122"/>
              </a:defRPr>
            </a:lvl8pPr>
            <a:lvl9pPr marL="3656013" indent="1588" defTabSz="685800" eaLnBrk="0" fontAlgn="base" hangingPunct="0">
              <a:spcBef>
                <a:spcPct val="0"/>
              </a:spcBef>
              <a:spcAft>
                <a:spcPct val="0"/>
              </a:spcAft>
              <a:buFont typeface="Arial" pitchFamily="34" charset="0"/>
              <a:defRPr sz="3200" b="1">
                <a:solidFill>
                  <a:srgbClr val="3333FF"/>
                </a:solidFill>
                <a:latin typeface="Times New Roman" pitchFamily="18" charset="0"/>
                <a:ea typeface="宋体" pitchFamily="2" charset="-122"/>
              </a:defRPr>
            </a:lvl9pPr>
          </a:lstStyle>
          <a:p>
            <a:pPr algn="ctr" eaLnBrk="1" fontAlgn="base" hangingPunct="1">
              <a:spcBef>
                <a:spcPct val="0"/>
              </a:spcBef>
              <a:spcAft>
                <a:spcPct val="0"/>
              </a:spcAft>
              <a:buFont typeface="Arial" pitchFamily="34" charset="0"/>
              <a:buNone/>
            </a:pPr>
            <a:r>
              <a:rPr lang="zh-CN" altLang="en-US" sz="6600" noProof="1">
                <a:solidFill>
                  <a:srgbClr val="FF6600"/>
                </a:solidFill>
                <a:latin typeface="宋体" pitchFamily="2" charset="-122"/>
              </a:rPr>
              <a:t>七彩课堂  伴你成长</a:t>
            </a:r>
          </a:p>
        </p:txBody>
      </p:sp>
    </p:spTree>
    <p:extLst>
      <p:ext uri="{BB962C8B-B14F-4D97-AF65-F5344CB8AC3E}">
        <p14:creationId xmlns:p14="http://schemas.microsoft.com/office/powerpoint/2010/main" val="114263954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图片 181249" descr="U_1462~1"/>
          <p:cNvPicPr>
            <a:picLocks noChangeAspect="1"/>
          </p:cNvPicPr>
          <p:nvPr/>
        </p:nvPicPr>
        <p:blipFill>
          <a:blip r:embed="rId3" cstate="print"/>
          <a:stretch>
            <a:fillRect/>
          </a:stretch>
        </p:blipFill>
        <p:spPr>
          <a:xfrm>
            <a:off x="3377565" y="1543599"/>
            <a:ext cx="2083832" cy="2132576"/>
          </a:xfrm>
          <a:prstGeom prst="rect">
            <a:avLst/>
          </a:prstGeom>
          <a:noFill/>
          <a:ln w="9525">
            <a:noFill/>
          </a:ln>
        </p:spPr>
      </p:pic>
      <p:sp>
        <p:nvSpPr>
          <p:cNvPr id="181251" name="文本框 181250"/>
          <p:cNvSpPr txBox="1"/>
          <p:nvPr/>
        </p:nvSpPr>
        <p:spPr>
          <a:xfrm>
            <a:off x="1970282" y="1843405"/>
            <a:ext cx="1593850" cy="460375"/>
          </a:xfrm>
          <a:prstGeom prst="rect">
            <a:avLst/>
          </a:prstGeom>
          <a:noFill/>
          <a:ln w="9525">
            <a:noFill/>
          </a:ln>
        </p:spPr>
        <p:txBody>
          <a:bodyPr wrap="square">
            <a:spAutoFit/>
          </a:bodyPr>
          <a:lstStyle/>
          <a:p>
            <a:pPr>
              <a:spcBef>
                <a:spcPct val="50000"/>
              </a:spcBef>
            </a:pPr>
            <a:r>
              <a:rPr lang="en-US" altLang="zh-CN" sz="2400" b="1">
                <a:solidFill>
                  <a:srgbClr val="0000FF"/>
                </a:solidFill>
                <a:latin typeface="Times New Roman" panose="02020603050405020304" pitchFamily="18" charset="0"/>
              </a:rPr>
              <a:t>bored</a:t>
            </a:r>
          </a:p>
        </p:txBody>
      </p:sp>
      <p:sp>
        <p:nvSpPr>
          <p:cNvPr id="181252" name="文本框 181251"/>
          <p:cNvSpPr txBox="1"/>
          <p:nvPr/>
        </p:nvSpPr>
        <p:spPr>
          <a:xfrm>
            <a:off x="5680324" y="2019701"/>
            <a:ext cx="1684218" cy="460375"/>
          </a:xfrm>
          <a:prstGeom prst="rect">
            <a:avLst/>
          </a:prstGeom>
          <a:noFill/>
          <a:ln w="9525">
            <a:noFill/>
          </a:ln>
        </p:spPr>
        <p:txBody>
          <a:bodyPr wrap="square">
            <a:spAutoFit/>
          </a:bodyPr>
          <a:lstStyle/>
          <a:p>
            <a:pPr>
              <a:spcBef>
                <a:spcPct val="50000"/>
              </a:spcBef>
            </a:pPr>
            <a:r>
              <a:rPr lang="en-US" altLang="zh-CN" sz="2400" b="1" dirty="0">
                <a:solidFill>
                  <a:srgbClr val="0000FF"/>
                </a:solidFill>
                <a:latin typeface="Times New Roman" panose="02020603050405020304" pitchFamily="18" charset="0"/>
              </a:rPr>
              <a:t>nervous  </a:t>
            </a:r>
          </a:p>
        </p:txBody>
      </p:sp>
      <p:sp>
        <p:nvSpPr>
          <p:cNvPr id="181253" name="文本框 181252"/>
          <p:cNvSpPr txBox="1"/>
          <p:nvPr/>
        </p:nvSpPr>
        <p:spPr>
          <a:xfrm>
            <a:off x="2034417" y="3265805"/>
            <a:ext cx="1175385" cy="460375"/>
          </a:xfrm>
          <a:prstGeom prst="rect">
            <a:avLst/>
          </a:prstGeom>
          <a:noFill/>
          <a:ln w="9525">
            <a:noFill/>
          </a:ln>
        </p:spPr>
        <p:txBody>
          <a:bodyPr wrap="square">
            <a:spAutoFit/>
          </a:bodyPr>
          <a:lstStyle/>
          <a:p>
            <a:pPr>
              <a:spcBef>
                <a:spcPct val="50000"/>
              </a:spcBef>
            </a:pPr>
            <a:r>
              <a:rPr lang="en-US" altLang="zh-CN" sz="2400" b="1" dirty="0">
                <a:solidFill>
                  <a:srgbClr val="0000FF"/>
                </a:solidFill>
                <a:latin typeface="Times New Roman" panose="02020603050405020304" pitchFamily="18" charset="0"/>
              </a:rPr>
              <a:t>angry </a:t>
            </a:r>
          </a:p>
        </p:txBody>
      </p:sp>
      <p:sp>
        <p:nvSpPr>
          <p:cNvPr id="181254" name="文本框 181253"/>
          <p:cNvSpPr txBox="1"/>
          <p:nvPr/>
        </p:nvSpPr>
        <p:spPr>
          <a:xfrm>
            <a:off x="5338892" y="3747446"/>
            <a:ext cx="1532890" cy="460375"/>
          </a:xfrm>
          <a:prstGeom prst="rect">
            <a:avLst/>
          </a:prstGeom>
          <a:noFill/>
          <a:ln w="9525">
            <a:noFill/>
          </a:ln>
        </p:spPr>
        <p:txBody>
          <a:bodyPr wrap="square">
            <a:spAutoFit/>
          </a:bodyPr>
          <a:lstStyle/>
          <a:p>
            <a:pPr>
              <a:spcBef>
                <a:spcPct val="50000"/>
              </a:spcBef>
            </a:pPr>
            <a:r>
              <a:rPr lang="en-US" altLang="zh-CN" sz="2400" dirty="0">
                <a:latin typeface="Times New Roman" panose="02020603050405020304" pitchFamily="18" charset="0"/>
              </a:rPr>
              <a:t> </a:t>
            </a:r>
            <a:r>
              <a:rPr lang="en-US" altLang="zh-CN" sz="2400" b="1" dirty="0">
                <a:solidFill>
                  <a:srgbClr val="3333CC"/>
                </a:solidFill>
                <a:latin typeface="Times New Roman" panose="02020603050405020304" pitchFamily="18" charset="0"/>
              </a:rPr>
              <a:t>energetic</a:t>
            </a:r>
            <a:r>
              <a:rPr lang="en-US" altLang="zh-CN" sz="2400" dirty="0">
                <a:latin typeface="Times New Roman" panose="02020603050405020304" pitchFamily="18" charset="0"/>
              </a:rPr>
              <a:t> </a:t>
            </a:r>
          </a:p>
        </p:txBody>
      </p:sp>
      <p:sp>
        <p:nvSpPr>
          <p:cNvPr id="181255" name="文本框 181254"/>
          <p:cNvSpPr txBox="1"/>
          <p:nvPr/>
        </p:nvSpPr>
        <p:spPr>
          <a:xfrm>
            <a:off x="3406775" y="1032510"/>
            <a:ext cx="1536700" cy="460375"/>
          </a:xfrm>
          <a:prstGeom prst="rect">
            <a:avLst/>
          </a:prstGeom>
          <a:noFill/>
          <a:ln w="9525">
            <a:noFill/>
          </a:ln>
        </p:spPr>
        <p:txBody>
          <a:bodyPr wrap="square">
            <a:spAutoFit/>
          </a:bodyPr>
          <a:lstStyle/>
          <a:p>
            <a:pPr>
              <a:spcBef>
                <a:spcPct val="50000"/>
              </a:spcBef>
            </a:pPr>
            <a:r>
              <a:rPr lang="en-US" altLang="zh-CN" sz="2400" b="1" dirty="0">
                <a:solidFill>
                  <a:srgbClr val="0000FF"/>
                </a:solidFill>
                <a:latin typeface="Times New Roman" panose="02020603050405020304" pitchFamily="18" charset="0"/>
              </a:rPr>
              <a:t>unhappy</a:t>
            </a:r>
          </a:p>
        </p:txBody>
      </p:sp>
      <p:sp>
        <p:nvSpPr>
          <p:cNvPr id="181256" name="文本框 181255"/>
          <p:cNvSpPr txBox="1"/>
          <p:nvPr/>
        </p:nvSpPr>
        <p:spPr>
          <a:xfrm>
            <a:off x="2432165" y="3627491"/>
            <a:ext cx="1360884" cy="460375"/>
          </a:xfrm>
          <a:prstGeom prst="rect">
            <a:avLst/>
          </a:prstGeom>
          <a:noFill/>
          <a:ln w="9525">
            <a:noFill/>
          </a:ln>
        </p:spPr>
        <p:txBody>
          <a:bodyPr>
            <a:spAutoFit/>
          </a:bodyPr>
          <a:lstStyle/>
          <a:p>
            <a:pPr>
              <a:spcBef>
                <a:spcPct val="50000"/>
              </a:spcBef>
            </a:pPr>
            <a:r>
              <a:rPr lang="en-US" altLang="zh-CN" sz="2400" b="1" dirty="0">
                <a:solidFill>
                  <a:srgbClr val="3333CC"/>
                </a:solidFill>
                <a:latin typeface="Times New Roman" panose="02020603050405020304" pitchFamily="18" charset="0"/>
              </a:rPr>
              <a:t>annoyed</a:t>
            </a:r>
          </a:p>
        </p:txBody>
      </p:sp>
      <p:sp>
        <p:nvSpPr>
          <p:cNvPr id="181257" name="文本框 181256"/>
          <p:cNvSpPr txBox="1"/>
          <p:nvPr/>
        </p:nvSpPr>
        <p:spPr>
          <a:xfrm>
            <a:off x="1654052" y="1463675"/>
            <a:ext cx="2146300" cy="460375"/>
          </a:xfrm>
          <a:prstGeom prst="rect">
            <a:avLst/>
          </a:prstGeom>
          <a:noFill/>
          <a:ln w="9525">
            <a:noFill/>
          </a:ln>
        </p:spPr>
        <p:txBody>
          <a:bodyPr wrap="square">
            <a:spAutoFit/>
          </a:bodyPr>
          <a:lstStyle/>
          <a:p>
            <a:pPr>
              <a:spcBef>
                <a:spcPct val="50000"/>
              </a:spcBef>
            </a:pPr>
            <a:r>
              <a:rPr lang="en-US" altLang="zh-CN" sz="2400" b="1" dirty="0">
                <a:solidFill>
                  <a:srgbClr val="0000FF"/>
                </a:solidFill>
                <a:latin typeface="Times New Roman" panose="02020603050405020304" pitchFamily="18" charset="0"/>
              </a:rPr>
              <a:t>uncomfortable</a:t>
            </a:r>
          </a:p>
        </p:txBody>
      </p:sp>
      <p:sp>
        <p:nvSpPr>
          <p:cNvPr id="181258" name="文本框 181257"/>
          <p:cNvSpPr txBox="1"/>
          <p:nvPr/>
        </p:nvSpPr>
        <p:spPr>
          <a:xfrm>
            <a:off x="3333171" y="3896870"/>
            <a:ext cx="744736" cy="460375"/>
          </a:xfrm>
          <a:prstGeom prst="rect">
            <a:avLst/>
          </a:prstGeom>
          <a:noFill/>
          <a:ln w="9525">
            <a:noFill/>
          </a:ln>
        </p:spPr>
        <p:txBody>
          <a:bodyPr>
            <a:spAutoFit/>
          </a:bodyPr>
          <a:lstStyle/>
          <a:p>
            <a:pPr>
              <a:spcBef>
                <a:spcPct val="50000"/>
              </a:spcBef>
            </a:pPr>
            <a:r>
              <a:rPr lang="en-US" altLang="zh-CN" sz="2400" b="1">
                <a:solidFill>
                  <a:srgbClr val="0000FF"/>
                </a:solidFill>
                <a:latin typeface="Times New Roman" panose="02020603050405020304" pitchFamily="18" charset="0"/>
              </a:rPr>
              <a:t>sad</a:t>
            </a:r>
          </a:p>
        </p:txBody>
      </p:sp>
      <p:sp>
        <p:nvSpPr>
          <p:cNvPr id="181259" name="文本框 181258"/>
          <p:cNvSpPr txBox="1"/>
          <p:nvPr/>
        </p:nvSpPr>
        <p:spPr>
          <a:xfrm>
            <a:off x="1704852" y="2235375"/>
            <a:ext cx="1961515" cy="460375"/>
          </a:xfrm>
          <a:prstGeom prst="rect">
            <a:avLst/>
          </a:prstGeom>
          <a:noFill/>
          <a:ln w="9525">
            <a:noFill/>
          </a:ln>
        </p:spPr>
        <p:txBody>
          <a:bodyPr wrap="square">
            <a:spAutoFit/>
          </a:bodyPr>
          <a:lstStyle/>
          <a:p>
            <a:pPr>
              <a:spcBef>
                <a:spcPct val="50000"/>
              </a:spcBef>
            </a:pPr>
            <a:r>
              <a:rPr lang="en-US" altLang="zh-CN" sz="2400" b="1">
                <a:solidFill>
                  <a:srgbClr val="0000FF"/>
                </a:solidFill>
                <a:latin typeface="Times New Roman" panose="02020603050405020304" pitchFamily="18" charset="0"/>
              </a:rPr>
              <a:t>comfortable</a:t>
            </a:r>
          </a:p>
        </p:txBody>
      </p:sp>
      <p:sp>
        <p:nvSpPr>
          <p:cNvPr id="181260" name="文本框 181259"/>
          <p:cNvSpPr txBox="1"/>
          <p:nvPr/>
        </p:nvSpPr>
        <p:spPr>
          <a:xfrm>
            <a:off x="1568962" y="2572385"/>
            <a:ext cx="2000885" cy="460375"/>
          </a:xfrm>
          <a:prstGeom prst="rect">
            <a:avLst/>
          </a:prstGeom>
          <a:noFill/>
          <a:ln w="9525">
            <a:noFill/>
          </a:ln>
        </p:spPr>
        <p:txBody>
          <a:bodyPr wrap="square">
            <a:spAutoFit/>
          </a:bodyPr>
          <a:lstStyle/>
          <a:p>
            <a:pPr algn="ctr">
              <a:spcBef>
                <a:spcPct val="50000"/>
              </a:spcBef>
            </a:pPr>
            <a:r>
              <a:rPr lang="en-US" altLang="zh-CN" sz="2400" b="1" dirty="0">
                <a:solidFill>
                  <a:srgbClr val="0000FF"/>
                </a:solidFill>
                <a:latin typeface="Times New Roman" panose="02020603050405020304" pitchFamily="18" charset="0"/>
              </a:rPr>
              <a:t>tense</a:t>
            </a:r>
          </a:p>
        </p:txBody>
      </p:sp>
      <p:sp>
        <p:nvSpPr>
          <p:cNvPr id="181261" name="文本框 181260"/>
          <p:cNvSpPr txBox="1"/>
          <p:nvPr/>
        </p:nvSpPr>
        <p:spPr>
          <a:xfrm>
            <a:off x="1960757" y="2896235"/>
            <a:ext cx="1315720" cy="460375"/>
          </a:xfrm>
          <a:prstGeom prst="rect">
            <a:avLst/>
          </a:prstGeom>
          <a:noFill/>
          <a:ln w="9525">
            <a:noFill/>
          </a:ln>
        </p:spPr>
        <p:txBody>
          <a:bodyPr wrap="square">
            <a:spAutoFit/>
          </a:bodyPr>
          <a:lstStyle/>
          <a:p>
            <a:pPr>
              <a:spcBef>
                <a:spcPct val="50000"/>
              </a:spcBef>
            </a:pPr>
            <a:r>
              <a:rPr lang="en-US" altLang="zh-CN" sz="2400" b="1" dirty="0">
                <a:solidFill>
                  <a:srgbClr val="3333CC"/>
                </a:solidFill>
                <a:latin typeface="Times New Roman" panose="02020603050405020304" pitchFamily="18" charset="0"/>
              </a:rPr>
              <a:t>relaxed</a:t>
            </a:r>
          </a:p>
        </p:txBody>
      </p:sp>
      <p:sp>
        <p:nvSpPr>
          <p:cNvPr id="181262" name="文本框 181261"/>
          <p:cNvSpPr txBox="1"/>
          <p:nvPr/>
        </p:nvSpPr>
        <p:spPr>
          <a:xfrm>
            <a:off x="5396360" y="1639197"/>
            <a:ext cx="1509712" cy="461665"/>
          </a:xfrm>
          <a:prstGeom prst="rect">
            <a:avLst/>
          </a:prstGeom>
          <a:noFill/>
          <a:ln w="9525">
            <a:noFill/>
          </a:ln>
        </p:spPr>
        <p:txBody>
          <a:bodyPr wrap="square">
            <a:spAutoFit/>
          </a:bodyPr>
          <a:lstStyle/>
          <a:p>
            <a:pPr>
              <a:spcBef>
                <a:spcPct val="50000"/>
              </a:spcBef>
            </a:pPr>
            <a:r>
              <a:rPr lang="en-US" altLang="zh-CN" sz="2400" b="1" dirty="0">
                <a:solidFill>
                  <a:srgbClr val="0000FF"/>
                </a:solidFill>
                <a:latin typeface="Times New Roman" panose="02020603050405020304" pitchFamily="18" charset="0"/>
              </a:rPr>
              <a:t>excited</a:t>
            </a:r>
          </a:p>
        </p:txBody>
      </p:sp>
      <p:sp>
        <p:nvSpPr>
          <p:cNvPr id="181263" name="文本框 181262"/>
          <p:cNvSpPr txBox="1"/>
          <p:nvPr/>
        </p:nvSpPr>
        <p:spPr>
          <a:xfrm>
            <a:off x="5639882" y="2426769"/>
            <a:ext cx="1747520" cy="460375"/>
          </a:xfrm>
          <a:prstGeom prst="rect">
            <a:avLst/>
          </a:prstGeom>
          <a:noFill/>
          <a:ln w="9525">
            <a:noFill/>
          </a:ln>
        </p:spPr>
        <p:txBody>
          <a:bodyPr wrap="square">
            <a:spAutoFit/>
          </a:bodyPr>
          <a:lstStyle/>
          <a:p>
            <a:pPr>
              <a:spcBef>
                <a:spcPct val="50000"/>
              </a:spcBef>
            </a:pPr>
            <a:r>
              <a:rPr lang="en-US" altLang="zh-CN" sz="2400" b="1" dirty="0">
                <a:solidFill>
                  <a:srgbClr val="0000FF"/>
                </a:solidFill>
                <a:latin typeface="Times New Roman" panose="02020603050405020304" pitchFamily="18" charset="0"/>
              </a:rPr>
              <a:t>surprised</a:t>
            </a:r>
          </a:p>
        </p:txBody>
      </p:sp>
      <p:sp>
        <p:nvSpPr>
          <p:cNvPr id="181264" name="文本框 181263"/>
          <p:cNvSpPr txBox="1"/>
          <p:nvPr/>
        </p:nvSpPr>
        <p:spPr>
          <a:xfrm>
            <a:off x="5572870" y="2913232"/>
            <a:ext cx="1619845" cy="460375"/>
          </a:xfrm>
          <a:prstGeom prst="rect">
            <a:avLst/>
          </a:prstGeom>
          <a:noFill/>
          <a:ln w="9525">
            <a:noFill/>
          </a:ln>
        </p:spPr>
        <p:txBody>
          <a:bodyPr>
            <a:spAutoFit/>
          </a:bodyPr>
          <a:lstStyle/>
          <a:p>
            <a:pPr>
              <a:spcBef>
                <a:spcPct val="50000"/>
              </a:spcBef>
            </a:pPr>
            <a:r>
              <a:rPr lang="en-US" altLang="zh-CN" sz="2400" b="1" dirty="0">
                <a:solidFill>
                  <a:srgbClr val="3333CC"/>
                </a:solidFill>
                <a:latin typeface="Times New Roman" panose="02020603050405020304" pitchFamily="18" charset="0"/>
              </a:rPr>
              <a:t>frightened</a:t>
            </a:r>
          </a:p>
        </p:txBody>
      </p:sp>
      <p:sp>
        <p:nvSpPr>
          <p:cNvPr id="181265" name="文本框 181264"/>
          <p:cNvSpPr txBox="1"/>
          <p:nvPr/>
        </p:nvSpPr>
        <p:spPr>
          <a:xfrm>
            <a:off x="5153471" y="1235710"/>
            <a:ext cx="1522095" cy="460375"/>
          </a:xfrm>
          <a:prstGeom prst="rect">
            <a:avLst/>
          </a:prstGeom>
          <a:noFill/>
          <a:ln w="9525">
            <a:noFill/>
          </a:ln>
        </p:spPr>
        <p:txBody>
          <a:bodyPr wrap="square">
            <a:spAutoFit/>
          </a:bodyPr>
          <a:lstStyle/>
          <a:p>
            <a:pPr>
              <a:spcBef>
                <a:spcPct val="50000"/>
              </a:spcBef>
            </a:pPr>
            <a:r>
              <a:rPr lang="en-US" altLang="zh-CN" sz="2400" b="1" dirty="0">
                <a:solidFill>
                  <a:srgbClr val="0000FF"/>
                </a:solidFill>
                <a:latin typeface="Times New Roman" panose="02020603050405020304" pitchFamily="18" charset="0"/>
              </a:rPr>
              <a:t>happy</a:t>
            </a:r>
          </a:p>
        </p:txBody>
      </p:sp>
      <p:sp>
        <p:nvSpPr>
          <p:cNvPr id="181266" name="文本框 181265"/>
          <p:cNvSpPr txBox="1"/>
          <p:nvPr/>
        </p:nvSpPr>
        <p:spPr>
          <a:xfrm>
            <a:off x="5710367" y="3363083"/>
            <a:ext cx="1635125" cy="460375"/>
          </a:xfrm>
          <a:prstGeom prst="rect">
            <a:avLst/>
          </a:prstGeom>
          <a:noFill/>
          <a:ln w="9525">
            <a:noFill/>
          </a:ln>
        </p:spPr>
        <p:txBody>
          <a:bodyPr wrap="square">
            <a:spAutoFit/>
          </a:bodyPr>
          <a:lstStyle/>
          <a:p>
            <a:pPr>
              <a:spcBef>
                <a:spcPct val="50000"/>
              </a:spcBef>
            </a:pPr>
            <a:r>
              <a:rPr lang="en-US" altLang="zh-CN" sz="2400" b="1" dirty="0">
                <a:solidFill>
                  <a:srgbClr val="3333CC"/>
                </a:solidFill>
                <a:latin typeface="Times New Roman" panose="02020603050405020304" pitchFamily="18" charset="0"/>
              </a:rPr>
              <a:t>relaxed</a:t>
            </a:r>
          </a:p>
        </p:txBody>
      </p:sp>
      <p:sp>
        <p:nvSpPr>
          <p:cNvPr id="181267" name="矩形 181266"/>
          <p:cNvSpPr/>
          <p:nvPr/>
        </p:nvSpPr>
        <p:spPr>
          <a:xfrm>
            <a:off x="3923705" y="4118624"/>
            <a:ext cx="1710055" cy="460375"/>
          </a:xfrm>
          <a:prstGeom prst="rect">
            <a:avLst/>
          </a:prstGeom>
          <a:noFill/>
          <a:ln w="9525">
            <a:noFill/>
          </a:ln>
        </p:spPr>
        <p:txBody>
          <a:bodyPr wrap="none" anchor="t">
            <a:spAutoFit/>
          </a:bodyPr>
          <a:lstStyle/>
          <a:p>
            <a:r>
              <a:rPr lang="en-US" altLang="zh-CN" sz="2400" b="1" dirty="0">
                <a:solidFill>
                  <a:srgbClr val="3333CC"/>
                </a:solidFill>
                <a:latin typeface="Times New Roman" panose="02020603050405020304" pitchFamily="18" charset="0"/>
              </a:rPr>
              <a:t>stressed out</a:t>
            </a:r>
          </a:p>
        </p:txBody>
      </p:sp>
      <p:sp>
        <p:nvSpPr>
          <p:cNvPr id="181268" name="文本框 181267"/>
          <p:cNvSpPr txBox="1"/>
          <p:nvPr/>
        </p:nvSpPr>
        <p:spPr>
          <a:xfrm>
            <a:off x="4622006" y="1032821"/>
            <a:ext cx="526852" cy="460375"/>
          </a:xfrm>
          <a:prstGeom prst="rect">
            <a:avLst/>
          </a:prstGeom>
          <a:noFill/>
          <a:ln w="9525">
            <a:noFill/>
          </a:ln>
        </p:spPr>
        <p:txBody>
          <a:bodyPr>
            <a:spAutoFit/>
          </a:bodyPr>
          <a:lstStyle/>
          <a:p>
            <a:pPr>
              <a:spcBef>
                <a:spcPct val="50000"/>
              </a:spcBef>
            </a:pPr>
            <a:r>
              <a:rPr lang="en-US" altLang="zh-CN" sz="2400" b="1" dirty="0">
                <a:solidFill>
                  <a:srgbClr val="0000FF"/>
                </a:solidFill>
                <a:latin typeface="Times New Roman" panose="02020603050405020304" pitchFamily="18" charset="0"/>
              </a:rPr>
              <a:t>…</a:t>
            </a:r>
          </a:p>
        </p:txBody>
      </p:sp>
      <p:grpSp>
        <p:nvGrpSpPr>
          <p:cNvPr id="181269" name="组合 181268"/>
          <p:cNvGrpSpPr/>
          <p:nvPr/>
        </p:nvGrpSpPr>
        <p:grpSpPr>
          <a:xfrm>
            <a:off x="3866844" y="2079123"/>
            <a:ext cx="1433819" cy="1119737"/>
            <a:chOff x="2337" y="1680"/>
            <a:chExt cx="1455" cy="1008"/>
          </a:xfrm>
        </p:grpSpPr>
        <p:sp>
          <p:nvSpPr>
            <p:cNvPr id="181270" name="椭圆 181269"/>
            <p:cNvSpPr/>
            <p:nvPr/>
          </p:nvSpPr>
          <p:spPr>
            <a:xfrm>
              <a:off x="2352" y="1680"/>
              <a:ext cx="1104" cy="1008"/>
            </a:xfrm>
            <a:prstGeom prst="ellipse">
              <a:avLst/>
            </a:prstGeom>
            <a:solidFill>
              <a:srgbClr val="FFFF00"/>
            </a:solidFill>
            <a:ln w="28575" cap="flat" cmpd="sng">
              <a:solidFill>
                <a:srgbClr val="FFCC00"/>
              </a:solidFill>
              <a:prstDash val="solid"/>
              <a:headEnd type="none" w="med" len="med"/>
              <a:tailEnd type="none" w="med" len="med"/>
            </a:ln>
          </p:spPr>
          <p:txBody>
            <a:bodyPr wrap="none" anchor="ctr"/>
            <a:lstStyle/>
            <a:p>
              <a:pPr algn="ctr"/>
              <a:endParaRPr sz="2400" b="1" dirty="0">
                <a:latin typeface="Times New Roman" panose="02020603050405020304" pitchFamily="18" charset="0"/>
              </a:endParaRPr>
            </a:p>
          </p:txBody>
        </p:sp>
        <p:sp>
          <p:nvSpPr>
            <p:cNvPr id="181271" name="矩形 181270"/>
            <p:cNvSpPr/>
            <p:nvPr/>
          </p:nvSpPr>
          <p:spPr>
            <a:xfrm>
              <a:off x="2337" y="2012"/>
              <a:ext cx="1455" cy="516"/>
            </a:xfrm>
            <a:prstGeom prst="rect">
              <a:avLst/>
            </a:prstGeom>
            <a:noFill/>
            <a:ln w="28575">
              <a:noFill/>
            </a:ln>
          </p:spPr>
          <p:txBody>
            <a:bodyPr wrap="square">
              <a:spAutoFit/>
            </a:bodyPr>
            <a:lstStyle/>
            <a:p>
              <a:r>
                <a:rPr lang="en-US" altLang="zh-CN" sz="2400" b="1" dirty="0">
                  <a:latin typeface="Times New Roman" panose="02020603050405020304" pitchFamily="18" charset="0"/>
                </a:rPr>
                <a:t>feelings</a:t>
              </a:r>
            </a:p>
          </p:txBody>
        </p:sp>
      </p:grpSp>
      <p:sp>
        <p:nvSpPr>
          <p:cNvPr id="12388" name="文本框 1"/>
          <p:cNvSpPr txBox="1">
            <a:spLocks noChangeArrowheads="1"/>
          </p:cNvSpPr>
          <p:nvPr/>
        </p:nvSpPr>
        <p:spPr bwMode="auto">
          <a:xfrm>
            <a:off x="252730" y="476619"/>
            <a:ext cx="3207385" cy="674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8576" tIns="19287" rIns="38576" bIns="19287">
            <a:spAutoFit/>
          </a:bodyPr>
          <a:lstStyle>
            <a:lvl1pPr marL="285750" indent="-285750">
              <a:defRPr>
                <a:solidFill>
                  <a:schemeClr val="tx1"/>
                </a:solidFill>
                <a:latin typeface="Arial" panose="020B0604020202020204" pitchFamily="34" charset="0"/>
                <a:ea typeface="宋体" panose="02010600030101010101" pitchFamily="2" charset="-122"/>
              </a:defRPr>
            </a:lvl1pPr>
            <a:lvl2pPr>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14350" indent="-514350" fontAlgn="base">
              <a:lnSpc>
                <a:spcPct val="125000"/>
              </a:lnSpc>
              <a:spcBef>
                <a:spcPct val="0"/>
              </a:spcBef>
              <a:spcAft>
                <a:spcPct val="0"/>
              </a:spcAft>
              <a:buFont typeface="Wingdings" panose="05000000000000000000" pitchFamily="2" charset="2"/>
              <a:buChar char="Ø"/>
              <a:defRPr/>
            </a:pPr>
            <a:r>
              <a:rPr lang="en-US" altLang="zh-CN" sz="3600" b="1" dirty="0">
                <a:solidFill>
                  <a:srgbClr val="C00000"/>
                </a:solidFill>
                <a:latin typeface="Comic Sans MS" panose="030F0702030302020204" pitchFamily="66" charset="0"/>
              </a:rPr>
              <a:t>Warming up</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181269"/>
                                        </p:tgtEl>
                                        <p:attrNameLst>
                                          <p:attrName>style.visibility</p:attrName>
                                        </p:attrNameLst>
                                      </p:cBhvr>
                                      <p:to>
                                        <p:strVal val="visible"/>
                                      </p:to>
                                    </p:set>
                                    <p:animEffect transition="in" filter="fade">
                                      <p:cBhvr>
                                        <p:cTn id="7" dur="770" decel="100000"/>
                                        <p:tgtEl>
                                          <p:spTgt spid="181269"/>
                                        </p:tgtEl>
                                      </p:cBhvr>
                                    </p:animEffect>
                                    <p:animScale>
                                      <p:cBhvr>
                                        <p:cTn id="8" dur="770" decel="100000"/>
                                        <p:tgtEl>
                                          <p:spTgt spid="181269"/>
                                        </p:tgtEl>
                                      </p:cBhvr>
                                      <p:from x="10000" y="10000"/>
                                      <p:to x="200000" y="450000"/>
                                    </p:animScale>
                                    <p:animScale>
                                      <p:cBhvr>
                                        <p:cTn id="9" dur="1230" accel="100000" fill="hold">
                                          <p:stCondLst>
                                            <p:cond delay="770"/>
                                          </p:stCondLst>
                                        </p:cTn>
                                        <p:tgtEl>
                                          <p:spTgt spid="181269"/>
                                        </p:tgtEl>
                                      </p:cBhvr>
                                      <p:from x="200000" y="450000"/>
                                      <p:to x="100000" y="100000"/>
                                    </p:animScale>
                                    <p:set>
                                      <p:cBhvr>
                                        <p:cTn id="10" dur="770" fill="hold"/>
                                        <p:tgtEl>
                                          <p:spTgt spid="181269"/>
                                        </p:tgtEl>
                                        <p:attrNameLst>
                                          <p:attrName>ppt_x</p:attrName>
                                        </p:attrNameLst>
                                      </p:cBhvr>
                                      <p:to>
                                        <p:strVal val="(0.5)"/>
                                      </p:to>
                                    </p:set>
                                    <p:anim from="(0.5)" to="(#ppt_x)" calcmode="lin" valueType="num">
                                      <p:cBhvr>
                                        <p:cTn id="11" dur="1230" accel="100000" fill="hold">
                                          <p:stCondLst>
                                            <p:cond delay="770"/>
                                          </p:stCondLst>
                                        </p:cTn>
                                        <p:tgtEl>
                                          <p:spTgt spid="181269"/>
                                        </p:tgtEl>
                                        <p:attrNameLst>
                                          <p:attrName>ppt_x</p:attrName>
                                        </p:attrNameLst>
                                      </p:cBhvr>
                                    </p:anim>
                                    <p:set>
                                      <p:cBhvr>
                                        <p:cTn id="12" dur="770" fill="hold"/>
                                        <p:tgtEl>
                                          <p:spTgt spid="181269"/>
                                        </p:tgtEl>
                                        <p:attrNameLst>
                                          <p:attrName>ppt_y</p:attrName>
                                        </p:attrNameLst>
                                      </p:cBhvr>
                                      <p:to>
                                        <p:strVal val="(#ppt_y+0.4)"/>
                                      </p:to>
                                    </p:set>
                                    <p:anim from="(#ppt_y+0.4)" to="(#ppt_y)" calcmode="lin" valueType="num">
                                      <p:cBhvr>
                                        <p:cTn id="13" dur="1230" accel="100000" fill="hold">
                                          <p:stCondLst>
                                            <p:cond delay="770"/>
                                          </p:stCondLst>
                                        </p:cTn>
                                        <p:tgtEl>
                                          <p:spTgt spid="181269"/>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81265"/>
                                        </p:tgtEl>
                                        <p:attrNameLst>
                                          <p:attrName>style.visibility</p:attrName>
                                        </p:attrNameLst>
                                      </p:cBhvr>
                                      <p:to>
                                        <p:strVal val="visible"/>
                                      </p:to>
                                    </p:set>
                                    <p:anim calcmode="lin" valueType="num">
                                      <p:cBhvr additive="base">
                                        <p:cTn id="18" dur="500" fill="hold"/>
                                        <p:tgtEl>
                                          <p:spTgt spid="181265"/>
                                        </p:tgtEl>
                                        <p:attrNameLst>
                                          <p:attrName>ppt_x</p:attrName>
                                        </p:attrNameLst>
                                      </p:cBhvr>
                                      <p:tavLst>
                                        <p:tav tm="0">
                                          <p:val>
                                            <p:strVal val="#ppt_x"/>
                                          </p:val>
                                        </p:tav>
                                        <p:tav tm="100000">
                                          <p:val>
                                            <p:strVal val="#ppt_x"/>
                                          </p:val>
                                        </p:tav>
                                      </p:tavLst>
                                    </p:anim>
                                    <p:anim calcmode="lin" valueType="num">
                                      <p:cBhvr additive="base">
                                        <p:cTn id="19" dur="500" fill="hold"/>
                                        <p:tgtEl>
                                          <p:spTgt spid="18126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7" presetClass="entr" presetSubtype="4" fill="hold" grpId="0" nodeType="clickEffect">
                                  <p:stCondLst>
                                    <p:cond delay="0"/>
                                  </p:stCondLst>
                                  <p:childTnLst>
                                    <p:set>
                                      <p:cBhvr>
                                        <p:cTn id="23" dur="1" fill="hold">
                                          <p:stCondLst>
                                            <p:cond delay="0"/>
                                          </p:stCondLst>
                                        </p:cTn>
                                        <p:tgtEl>
                                          <p:spTgt spid="181262"/>
                                        </p:tgtEl>
                                        <p:attrNameLst>
                                          <p:attrName>style.visibility</p:attrName>
                                        </p:attrNameLst>
                                      </p:cBhvr>
                                      <p:to>
                                        <p:strVal val="visible"/>
                                      </p:to>
                                    </p:set>
                                    <p:anim calcmode="lin" valueType="num">
                                      <p:cBhvr additive="base">
                                        <p:cTn id="24" dur="1000" fill="hold"/>
                                        <p:tgtEl>
                                          <p:spTgt spid="181262"/>
                                        </p:tgtEl>
                                        <p:attrNameLst>
                                          <p:attrName>ppt_x</p:attrName>
                                        </p:attrNameLst>
                                      </p:cBhvr>
                                      <p:tavLst>
                                        <p:tav tm="0">
                                          <p:val>
                                            <p:strVal val="#ppt_x"/>
                                          </p:val>
                                        </p:tav>
                                        <p:tav tm="100000">
                                          <p:val>
                                            <p:strVal val="#ppt_x"/>
                                          </p:val>
                                        </p:tav>
                                      </p:tavLst>
                                    </p:anim>
                                    <p:anim calcmode="lin" valueType="num">
                                      <p:cBhvr additive="base">
                                        <p:cTn id="25" dur="1000" fill="hold"/>
                                        <p:tgtEl>
                                          <p:spTgt spid="18126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81252"/>
                                        </p:tgtEl>
                                        <p:attrNameLst>
                                          <p:attrName>style.visibility</p:attrName>
                                        </p:attrNameLst>
                                      </p:cBhvr>
                                      <p:to>
                                        <p:strVal val="visible"/>
                                      </p:to>
                                    </p:set>
                                    <p:anim calcmode="lin" valueType="num">
                                      <p:cBhvr additive="base">
                                        <p:cTn id="30" dur="500" fill="hold"/>
                                        <p:tgtEl>
                                          <p:spTgt spid="181252"/>
                                        </p:tgtEl>
                                        <p:attrNameLst>
                                          <p:attrName>ppt_x</p:attrName>
                                        </p:attrNameLst>
                                      </p:cBhvr>
                                      <p:tavLst>
                                        <p:tav tm="0">
                                          <p:val>
                                            <p:strVal val="#ppt_x"/>
                                          </p:val>
                                        </p:tav>
                                        <p:tav tm="100000">
                                          <p:val>
                                            <p:strVal val="#ppt_x"/>
                                          </p:val>
                                        </p:tav>
                                      </p:tavLst>
                                    </p:anim>
                                    <p:anim calcmode="lin" valueType="num">
                                      <p:cBhvr additive="base">
                                        <p:cTn id="31" dur="500" fill="hold"/>
                                        <p:tgtEl>
                                          <p:spTgt spid="18125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grpId="0" nodeType="clickEffect">
                                  <p:stCondLst>
                                    <p:cond delay="0"/>
                                  </p:stCondLst>
                                  <p:childTnLst>
                                    <p:set>
                                      <p:cBhvr>
                                        <p:cTn id="35" dur="1" fill="hold">
                                          <p:stCondLst>
                                            <p:cond delay="0"/>
                                          </p:stCondLst>
                                        </p:cTn>
                                        <p:tgtEl>
                                          <p:spTgt spid="181263"/>
                                        </p:tgtEl>
                                        <p:attrNameLst>
                                          <p:attrName>style.visibility</p:attrName>
                                        </p:attrNameLst>
                                      </p:cBhvr>
                                      <p:to>
                                        <p:strVal val="visible"/>
                                      </p:to>
                                    </p:set>
                                    <p:anim calcmode="lin" valueType="num">
                                      <p:cBhvr additive="base">
                                        <p:cTn id="36" dur="500" fill="hold"/>
                                        <p:tgtEl>
                                          <p:spTgt spid="181263"/>
                                        </p:tgtEl>
                                        <p:attrNameLst>
                                          <p:attrName>ppt_x</p:attrName>
                                        </p:attrNameLst>
                                      </p:cBhvr>
                                      <p:tavLst>
                                        <p:tav tm="0">
                                          <p:val>
                                            <p:strVal val="#ppt_x"/>
                                          </p:val>
                                        </p:tav>
                                        <p:tav tm="100000">
                                          <p:val>
                                            <p:strVal val="#ppt_x"/>
                                          </p:val>
                                        </p:tav>
                                      </p:tavLst>
                                    </p:anim>
                                    <p:anim calcmode="lin" valueType="num">
                                      <p:cBhvr additive="base">
                                        <p:cTn id="37" dur="500" fill="hold"/>
                                        <p:tgtEl>
                                          <p:spTgt spid="181263"/>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3" fill="hold" grpId="0" nodeType="clickEffect">
                                  <p:stCondLst>
                                    <p:cond delay="0"/>
                                  </p:stCondLst>
                                  <p:childTnLst>
                                    <p:set>
                                      <p:cBhvr>
                                        <p:cTn id="41" dur="1" fill="hold">
                                          <p:stCondLst>
                                            <p:cond delay="0"/>
                                          </p:stCondLst>
                                        </p:cTn>
                                        <p:tgtEl>
                                          <p:spTgt spid="181264"/>
                                        </p:tgtEl>
                                        <p:attrNameLst>
                                          <p:attrName>style.visibility</p:attrName>
                                        </p:attrNameLst>
                                      </p:cBhvr>
                                      <p:to>
                                        <p:strVal val="visible"/>
                                      </p:to>
                                    </p:set>
                                    <p:anim calcmode="lin" valueType="num">
                                      <p:cBhvr additive="base">
                                        <p:cTn id="42" dur="500" fill="hold"/>
                                        <p:tgtEl>
                                          <p:spTgt spid="181264"/>
                                        </p:tgtEl>
                                        <p:attrNameLst>
                                          <p:attrName>ppt_x</p:attrName>
                                        </p:attrNameLst>
                                      </p:cBhvr>
                                      <p:tavLst>
                                        <p:tav tm="0">
                                          <p:val>
                                            <p:strVal val="1+#ppt_w/2"/>
                                          </p:val>
                                        </p:tav>
                                        <p:tav tm="100000">
                                          <p:val>
                                            <p:strVal val="#ppt_x"/>
                                          </p:val>
                                        </p:tav>
                                      </p:tavLst>
                                    </p:anim>
                                    <p:anim calcmode="lin" valueType="num">
                                      <p:cBhvr additive="base">
                                        <p:cTn id="43" dur="500" fill="hold"/>
                                        <p:tgtEl>
                                          <p:spTgt spid="181264"/>
                                        </p:tgtEl>
                                        <p:attrNameLst>
                                          <p:attrName>ppt_y</p:attrName>
                                        </p:attrNameLst>
                                      </p:cBhvr>
                                      <p:tavLst>
                                        <p:tav tm="0">
                                          <p:val>
                                            <p:strVal val="0-#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3" presetClass="entr" presetSubtype="16" fill="hold" grpId="0" nodeType="clickEffect">
                                  <p:stCondLst>
                                    <p:cond delay="0"/>
                                  </p:stCondLst>
                                  <p:childTnLst>
                                    <p:set>
                                      <p:cBhvr>
                                        <p:cTn id="47" dur="1" fill="hold">
                                          <p:stCondLst>
                                            <p:cond delay="0"/>
                                          </p:stCondLst>
                                        </p:cTn>
                                        <p:tgtEl>
                                          <p:spTgt spid="181266"/>
                                        </p:tgtEl>
                                        <p:attrNameLst>
                                          <p:attrName>style.visibility</p:attrName>
                                        </p:attrNameLst>
                                      </p:cBhvr>
                                      <p:to>
                                        <p:strVal val="visible"/>
                                      </p:to>
                                    </p:set>
                                    <p:animEffect transition="in" filter="plus(in)">
                                      <p:cBhvr>
                                        <p:cTn id="48" dur="2000"/>
                                        <p:tgtEl>
                                          <p:spTgt spid="181266"/>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81254"/>
                                        </p:tgtEl>
                                        <p:attrNameLst>
                                          <p:attrName>style.visibility</p:attrName>
                                        </p:attrNameLst>
                                      </p:cBhvr>
                                      <p:to>
                                        <p:strVal val="visible"/>
                                      </p:to>
                                    </p:set>
                                    <p:animEffect transition="in" filter="blinds(horizontal)">
                                      <p:cBhvr>
                                        <p:cTn id="53" dur="500"/>
                                        <p:tgtEl>
                                          <p:spTgt spid="181254"/>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181267"/>
                                        </p:tgtEl>
                                        <p:attrNameLst>
                                          <p:attrName>style.visibility</p:attrName>
                                        </p:attrNameLst>
                                      </p:cBhvr>
                                      <p:to>
                                        <p:strVal val="visible"/>
                                      </p:to>
                                    </p:set>
                                    <p:animEffect transition="in" filter="blinds(horizontal)">
                                      <p:cBhvr>
                                        <p:cTn id="58" dur="500"/>
                                        <p:tgtEl>
                                          <p:spTgt spid="181267"/>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81258"/>
                                        </p:tgtEl>
                                        <p:attrNameLst>
                                          <p:attrName>style.visibility</p:attrName>
                                        </p:attrNameLst>
                                      </p:cBhvr>
                                      <p:to>
                                        <p:strVal val="visible"/>
                                      </p:to>
                                    </p:set>
                                    <p:anim calcmode="lin" valueType="num">
                                      <p:cBhvr additive="base">
                                        <p:cTn id="63" dur="500" fill="hold"/>
                                        <p:tgtEl>
                                          <p:spTgt spid="181258"/>
                                        </p:tgtEl>
                                        <p:attrNameLst>
                                          <p:attrName>ppt_x</p:attrName>
                                        </p:attrNameLst>
                                      </p:cBhvr>
                                      <p:tavLst>
                                        <p:tav tm="0">
                                          <p:val>
                                            <p:strVal val="#ppt_x"/>
                                          </p:val>
                                        </p:tav>
                                        <p:tav tm="100000">
                                          <p:val>
                                            <p:strVal val="#ppt_x"/>
                                          </p:val>
                                        </p:tav>
                                      </p:tavLst>
                                    </p:anim>
                                    <p:anim calcmode="lin" valueType="num">
                                      <p:cBhvr additive="base">
                                        <p:cTn id="64" dur="500" fill="hold"/>
                                        <p:tgtEl>
                                          <p:spTgt spid="181258"/>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2" fill="hold" grpId="0" nodeType="clickEffect">
                                  <p:stCondLst>
                                    <p:cond delay="0"/>
                                  </p:stCondLst>
                                  <p:childTnLst>
                                    <p:set>
                                      <p:cBhvr>
                                        <p:cTn id="68" dur="1" fill="hold">
                                          <p:stCondLst>
                                            <p:cond delay="0"/>
                                          </p:stCondLst>
                                        </p:cTn>
                                        <p:tgtEl>
                                          <p:spTgt spid="181256"/>
                                        </p:tgtEl>
                                        <p:attrNameLst>
                                          <p:attrName>style.visibility</p:attrName>
                                        </p:attrNameLst>
                                      </p:cBhvr>
                                      <p:to>
                                        <p:strVal val="visible"/>
                                      </p:to>
                                    </p:set>
                                    <p:anim calcmode="lin" valueType="num">
                                      <p:cBhvr additive="base">
                                        <p:cTn id="69" dur="500" fill="hold"/>
                                        <p:tgtEl>
                                          <p:spTgt spid="181256"/>
                                        </p:tgtEl>
                                        <p:attrNameLst>
                                          <p:attrName>ppt_x</p:attrName>
                                        </p:attrNameLst>
                                      </p:cBhvr>
                                      <p:tavLst>
                                        <p:tav tm="0">
                                          <p:val>
                                            <p:strVal val="1+#ppt_w/2"/>
                                          </p:val>
                                        </p:tav>
                                        <p:tav tm="100000">
                                          <p:val>
                                            <p:strVal val="#ppt_x"/>
                                          </p:val>
                                        </p:tav>
                                      </p:tavLst>
                                    </p:anim>
                                    <p:anim calcmode="lin" valueType="num">
                                      <p:cBhvr additive="base">
                                        <p:cTn id="70" dur="500" fill="hold"/>
                                        <p:tgtEl>
                                          <p:spTgt spid="181256"/>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1" fill="hold" grpId="0" nodeType="clickEffect">
                                  <p:stCondLst>
                                    <p:cond delay="0"/>
                                  </p:stCondLst>
                                  <p:childTnLst>
                                    <p:set>
                                      <p:cBhvr>
                                        <p:cTn id="74" dur="1" fill="hold">
                                          <p:stCondLst>
                                            <p:cond delay="0"/>
                                          </p:stCondLst>
                                        </p:cTn>
                                        <p:tgtEl>
                                          <p:spTgt spid="181253"/>
                                        </p:tgtEl>
                                        <p:attrNameLst>
                                          <p:attrName>style.visibility</p:attrName>
                                        </p:attrNameLst>
                                      </p:cBhvr>
                                      <p:to>
                                        <p:strVal val="visible"/>
                                      </p:to>
                                    </p:set>
                                    <p:anim calcmode="lin" valueType="num">
                                      <p:cBhvr additive="base">
                                        <p:cTn id="75" dur="500" fill="hold"/>
                                        <p:tgtEl>
                                          <p:spTgt spid="181253"/>
                                        </p:tgtEl>
                                        <p:attrNameLst>
                                          <p:attrName>ppt_x</p:attrName>
                                        </p:attrNameLst>
                                      </p:cBhvr>
                                      <p:tavLst>
                                        <p:tav tm="0">
                                          <p:val>
                                            <p:strVal val="#ppt_x"/>
                                          </p:val>
                                        </p:tav>
                                        <p:tav tm="100000">
                                          <p:val>
                                            <p:strVal val="#ppt_x"/>
                                          </p:val>
                                        </p:tav>
                                      </p:tavLst>
                                    </p:anim>
                                    <p:anim calcmode="lin" valueType="num">
                                      <p:cBhvr additive="base">
                                        <p:cTn id="76" dur="500" fill="hold"/>
                                        <p:tgtEl>
                                          <p:spTgt spid="181253"/>
                                        </p:tgtEl>
                                        <p:attrNameLst>
                                          <p:attrName>ppt_y</p:attrName>
                                        </p:attrNameLst>
                                      </p:cBhvr>
                                      <p:tavLst>
                                        <p:tav tm="0">
                                          <p:val>
                                            <p:strVal val="0-#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8" presetClass="entr" presetSubtype="16" fill="hold" grpId="0" nodeType="clickEffect">
                                  <p:stCondLst>
                                    <p:cond delay="0"/>
                                  </p:stCondLst>
                                  <p:childTnLst>
                                    <p:set>
                                      <p:cBhvr>
                                        <p:cTn id="80" dur="1" fill="hold">
                                          <p:stCondLst>
                                            <p:cond delay="0"/>
                                          </p:stCondLst>
                                        </p:cTn>
                                        <p:tgtEl>
                                          <p:spTgt spid="181261"/>
                                        </p:tgtEl>
                                        <p:attrNameLst>
                                          <p:attrName>style.visibility</p:attrName>
                                        </p:attrNameLst>
                                      </p:cBhvr>
                                      <p:to>
                                        <p:strVal val="visible"/>
                                      </p:to>
                                    </p:set>
                                    <p:animEffect transition="in" filter="diamond(in)">
                                      <p:cBhvr>
                                        <p:cTn id="81" dur="2000"/>
                                        <p:tgtEl>
                                          <p:spTgt spid="181261"/>
                                        </p:tgtEl>
                                      </p:cBhvr>
                                    </p:animEffect>
                                  </p:childTnLst>
                                </p:cTn>
                              </p:par>
                            </p:childTnLst>
                          </p:cTn>
                        </p:par>
                      </p:childTnLst>
                    </p:cTn>
                  </p:par>
                  <p:par>
                    <p:cTn id="82" fill="hold">
                      <p:stCondLst>
                        <p:cond delay="indefinite"/>
                      </p:stCondLst>
                      <p:childTnLst>
                        <p:par>
                          <p:cTn id="83" fill="hold">
                            <p:stCondLst>
                              <p:cond delay="0"/>
                            </p:stCondLst>
                            <p:childTnLst>
                              <p:par>
                                <p:cTn id="84" presetID="2" presetClass="entr" presetSubtype="2" fill="hold" grpId="0" nodeType="clickEffect">
                                  <p:stCondLst>
                                    <p:cond delay="0"/>
                                  </p:stCondLst>
                                  <p:childTnLst>
                                    <p:set>
                                      <p:cBhvr>
                                        <p:cTn id="85" dur="1" fill="hold">
                                          <p:stCondLst>
                                            <p:cond delay="0"/>
                                          </p:stCondLst>
                                        </p:cTn>
                                        <p:tgtEl>
                                          <p:spTgt spid="181260"/>
                                        </p:tgtEl>
                                        <p:attrNameLst>
                                          <p:attrName>style.visibility</p:attrName>
                                        </p:attrNameLst>
                                      </p:cBhvr>
                                      <p:to>
                                        <p:strVal val="visible"/>
                                      </p:to>
                                    </p:set>
                                    <p:anim calcmode="lin" valueType="num">
                                      <p:cBhvr additive="base">
                                        <p:cTn id="86" dur="500" fill="hold"/>
                                        <p:tgtEl>
                                          <p:spTgt spid="181260"/>
                                        </p:tgtEl>
                                        <p:attrNameLst>
                                          <p:attrName>ppt_x</p:attrName>
                                        </p:attrNameLst>
                                      </p:cBhvr>
                                      <p:tavLst>
                                        <p:tav tm="0">
                                          <p:val>
                                            <p:strVal val="1+#ppt_w/2"/>
                                          </p:val>
                                        </p:tav>
                                        <p:tav tm="100000">
                                          <p:val>
                                            <p:strVal val="#ppt_x"/>
                                          </p:val>
                                        </p:tav>
                                      </p:tavLst>
                                    </p:anim>
                                    <p:anim calcmode="lin" valueType="num">
                                      <p:cBhvr additive="base">
                                        <p:cTn id="87" dur="500" fill="hold"/>
                                        <p:tgtEl>
                                          <p:spTgt spid="181260"/>
                                        </p:tgtEl>
                                        <p:attrNameLst>
                                          <p:attrName>ppt_y</p:attrName>
                                        </p:attrNameLst>
                                      </p:cBhvr>
                                      <p:tavLst>
                                        <p:tav tm="0">
                                          <p:val>
                                            <p:strVal val="#ppt_y"/>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8" fill="hold" grpId="0" nodeType="clickEffect">
                                  <p:stCondLst>
                                    <p:cond delay="0"/>
                                  </p:stCondLst>
                                  <p:childTnLst>
                                    <p:set>
                                      <p:cBhvr>
                                        <p:cTn id="91" dur="1" fill="hold">
                                          <p:stCondLst>
                                            <p:cond delay="0"/>
                                          </p:stCondLst>
                                        </p:cTn>
                                        <p:tgtEl>
                                          <p:spTgt spid="181259"/>
                                        </p:tgtEl>
                                        <p:attrNameLst>
                                          <p:attrName>style.visibility</p:attrName>
                                        </p:attrNameLst>
                                      </p:cBhvr>
                                      <p:to>
                                        <p:strVal val="visible"/>
                                      </p:to>
                                    </p:set>
                                    <p:anim calcmode="lin" valueType="num">
                                      <p:cBhvr additive="base">
                                        <p:cTn id="92" dur="500" fill="hold"/>
                                        <p:tgtEl>
                                          <p:spTgt spid="181259"/>
                                        </p:tgtEl>
                                        <p:attrNameLst>
                                          <p:attrName>ppt_x</p:attrName>
                                        </p:attrNameLst>
                                      </p:cBhvr>
                                      <p:tavLst>
                                        <p:tav tm="0">
                                          <p:val>
                                            <p:strVal val="0-#ppt_w/2"/>
                                          </p:val>
                                        </p:tav>
                                        <p:tav tm="100000">
                                          <p:val>
                                            <p:strVal val="#ppt_x"/>
                                          </p:val>
                                        </p:tav>
                                      </p:tavLst>
                                    </p:anim>
                                    <p:anim calcmode="lin" valueType="num">
                                      <p:cBhvr additive="base">
                                        <p:cTn id="93" dur="500" fill="hold"/>
                                        <p:tgtEl>
                                          <p:spTgt spid="181259"/>
                                        </p:tgtEl>
                                        <p:attrNameLst>
                                          <p:attrName>ppt_y</p:attrName>
                                        </p:attrNameLst>
                                      </p:cBhvr>
                                      <p:tavLst>
                                        <p:tav tm="0">
                                          <p:val>
                                            <p:strVal val="#ppt_y"/>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2" fill="hold" grpId="0" nodeType="clickEffect">
                                  <p:stCondLst>
                                    <p:cond delay="0"/>
                                  </p:stCondLst>
                                  <p:childTnLst>
                                    <p:set>
                                      <p:cBhvr>
                                        <p:cTn id="97" dur="1" fill="hold">
                                          <p:stCondLst>
                                            <p:cond delay="0"/>
                                          </p:stCondLst>
                                        </p:cTn>
                                        <p:tgtEl>
                                          <p:spTgt spid="181251"/>
                                        </p:tgtEl>
                                        <p:attrNameLst>
                                          <p:attrName>style.visibility</p:attrName>
                                        </p:attrNameLst>
                                      </p:cBhvr>
                                      <p:to>
                                        <p:strVal val="visible"/>
                                      </p:to>
                                    </p:set>
                                    <p:anim calcmode="lin" valueType="num">
                                      <p:cBhvr additive="base">
                                        <p:cTn id="98" dur="500" fill="hold"/>
                                        <p:tgtEl>
                                          <p:spTgt spid="181251"/>
                                        </p:tgtEl>
                                        <p:attrNameLst>
                                          <p:attrName>ppt_x</p:attrName>
                                        </p:attrNameLst>
                                      </p:cBhvr>
                                      <p:tavLst>
                                        <p:tav tm="0">
                                          <p:val>
                                            <p:strVal val="1+#ppt_w/2"/>
                                          </p:val>
                                        </p:tav>
                                        <p:tav tm="100000">
                                          <p:val>
                                            <p:strVal val="#ppt_x"/>
                                          </p:val>
                                        </p:tav>
                                      </p:tavLst>
                                    </p:anim>
                                    <p:anim calcmode="lin" valueType="num">
                                      <p:cBhvr additive="base">
                                        <p:cTn id="99" dur="500" fill="hold"/>
                                        <p:tgtEl>
                                          <p:spTgt spid="181251"/>
                                        </p:tgtEl>
                                        <p:attrNameLst>
                                          <p:attrName>ppt_y</p:attrName>
                                        </p:attrNameLst>
                                      </p:cBhvr>
                                      <p:tavLst>
                                        <p:tav tm="0">
                                          <p:val>
                                            <p:strVal val="#ppt_y"/>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12" fill="hold" grpId="0" nodeType="clickEffect">
                                  <p:stCondLst>
                                    <p:cond delay="0"/>
                                  </p:stCondLst>
                                  <p:childTnLst>
                                    <p:set>
                                      <p:cBhvr>
                                        <p:cTn id="103" dur="1" fill="hold">
                                          <p:stCondLst>
                                            <p:cond delay="0"/>
                                          </p:stCondLst>
                                        </p:cTn>
                                        <p:tgtEl>
                                          <p:spTgt spid="181257"/>
                                        </p:tgtEl>
                                        <p:attrNameLst>
                                          <p:attrName>style.visibility</p:attrName>
                                        </p:attrNameLst>
                                      </p:cBhvr>
                                      <p:to>
                                        <p:strVal val="visible"/>
                                      </p:to>
                                    </p:set>
                                    <p:anim calcmode="lin" valueType="num">
                                      <p:cBhvr additive="base">
                                        <p:cTn id="104" dur="500" fill="hold"/>
                                        <p:tgtEl>
                                          <p:spTgt spid="181257"/>
                                        </p:tgtEl>
                                        <p:attrNameLst>
                                          <p:attrName>ppt_x</p:attrName>
                                        </p:attrNameLst>
                                      </p:cBhvr>
                                      <p:tavLst>
                                        <p:tav tm="0">
                                          <p:val>
                                            <p:strVal val="0-#ppt_w/2"/>
                                          </p:val>
                                        </p:tav>
                                        <p:tav tm="100000">
                                          <p:val>
                                            <p:strVal val="#ppt_x"/>
                                          </p:val>
                                        </p:tav>
                                      </p:tavLst>
                                    </p:anim>
                                    <p:anim calcmode="lin" valueType="num">
                                      <p:cBhvr additive="base">
                                        <p:cTn id="105" dur="500" fill="hold"/>
                                        <p:tgtEl>
                                          <p:spTgt spid="181257"/>
                                        </p:tgtEl>
                                        <p:attrNameLst>
                                          <p:attrName>ppt_y</p:attrName>
                                        </p:attrNameLst>
                                      </p:cBhvr>
                                      <p:tavLst>
                                        <p:tav tm="0">
                                          <p:val>
                                            <p:strVal val="1+#ppt_h/2"/>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3" presetClass="entr" presetSubtype="10" fill="hold" grpId="0" nodeType="clickEffect">
                                  <p:stCondLst>
                                    <p:cond delay="0"/>
                                  </p:stCondLst>
                                  <p:childTnLst>
                                    <p:set>
                                      <p:cBhvr>
                                        <p:cTn id="109" dur="1" fill="hold">
                                          <p:stCondLst>
                                            <p:cond delay="0"/>
                                          </p:stCondLst>
                                        </p:cTn>
                                        <p:tgtEl>
                                          <p:spTgt spid="181255"/>
                                        </p:tgtEl>
                                        <p:attrNameLst>
                                          <p:attrName>style.visibility</p:attrName>
                                        </p:attrNameLst>
                                      </p:cBhvr>
                                      <p:to>
                                        <p:strVal val="visible"/>
                                      </p:to>
                                    </p:set>
                                    <p:animEffect transition="in" filter="blinds(horizontal)">
                                      <p:cBhvr>
                                        <p:cTn id="110" dur="500"/>
                                        <p:tgtEl>
                                          <p:spTgt spid="181255"/>
                                        </p:tgtEl>
                                      </p:cBhvr>
                                    </p:animEffect>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181268"/>
                                        </p:tgtEl>
                                        <p:attrNameLst>
                                          <p:attrName>style.visibility</p:attrName>
                                        </p:attrNameLst>
                                      </p:cBhvr>
                                      <p:to>
                                        <p:strVal val="visible"/>
                                      </p:to>
                                    </p:set>
                                    <p:anim calcmode="lin" valueType="num">
                                      <p:cBhvr additive="base">
                                        <p:cTn id="115" dur="500" fill="hold"/>
                                        <p:tgtEl>
                                          <p:spTgt spid="181268"/>
                                        </p:tgtEl>
                                        <p:attrNameLst>
                                          <p:attrName>ppt_x</p:attrName>
                                        </p:attrNameLst>
                                      </p:cBhvr>
                                      <p:tavLst>
                                        <p:tav tm="0">
                                          <p:val>
                                            <p:strVal val="#ppt_x"/>
                                          </p:val>
                                        </p:tav>
                                        <p:tav tm="100000">
                                          <p:val>
                                            <p:strVal val="#ppt_x"/>
                                          </p:val>
                                        </p:tav>
                                      </p:tavLst>
                                    </p:anim>
                                    <p:anim calcmode="lin" valueType="num">
                                      <p:cBhvr additive="base">
                                        <p:cTn id="116" dur="500" fill="hold"/>
                                        <p:tgtEl>
                                          <p:spTgt spid="1812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1" grpId="0"/>
      <p:bldP spid="181252" grpId="0"/>
      <p:bldP spid="181253" grpId="0"/>
      <p:bldP spid="181254" grpId="0"/>
      <p:bldP spid="181255" grpId="0"/>
      <p:bldP spid="181256" grpId="0"/>
      <p:bldP spid="181257" grpId="0"/>
      <p:bldP spid="181258" grpId="0"/>
      <p:bldP spid="181259" grpId="0"/>
      <p:bldP spid="181260" grpId="0"/>
      <p:bldP spid="181261" grpId="0"/>
      <p:bldP spid="181262" grpId="0"/>
      <p:bldP spid="181263" grpId="0"/>
      <p:bldP spid="181264" grpId="0"/>
      <p:bldP spid="181265" grpId="0"/>
      <p:bldP spid="181266" grpId="0"/>
      <p:bldP spid="181267" grpId="0"/>
      <p:bldP spid="18126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矩形 2"/>
          <p:cNvSpPr/>
          <p:nvPr/>
        </p:nvSpPr>
        <p:spPr>
          <a:xfrm>
            <a:off x="1614732" y="871334"/>
            <a:ext cx="6800850" cy="1528624"/>
          </a:xfrm>
          <a:prstGeom prst="rect">
            <a:avLst/>
          </a:prstGeom>
          <a:noFill/>
          <a:ln w="9525">
            <a:noFill/>
          </a:ln>
        </p:spPr>
        <p:txBody>
          <a:bodyPr wrap="square">
            <a:spAutoFit/>
          </a:bodyPr>
          <a:lstStyle/>
          <a:p>
            <a:pPr algn="l" eaLnBrk="1" fontAlgn="base" hangingPunct="1">
              <a:lnSpc>
                <a:spcPts val="2800"/>
              </a:lnSpc>
              <a:buClrTx/>
              <a:buSzTx/>
              <a:buNone/>
            </a:pPr>
            <a:r>
              <a:rPr lang="en-US" altLang="zh-CN" sz="2700" b="1" dirty="0">
                <a:solidFill>
                  <a:srgbClr val="0000E1"/>
                </a:solidFill>
                <a:uFillTx/>
                <a:latin typeface="Arial" panose="020B0604020202020204" pitchFamily="34" charset="0"/>
                <a:ea typeface="宋体" panose="02010600030101010101" pitchFamily="2" charset="-122"/>
              </a:rPr>
              <a:t>Think of some experiences that made you feel very happy or sad. Tell your partner about them. Use the following ideas to help you.</a:t>
            </a:r>
          </a:p>
        </p:txBody>
      </p:sp>
      <p:pic>
        <p:nvPicPr>
          <p:cNvPr id="3" name="图片 2" descr="57b0b1853285402384e4b98182b266b2"/>
          <p:cNvPicPr>
            <a:picLocks noChangeAspect="1"/>
          </p:cNvPicPr>
          <p:nvPr/>
        </p:nvPicPr>
        <p:blipFill>
          <a:blip r:embed="rId2" cstate="print"/>
          <a:stretch>
            <a:fillRect/>
          </a:stretch>
        </p:blipFill>
        <p:spPr>
          <a:xfrm>
            <a:off x="2742009" y="2417280"/>
            <a:ext cx="3563541" cy="2440470"/>
          </a:xfrm>
          <a:prstGeom prst="rect">
            <a:avLst/>
          </a:prstGeom>
        </p:spPr>
      </p:pic>
      <p:sp>
        <p:nvSpPr>
          <p:cNvPr id="5" name="单圆角矩形 4"/>
          <p:cNvSpPr/>
          <p:nvPr/>
        </p:nvSpPr>
        <p:spPr bwMode="auto">
          <a:xfrm>
            <a:off x="743769" y="871334"/>
            <a:ext cx="624642" cy="588853"/>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lnSpc>
                <a:spcPct val="125000"/>
              </a:lnSpc>
              <a:defRPr/>
            </a:pPr>
            <a:r>
              <a:rPr kumimoji="1" lang="en-US" altLang="zh-CN" sz="3200" b="1" dirty="0">
                <a:solidFill>
                  <a:schemeClr val="bg1"/>
                </a:solidFill>
              </a:rPr>
              <a:t>3a</a:t>
            </a:r>
            <a:endParaRPr kumimoji="1" lang="zh-CN" altLang="en-US" sz="3200" b="1" dirty="0">
              <a:solidFill>
                <a:schemeClr val="bg1"/>
              </a:solidFill>
            </a:endParaRPr>
          </a:p>
        </p:txBody>
      </p:sp>
    </p:spTree>
  </p:cSld>
  <p:clrMapOvr>
    <a:masterClrMapping/>
  </p:clrMapOvr>
  <p:transition>
    <p:wedg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4"/>
          <p:cNvSpPr/>
          <p:nvPr/>
        </p:nvSpPr>
        <p:spPr>
          <a:xfrm>
            <a:off x="1110880" y="930910"/>
            <a:ext cx="7246311" cy="3416320"/>
          </a:xfrm>
          <a:prstGeom prst="rect">
            <a:avLst/>
          </a:prstGeom>
          <a:noFill/>
          <a:ln w="76200" cap="flat" cmpd="sng">
            <a:solidFill>
              <a:schemeClr val="accent3">
                <a:lumMod val="40000"/>
                <a:lumOff val="60000"/>
              </a:schemeClr>
            </a:solidFill>
            <a:prstDash val="solid"/>
            <a:miter/>
            <a:headEnd type="none" w="med" len="med"/>
            <a:tailEnd type="none" w="med" len="med"/>
          </a:ln>
        </p:spPr>
        <p:txBody>
          <a:bodyPr wrap="square">
            <a:spAutoFit/>
          </a:bodyPr>
          <a:lstStyle/>
          <a:p>
            <a:pPr fontAlgn="auto">
              <a:lnSpc>
                <a:spcPct val="150000"/>
              </a:lnSpc>
            </a:pPr>
            <a:r>
              <a:rPr lang="en-US" altLang="zh-CN" sz="2400" b="1" dirty="0">
                <a:solidFill>
                  <a:srgbClr val="002060"/>
                </a:solidFill>
                <a:latin typeface="Comic Sans MS" panose="030F0702030302020204" pitchFamily="66" charset="0"/>
                <a:cs typeface="MV Boli" panose="02000500030200090000" pitchFamily="2" charset="0"/>
              </a:rPr>
              <a:t>● winning/losing a competition</a:t>
            </a:r>
          </a:p>
          <a:p>
            <a:pPr fontAlgn="auto">
              <a:lnSpc>
                <a:spcPct val="150000"/>
              </a:lnSpc>
            </a:pPr>
            <a:r>
              <a:rPr lang="en-US" altLang="zh-CN" sz="2400" b="1" dirty="0">
                <a:solidFill>
                  <a:srgbClr val="002060"/>
                </a:solidFill>
                <a:latin typeface="Comic Sans MS" panose="030F0702030302020204" pitchFamily="66" charset="0"/>
                <a:cs typeface="MV Boli" panose="02000500030200090000" pitchFamily="2" charset="0"/>
              </a:rPr>
              <a:t>● getting good/bad grades on an exam</a:t>
            </a:r>
          </a:p>
          <a:p>
            <a:pPr fontAlgn="auto">
              <a:lnSpc>
                <a:spcPct val="150000"/>
              </a:lnSpc>
            </a:pPr>
            <a:r>
              <a:rPr lang="en-US" altLang="zh-CN" sz="2400" b="1" dirty="0">
                <a:solidFill>
                  <a:srgbClr val="002060"/>
                </a:solidFill>
                <a:latin typeface="Comic Sans MS" panose="030F0702030302020204" pitchFamily="66" charset="0"/>
                <a:cs typeface="MV Boli" panose="02000500030200090000" pitchFamily="2" charset="0"/>
              </a:rPr>
              <a:t>● performing something well/badly in front of  </a:t>
            </a:r>
          </a:p>
          <a:p>
            <a:pPr fontAlgn="auto">
              <a:lnSpc>
                <a:spcPct val="150000"/>
              </a:lnSpc>
            </a:pPr>
            <a:r>
              <a:rPr lang="en-US" altLang="zh-CN" sz="2400" b="1" dirty="0">
                <a:solidFill>
                  <a:srgbClr val="002060"/>
                </a:solidFill>
                <a:latin typeface="Comic Sans MS" panose="030F0702030302020204" pitchFamily="66" charset="0"/>
                <a:cs typeface="MV Boli" panose="02000500030200090000" pitchFamily="2" charset="0"/>
              </a:rPr>
              <a:t>   a big group of people</a:t>
            </a:r>
          </a:p>
          <a:p>
            <a:pPr fontAlgn="auto">
              <a:lnSpc>
                <a:spcPct val="150000"/>
              </a:lnSpc>
            </a:pPr>
            <a:r>
              <a:rPr lang="en-US" altLang="zh-CN" sz="2400" b="1" dirty="0">
                <a:solidFill>
                  <a:srgbClr val="002060"/>
                </a:solidFill>
                <a:latin typeface="Comic Sans MS" panose="030F0702030302020204" pitchFamily="66" charset="0"/>
                <a:cs typeface="MV Boli" panose="02000500030200090000" pitchFamily="2" charset="0"/>
              </a:rPr>
              <a:t>● getting into a fight with your best friend</a:t>
            </a:r>
          </a:p>
          <a:p>
            <a:pPr fontAlgn="auto">
              <a:lnSpc>
                <a:spcPct val="150000"/>
              </a:lnSpc>
            </a:pPr>
            <a:r>
              <a:rPr lang="en-US" altLang="zh-CN" sz="2400" b="1" dirty="0">
                <a:solidFill>
                  <a:srgbClr val="002060"/>
                </a:solidFill>
                <a:latin typeface="Comic Sans MS" panose="030F0702030302020204" pitchFamily="66" charset="0"/>
                <a:cs typeface="MV Boli" panose="02000500030200090000" pitchFamily="2" charset="0"/>
              </a:rPr>
              <a:t>● your first trip outside your hometown</a:t>
            </a:r>
            <a:endParaRPr lang="zh-CN" altLang="en-US" sz="2400" b="1" dirty="0">
              <a:solidFill>
                <a:srgbClr val="002060"/>
              </a:solidFill>
              <a:latin typeface="Comic Sans MS" panose="030F0702030302020204" pitchFamily="66" charset="0"/>
              <a:ea typeface="Times New Roman" panose="02020603050405020304" pitchFamily="18" charset="0"/>
              <a:cs typeface="MV Boli" panose="02000500030200090000" pitchFamily="2" charset="0"/>
            </a:endParaRPr>
          </a:p>
        </p:txBody>
      </p:sp>
    </p:spTree>
  </p:cSld>
  <p:clrMapOvr>
    <a:masterClrMapping/>
  </p:clrMapOvr>
  <p:transition>
    <p:wedg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35" t="2921" r="4520" b="3337"/>
          <a:stretch/>
        </p:blipFill>
        <p:spPr bwMode="auto">
          <a:xfrm>
            <a:off x="2729399" y="435934"/>
            <a:ext cx="3072988" cy="44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3843" name="文本框 163842"/>
          <p:cNvSpPr txBox="1"/>
          <p:nvPr/>
        </p:nvSpPr>
        <p:spPr>
          <a:xfrm>
            <a:off x="3054867" y="1989156"/>
            <a:ext cx="3300413" cy="422496"/>
          </a:xfrm>
          <a:prstGeom prst="rect">
            <a:avLst/>
          </a:prstGeom>
          <a:noFill/>
          <a:ln w="38100">
            <a:noFill/>
          </a:ln>
        </p:spPr>
        <p:txBody>
          <a:bodyPr lIns="50625" tIns="26325" rIns="50625" bIns="26325">
            <a:spAutoFit/>
          </a:bodyPr>
          <a:lstStyle/>
          <a:p>
            <a:pPr>
              <a:spcBef>
                <a:spcPct val="50000"/>
              </a:spcBef>
            </a:pPr>
            <a:r>
              <a:rPr lang="en-US" altLang="zh-CN" sz="2400" b="1" dirty="0">
                <a:solidFill>
                  <a:srgbClr val="0000FF"/>
                </a:solidFill>
                <a:latin typeface="Times New Roman" panose="02020603050405020304" pitchFamily="18" charset="0"/>
              </a:rPr>
              <a:t>What’s your story?</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F:\公司画图-课件用人物\公司画图-课件用人物\半身男孩4.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2518" y="2852735"/>
            <a:ext cx="1755775" cy="1971675"/>
          </a:xfrm>
          <a:prstGeom prst="rect">
            <a:avLst/>
          </a:prstGeom>
          <a:noFill/>
          <a:extLst>
            <a:ext uri="{909E8E84-426E-40DD-AFC4-6F175D3DCCD1}">
              <a14:hiddenFill xmlns:a14="http://schemas.microsoft.com/office/drawing/2010/main">
                <a:solidFill>
                  <a:srgbClr val="FFFFFF"/>
                </a:solidFill>
              </a14:hiddenFill>
            </a:ext>
          </a:extLst>
        </p:spPr>
      </p:pic>
      <p:sp>
        <p:nvSpPr>
          <p:cNvPr id="3" name="圆角矩形标注 2"/>
          <p:cNvSpPr/>
          <p:nvPr/>
        </p:nvSpPr>
        <p:spPr>
          <a:xfrm>
            <a:off x="4410075" y="933450"/>
            <a:ext cx="3352800" cy="1409700"/>
          </a:xfrm>
          <a:prstGeom prst="wedgeRoundRectCallout">
            <a:avLst>
              <a:gd name="adj1" fmla="val -35245"/>
              <a:gd name="adj2" fmla="val 79519"/>
              <a:gd name="adj3" fmla="val 16667"/>
            </a:avLst>
          </a:prstGeom>
          <a:noFill/>
          <a:ln w="25400" cap="flat" cmpd="sng">
            <a:solidFill>
              <a:srgbClr val="385D8A"/>
            </a:solidFill>
            <a:prstDash val="solid"/>
            <a:miter/>
            <a:headEnd type="none" w="med" len="med"/>
            <a:tailEnd type="none" w="med" len="med"/>
          </a:ln>
        </p:spPr>
        <p:txBody>
          <a:bodyPr anchor="ctr"/>
          <a:lstStyle/>
          <a:p>
            <a:pPr eaLnBrk="1" hangingPunct="1"/>
            <a:r>
              <a:rPr lang="en-US" altLang="zh-CN" sz="2800" b="1" dirty="0">
                <a:solidFill>
                  <a:srgbClr val="002060"/>
                </a:solidFill>
                <a:latin typeface="Times New Roman" panose="02020603050405020304" pitchFamily="18" charset="0"/>
                <a:cs typeface="Times New Roman" panose="02020603050405020304" pitchFamily="18" charset="0"/>
              </a:rPr>
              <a:t>Winning a competition always makes me happy.</a:t>
            </a:r>
            <a:endParaRPr lang="en-US" altLang="zh-C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圆角矩形标注 4"/>
          <p:cNvSpPr/>
          <p:nvPr/>
        </p:nvSpPr>
        <p:spPr>
          <a:xfrm>
            <a:off x="428625" y="933450"/>
            <a:ext cx="3596006" cy="1285875"/>
          </a:xfrm>
          <a:prstGeom prst="wedgeRoundRectCallout">
            <a:avLst>
              <a:gd name="adj1" fmla="val 24886"/>
              <a:gd name="adj2" fmla="val 90845"/>
              <a:gd name="adj3" fmla="val 16667"/>
            </a:avLst>
          </a:prstGeom>
          <a:noFill/>
          <a:ln w="25400" cap="flat" cmpd="sng">
            <a:solidFill>
              <a:srgbClr val="385D8A"/>
            </a:solidFill>
            <a:prstDash val="solid"/>
            <a:miter/>
            <a:headEnd type="none" w="med" len="med"/>
            <a:tailEnd type="none" w="med" len="med"/>
          </a:ln>
        </p:spPr>
        <p:txBody>
          <a:bodyPr anchor="ctr"/>
          <a:lstStyle/>
          <a:p>
            <a:pPr eaLnBrk="1" hangingPunct="1"/>
            <a:r>
              <a:rPr lang="en-US" altLang="zh-CN" sz="2800" b="1" dirty="0">
                <a:solidFill>
                  <a:srgbClr val="002060"/>
                </a:solidFill>
                <a:latin typeface="Times New Roman" panose="02020603050405020304" pitchFamily="18" charset="0"/>
                <a:cs typeface="Times New Roman" panose="02020603050405020304" pitchFamily="18" charset="0"/>
              </a:rPr>
              <a:t>Getting bad grades on an exam always makes me sad.</a:t>
            </a:r>
            <a:endParaRPr lang="en-US" altLang="zh-C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026" name="Picture 2" descr="F:\公司画图-课件用人物\公司画图-课件用人物\半身女孩6.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7111" y="2971798"/>
            <a:ext cx="1533525" cy="1733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矩形 164865"/>
          <p:cNvSpPr/>
          <p:nvPr/>
        </p:nvSpPr>
        <p:spPr>
          <a:xfrm>
            <a:off x="1698625" y="846768"/>
            <a:ext cx="6114416" cy="771309"/>
          </a:xfrm>
          <a:prstGeom prst="rect">
            <a:avLst/>
          </a:prstGeom>
          <a:noFill/>
          <a:ln w="38100">
            <a:noFill/>
          </a:ln>
        </p:spPr>
        <p:txBody>
          <a:bodyPr wrap="square" lIns="50625" tIns="26325" rIns="50625" bIns="26325">
            <a:spAutoFit/>
          </a:bodyPr>
          <a:lstStyle/>
          <a:p>
            <a:pPr algn="l" fontAlgn="base">
              <a:lnSpc>
                <a:spcPts val="2800"/>
              </a:lnSpc>
              <a:buClrTx/>
              <a:buSzTx/>
              <a:buNone/>
            </a:pPr>
            <a:r>
              <a:rPr lang="en-US" altLang="zh-CN" sz="2700" b="1" dirty="0">
                <a:solidFill>
                  <a:srgbClr val="0000E1"/>
                </a:solidFill>
                <a:uFillTx/>
                <a:latin typeface="Arial" panose="020B0604020202020204" pitchFamily="34" charset="0"/>
                <a:ea typeface="宋体" panose="02010600030101010101" pitchFamily="2" charset="-122"/>
              </a:rPr>
              <a:t>Write a story similar to the one in 2b  using your notes in 3a.</a:t>
            </a:r>
          </a:p>
        </p:txBody>
      </p:sp>
      <p:sp>
        <p:nvSpPr>
          <p:cNvPr id="164867" name="矩形 164866"/>
          <p:cNvSpPr/>
          <p:nvPr/>
        </p:nvSpPr>
        <p:spPr>
          <a:xfrm>
            <a:off x="1499280" y="1748583"/>
            <a:ext cx="6513106" cy="2913947"/>
          </a:xfrm>
          <a:prstGeom prst="rect">
            <a:avLst/>
          </a:prstGeom>
          <a:solidFill>
            <a:srgbClr val="FFFF99">
              <a:alpha val="60001"/>
            </a:srgbClr>
          </a:solidFill>
          <a:ln w="38100">
            <a:noFill/>
          </a:ln>
        </p:spPr>
        <p:txBody>
          <a:bodyPr wrap="square" lIns="50625" tIns="26325" rIns="50625" bIns="26325">
            <a:spAutoFit/>
          </a:bodyPr>
          <a:lstStyle/>
          <a:p>
            <a:pPr fontAlgn="auto">
              <a:lnSpc>
                <a:spcPct val="120000"/>
              </a:lnSpc>
            </a:pPr>
            <a:r>
              <a:rPr lang="en-US" altLang="zh-CN" sz="2600" b="1" dirty="0">
                <a:solidFill>
                  <a:srgbClr val="002060"/>
                </a:solidFill>
                <a:latin typeface="Times New Roman" panose="02020603050405020304" pitchFamily="18" charset="0"/>
                <a:cs typeface="Times New Roman" panose="02020603050405020304" pitchFamily="18" charset="0"/>
              </a:rPr>
              <a:t>In your story, try to explain the following:</a:t>
            </a:r>
          </a:p>
          <a:p>
            <a:pPr marL="457200" indent="-457200" fontAlgn="auto">
              <a:lnSpc>
                <a:spcPct val="120000"/>
              </a:lnSpc>
              <a:buFont typeface="Arial" panose="020B0604020202020204" pitchFamily="34" charset="0"/>
              <a:buChar char="•"/>
            </a:pPr>
            <a:r>
              <a:rPr lang="en-US" altLang="zh-CN" sz="2600" b="1" dirty="0">
                <a:solidFill>
                  <a:srgbClr val="002060"/>
                </a:solidFill>
                <a:latin typeface="Times New Roman" panose="02020603050405020304" pitchFamily="18" charset="0"/>
                <a:cs typeface="Times New Roman" panose="02020603050405020304" pitchFamily="18" charset="0"/>
              </a:rPr>
              <a:t>What happened?</a:t>
            </a:r>
          </a:p>
          <a:p>
            <a:pPr marL="457200" indent="-457200" fontAlgn="auto">
              <a:lnSpc>
                <a:spcPct val="120000"/>
              </a:lnSpc>
              <a:buFont typeface="Arial" panose="020B0604020202020204" pitchFamily="34" charset="0"/>
              <a:buChar char="•"/>
            </a:pPr>
            <a:r>
              <a:rPr lang="en-US" altLang="zh-CN" sz="2600" b="1" dirty="0">
                <a:solidFill>
                  <a:srgbClr val="002060"/>
                </a:solidFill>
                <a:latin typeface="Times New Roman" panose="02020603050405020304" pitchFamily="18" charset="0"/>
                <a:cs typeface="Times New Roman" panose="02020603050405020304" pitchFamily="18" charset="0"/>
              </a:rPr>
              <a:t>When did it happen?</a:t>
            </a:r>
          </a:p>
          <a:p>
            <a:pPr marL="457200" indent="-457200" fontAlgn="auto">
              <a:lnSpc>
                <a:spcPct val="120000"/>
              </a:lnSpc>
              <a:buFont typeface="Arial" panose="020B0604020202020204" pitchFamily="34" charset="0"/>
              <a:buChar char="•"/>
            </a:pPr>
            <a:r>
              <a:rPr lang="en-US" altLang="zh-CN" sz="2600" b="1" dirty="0">
                <a:solidFill>
                  <a:srgbClr val="002060"/>
                </a:solidFill>
                <a:latin typeface="Times New Roman" panose="02020603050405020304" pitchFamily="18" charset="0"/>
                <a:cs typeface="Times New Roman" panose="02020603050405020304" pitchFamily="18" charset="0"/>
              </a:rPr>
              <a:t>Where did it happen?</a:t>
            </a:r>
          </a:p>
          <a:p>
            <a:pPr marL="457200" indent="-457200" fontAlgn="auto">
              <a:lnSpc>
                <a:spcPct val="120000"/>
              </a:lnSpc>
              <a:buFont typeface="Arial" panose="020B0604020202020204" pitchFamily="34" charset="0"/>
              <a:buChar char="•"/>
            </a:pPr>
            <a:r>
              <a:rPr lang="en-US" altLang="zh-CN" sz="2600" b="1" dirty="0">
                <a:solidFill>
                  <a:srgbClr val="002060"/>
                </a:solidFill>
                <a:latin typeface="Times New Roman" panose="02020603050405020304" pitchFamily="18" charset="0"/>
                <a:cs typeface="Times New Roman" panose="02020603050405020304" pitchFamily="18" charset="0"/>
              </a:rPr>
              <a:t>How did it make you feel? Why?</a:t>
            </a:r>
          </a:p>
          <a:p>
            <a:pPr marL="457200" indent="-457200" fontAlgn="auto">
              <a:lnSpc>
                <a:spcPct val="120000"/>
              </a:lnSpc>
              <a:buFont typeface="Arial" panose="020B0604020202020204" pitchFamily="34" charset="0"/>
              <a:buChar char="•"/>
            </a:pPr>
            <a:r>
              <a:rPr lang="en-US" altLang="zh-CN" sz="2600" b="1" dirty="0">
                <a:solidFill>
                  <a:srgbClr val="002060"/>
                </a:solidFill>
                <a:latin typeface="Times New Roman" panose="02020603050405020304" pitchFamily="18" charset="0"/>
                <a:cs typeface="Times New Roman" panose="02020603050405020304" pitchFamily="18" charset="0"/>
              </a:rPr>
              <a:t>What did you learn from the experience?</a:t>
            </a:r>
          </a:p>
        </p:txBody>
      </p:sp>
      <p:sp>
        <p:nvSpPr>
          <p:cNvPr id="5" name="单圆角矩形 4"/>
          <p:cNvSpPr/>
          <p:nvPr/>
        </p:nvSpPr>
        <p:spPr bwMode="auto">
          <a:xfrm>
            <a:off x="915219" y="846768"/>
            <a:ext cx="624642" cy="588853"/>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lnSpc>
                <a:spcPct val="125000"/>
              </a:lnSpc>
              <a:defRPr/>
            </a:pPr>
            <a:r>
              <a:rPr kumimoji="1" lang="en-US" altLang="zh-CN" sz="3000" b="1" dirty="0">
                <a:solidFill>
                  <a:schemeClr val="bg1"/>
                </a:solidFill>
              </a:rPr>
              <a:t>3b</a:t>
            </a:r>
            <a:endParaRPr kumimoji="1" lang="zh-CN" altLang="en-US" sz="3000" b="1" dirty="0">
              <a:solidFill>
                <a:schemeClr val="bg1"/>
              </a:solidFill>
            </a:endParaRPr>
          </a:p>
        </p:txBody>
      </p:sp>
    </p:spTree>
  </p:cSld>
  <p:clrMapOvr>
    <a:masterClrMapping/>
  </p:clrMapOvr>
  <p:transition/>
</p:sld>
</file>

<file path=ppt/theme/theme1.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909</TotalTime>
  <Words>1888</Words>
  <Application>Microsoft Office PowerPoint</Application>
  <PresentationFormat>全屏显示(16:9)</PresentationFormat>
  <Paragraphs>241</Paragraphs>
  <Slides>36</Slides>
  <Notes>13</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36</vt:i4>
      </vt:variant>
    </vt:vector>
  </HeadingPairs>
  <TitlesOfParts>
    <vt:vector size="54" baseType="lpstr">
      <vt:lpstr>Al Bayan</vt:lpstr>
      <vt:lpstr>MingLiU_HKSCS</vt:lpstr>
      <vt:lpstr>方正粗圆简体</vt:lpstr>
      <vt:lpstr>黑体</vt:lpstr>
      <vt:lpstr>宋体</vt:lpstr>
      <vt:lpstr>微软雅黑</vt:lpstr>
      <vt:lpstr>新宋体</vt:lpstr>
      <vt:lpstr>Arial</vt:lpstr>
      <vt:lpstr>Arial Black</vt:lpstr>
      <vt:lpstr>Calibri</vt:lpstr>
      <vt:lpstr>Calibri Light</vt:lpstr>
      <vt:lpstr>Comic Sans MS</vt:lpstr>
      <vt:lpstr>Impact</vt:lpstr>
      <vt:lpstr>Times New Roman</vt:lpstr>
      <vt:lpstr>Wingdings</vt:lpstr>
      <vt:lpstr>3_自定义设计方案</vt:lpstr>
      <vt:lpstr>Office 主题</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Sample writing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Ⅰ.信息匹配。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ma xiaojie</cp:lastModifiedBy>
  <cp:revision>58</cp:revision>
  <dcterms:created xsi:type="dcterms:W3CDTF">2019-06-02T17:54:00Z</dcterms:created>
  <dcterms:modified xsi:type="dcterms:W3CDTF">2022-10-27T09:18:16Z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2052-11.1.0.8863</vt:lpwstr>
  </property>
</Properties>
</file>