
<file path=[Content_Types].xml><?xml version="1.0" encoding="utf-8"?>
<Types xmlns="http://schemas.openxmlformats.org/package/2006/content-types">
  <Default Extension="GIF" ContentType="image/gif"/>
  <Default Extension="jpe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6" r:id="rId2"/>
  </p:sldMasterIdLst>
  <p:notesMasterIdLst>
    <p:notesMasterId r:id="rId49"/>
  </p:notesMasterIdLst>
  <p:sldIdLst>
    <p:sldId id="347" r:id="rId3"/>
    <p:sldId id="259" r:id="rId4"/>
    <p:sldId id="393" r:id="rId5"/>
    <p:sldId id="394" r:id="rId6"/>
    <p:sldId id="278" r:id="rId7"/>
    <p:sldId id="279" r:id="rId8"/>
    <p:sldId id="280" r:id="rId9"/>
    <p:sldId id="281" r:id="rId10"/>
    <p:sldId id="282" r:id="rId11"/>
    <p:sldId id="283" r:id="rId12"/>
    <p:sldId id="284" r:id="rId13"/>
    <p:sldId id="328" r:id="rId14"/>
    <p:sldId id="285" r:id="rId15"/>
    <p:sldId id="330" r:id="rId16"/>
    <p:sldId id="329" r:id="rId17"/>
    <p:sldId id="287" r:id="rId18"/>
    <p:sldId id="288" r:id="rId19"/>
    <p:sldId id="291" r:id="rId20"/>
    <p:sldId id="292" r:id="rId21"/>
    <p:sldId id="290" r:id="rId22"/>
    <p:sldId id="331" r:id="rId23"/>
    <p:sldId id="293" r:id="rId24"/>
    <p:sldId id="294" r:id="rId25"/>
    <p:sldId id="295" r:id="rId26"/>
    <p:sldId id="298" r:id="rId27"/>
    <p:sldId id="299" r:id="rId28"/>
    <p:sldId id="300" r:id="rId29"/>
    <p:sldId id="301" r:id="rId30"/>
    <p:sldId id="296" r:id="rId31"/>
    <p:sldId id="297" r:id="rId32"/>
    <p:sldId id="302" r:id="rId33"/>
    <p:sldId id="399" r:id="rId34"/>
    <p:sldId id="395" r:id="rId35"/>
    <p:sldId id="396" r:id="rId36"/>
    <p:sldId id="397" r:id="rId37"/>
    <p:sldId id="398" r:id="rId38"/>
    <p:sldId id="326" r:id="rId39"/>
    <p:sldId id="312" r:id="rId40"/>
    <p:sldId id="313" r:id="rId41"/>
    <p:sldId id="333" r:id="rId42"/>
    <p:sldId id="316" r:id="rId43"/>
    <p:sldId id="309" r:id="rId44"/>
    <p:sldId id="332" r:id="rId45"/>
    <p:sldId id="345" r:id="rId46"/>
    <p:sldId id="315" r:id="rId47"/>
    <p:sldId id="348" r:id="rId48"/>
  </p:sldIdLst>
  <p:sldSz cx="9144000" cy="5143500" type="screen16x9"/>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620">
          <p15:clr>
            <a:srgbClr val="A4A3A4"/>
          </p15:clr>
        </p15:guide>
        <p15:guide id="2" pos="290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0E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171" autoAdjust="0"/>
    <p:restoredTop sz="96161" autoAdjust="0"/>
  </p:normalViewPr>
  <p:slideViewPr>
    <p:cSldViewPr>
      <p:cViewPr varScale="1">
        <p:scale>
          <a:sx n="93" d="100"/>
          <a:sy n="93" d="100"/>
        </p:scale>
        <p:origin x="552" y="60"/>
      </p:cViewPr>
      <p:guideLst>
        <p:guide orient="horz" pos="1620"/>
        <p:guide pos="290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presProps" Target="pres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tableStyles" Target="tableStyles.xml"/><Relationship Id="rId5" Type="http://schemas.openxmlformats.org/officeDocument/2006/relationships/slide" Target="slides/slide3.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8" Type="http://schemas.openxmlformats.org/officeDocument/2006/relationships/slide" Target="slides/slide6.xml"/><Relationship Id="rId51" Type="http://schemas.openxmlformats.org/officeDocument/2006/relationships/viewProps" Target="view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0" Type="http://schemas.openxmlformats.org/officeDocument/2006/relationships/slide" Target="slides/slide18.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noProof="1">
                <a:latin typeface="Arial" panose="020B0604020202020204" pitchFamily="34" charset="0"/>
                <a:ea typeface="宋体" panose="02010600030101010101" pitchFamily="2" charset="-122"/>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noProof="1">
                <a:latin typeface="Arial" panose="020B0604020202020204" pitchFamily="34" charset="0"/>
                <a:ea typeface="宋体" panose="02010600030101010101" pitchFamily="2" charset="-122"/>
              </a:defRPr>
            </a:lvl1pPr>
          </a:lstStyle>
          <a:p>
            <a:pPr>
              <a:defRPr/>
            </a:pPr>
            <a:fld id="{4E8E745F-85D9-449F-BCE5-C3EFE21EB075}" type="datetimeFigureOut">
              <a:rPr lang="zh-CN" altLang="en-US"/>
              <a:t>2022/10/28</a:t>
            </a:fld>
            <a:endParaRPr lang="zh-CN" altLang="en-US"/>
          </a:p>
        </p:txBody>
      </p:sp>
      <p:sp>
        <p:nvSpPr>
          <p:cNvPr id="32772" name="幻灯片图像占位符 3"/>
          <p:cNvSpPr>
            <a:spLocks noGrp="1" noRot="1" noChangeAspect="1" noChangeArrowheads="1"/>
          </p:cNvSpPr>
          <p:nvPr>
            <p:ph type="sldImg" idx="4294967295"/>
          </p:nvPr>
        </p:nvSpPr>
        <p:spPr bwMode="auto">
          <a:xfrm>
            <a:off x="685800" y="1143000"/>
            <a:ext cx="5486400" cy="3086100"/>
          </a:xfrm>
          <a:prstGeom prst="rect">
            <a:avLst/>
          </a:prstGeom>
          <a:noFill/>
          <a:ln w="12700">
            <a:solidFill>
              <a:srgbClr val="000000"/>
            </a:solidFill>
            <a:round/>
          </a:ln>
        </p:spPr>
      </p:sp>
      <p:sp>
        <p:nvSpPr>
          <p:cNvPr id="9221" name="备注占位符 4"/>
          <p:cNvSpPr>
            <a:spLocks noGrp="1" noChangeArrowheads="1"/>
          </p:cNvSpPr>
          <p:nvPr>
            <p:ph type="body" sz="quarter" idx="9"/>
          </p:nvPr>
        </p:nvSpPr>
        <p:spPr bwMode="auto">
          <a:xfrm>
            <a:off x="685800" y="4400550"/>
            <a:ext cx="5486400" cy="3600450"/>
          </a:xfrm>
          <a:prstGeom prst="rect">
            <a:avLst/>
          </a:prstGeom>
          <a:noFill/>
          <a:ln>
            <a:noFill/>
          </a:ln>
        </p:spPr>
        <p:txBody>
          <a:bodyPr vert="horz" wrap="square" lIns="91440" tIns="45720" rIns="91440" bIns="45720" numCol="1" anchor="t" anchorCtr="0" compatLnSpc="1"/>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noProof="1">
                <a:latin typeface="Arial" panose="020B0604020202020204" pitchFamily="34" charset="0"/>
                <a:ea typeface="宋体" panose="02010600030101010101" pitchFamily="2" charset="-122"/>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a:defRPr sz="1200">
                <a:latin typeface="Arial" panose="020B0604020202020204" pitchFamily="34" charset="0"/>
                <a:ea typeface="宋体" panose="02010600030101010101" pitchFamily="2" charset="-122"/>
              </a:defRPr>
            </a:lvl1pPr>
          </a:lstStyle>
          <a:p>
            <a:pPr>
              <a:defRPr/>
            </a:pPr>
            <a:fld id="{98ADDF7A-AB59-4E1E-8D54-DF17A82D6AD7}" type="slidenum">
              <a:rPr lang="zh-CN" altLang="en-US"/>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灯片编号占位符 1"/>
          <p:cNvSpPr>
            <a:spLocks noGrp="1" noChangeArrowheads="1"/>
          </p:cNvSpPr>
          <p:nvPr>
            <p:ph type="sldNum" sz="quarter" idx="5"/>
          </p:nvPr>
        </p:nvSpPr>
        <p:spPr bwMode="auto">
          <a:noFill/>
          <a:ln>
            <a:miter lim="800000"/>
          </a:ln>
        </p:spPr>
        <p:txBody>
          <a:bodyPr/>
          <a:lstStyle/>
          <a:p>
            <a:fld id="{9AA5EB85-4061-4CA3-A3A7-9E09962CDB5C}" type="slidenum">
              <a:rPr lang="zh-CN" altLang="en-US" smtClean="0">
                <a:latin typeface="Arial" panose="020B0604020202020204" pitchFamily="34" charset="0"/>
                <a:ea typeface="宋体" panose="02010600030101010101" pitchFamily="2" charset="-122"/>
              </a:rPr>
              <a:t>5</a:t>
            </a:fld>
            <a:endParaRPr lang="zh-CN" altLang="en-US">
              <a:latin typeface="Arial" panose="020B0604020202020204" pitchFamily="34" charset="0"/>
              <a:ea typeface="宋体" panose="02010600030101010101" pitchFamily="2" charset="-122"/>
            </a:endParaRPr>
          </a:p>
        </p:txBody>
      </p:sp>
      <p:sp>
        <p:nvSpPr>
          <p:cNvPr id="58370" name="幻灯片图像占位符 507905"/>
          <p:cNvSpPr>
            <a:spLocks noGrp="1" noRot="1" noChangeAspect="1" noChangeArrowheads="1" noTextEdit="1"/>
          </p:cNvSpPr>
          <p:nvPr>
            <p:ph type="sldImg" idx="4294967295"/>
          </p:nvPr>
        </p:nvSpPr>
        <p:spPr>
          <a:ln>
            <a:miter lim="800000"/>
          </a:ln>
        </p:spPr>
      </p:sp>
      <p:sp>
        <p:nvSpPr>
          <p:cNvPr id="58371" name="文本占位符 507906"/>
          <p:cNvSpPr>
            <a:spLocks noGrp="1" noChangeArrowheads="1"/>
          </p:cNvSpPr>
          <p:nvPr>
            <p:ph type="body" idx="4294967295"/>
          </p:nvPr>
        </p:nvSpPr>
        <p:spPr>
          <a:noFill/>
        </p:spPr>
        <p:txBody>
          <a:bodyPr/>
          <a:lstStyle/>
          <a:p>
            <a:pPr eaLnBrk="1" hangingPunct="1"/>
            <a:endParaRPr lang="zh-CN" altLang="zh-CN"/>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灯片编号占位符 1"/>
          <p:cNvSpPr>
            <a:spLocks noGrp="1" noChangeArrowheads="1"/>
          </p:cNvSpPr>
          <p:nvPr>
            <p:ph type="sldNum" sz="quarter" idx="5"/>
          </p:nvPr>
        </p:nvSpPr>
        <p:spPr bwMode="auto">
          <a:noFill/>
          <a:ln>
            <a:miter lim="800000"/>
          </a:ln>
        </p:spPr>
        <p:txBody>
          <a:bodyPr/>
          <a:lstStyle/>
          <a:p>
            <a:fld id="{16ECA645-9C14-43FE-9BA7-AC455C051958}" type="slidenum">
              <a:rPr lang="zh-CN" altLang="en-US" smtClean="0">
                <a:latin typeface="Arial" panose="020B0604020202020204" pitchFamily="34" charset="0"/>
                <a:ea typeface="宋体" panose="02010600030101010101" pitchFamily="2" charset="-122"/>
              </a:rPr>
              <a:t>17</a:t>
            </a:fld>
            <a:endParaRPr lang="en-US" altLang="zh-CN">
              <a:latin typeface="Arial" panose="020B0604020202020204" pitchFamily="34" charset="0"/>
              <a:ea typeface="宋体" panose="02010600030101010101" pitchFamily="2" charset="-122"/>
            </a:endParaRPr>
          </a:p>
        </p:txBody>
      </p:sp>
      <p:sp>
        <p:nvSpPr>
          <p:cNvPr id="79874" name="幻灯片图像占位符 518145"/>
          <p:cNvSpPr>
            <a:spLocks noGrp="1" noRot="1" noChangeAspect="1" noChangeArrowheads="1" noTextEdit="1"/>
          </p:cNvSpPr>
          <p:nvPr>
            <p:ph type="sldImg" idx="4294967295"/>
          </p:nvPr>
        </p:nvSpPr>
        <p:spPr>
          <a:ln>
            <a:miter lim="800000"/>
          </a:ln>
        </p:spPr>
      </p:sp>
      <p:sp>
        <p:nvSpPr>
          <p:cNvPr id="79875" name="文本占位符 518146"/>
          <p:cNvSpPr>
            <a:spLocks noGrp="1" noChangeArrowheads="1"/>
          </p:cNvSpPr>
          <p:nvPr>
            <p:ph type="body" idx="4294967295"/>
          </p:nvPr>
        </p:nvSpPr>
        <p:spPr>
          <a:noFill/>
        </p:spPr>
        <p:txBody>
          <a:bodyPr/>
          <a:lstStyle/>
          <a:p>
            <a:pPr eaLnBrk="1" hangingPunct="1"/>
            <a:endParaRPr lang="zh-CN" altLang="zh-CN"/>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灯片编号占位符 1"/>
          <p:cNvSpPr>
            <a:spLocks noGrp="1" noChangeArrowheads="1"/>
          </p:cNvSpPr>
          <p:nvPr>
            <p:ph type="sldNum" sz="quarter" idx="5"/>
          </p:nvPr>
        </p:nvSpPr>
        <p:spPr bwMode="auto">
          <a:noFill/>
          <a:ln>
            <a:miter lim="800000"/>
          </a:ln>
        </p:spPr>
        <p:txBody>
          <a:bodyPr/>
          <a:lstStyle/>
          <a:p>
            <a:fld id="{0CBF4F9C-7476-4377-B1A8-4C837F4DA5A4}" type="slidenum">
              <a:rPr lang="zh-CN" altLang="en-US" smtClean="0">
                <a:latin typeface="Arial" panose="020B0604020202020204" pitchFamily="34" charset="0"/>
                <a:ea typeface="宋体" panose="02010600030101010101" pitchFamily="2" charset="-122"/>
              </a:rPr>
              <a:t>18</a:t>
            </a:fld>
            <a:endParaRPr lang="en-US" altLang="zh-CN">
              <a:latin typeface="Arial" panose="020B0604020202020204" pitchFamily="34" charset="0"/>
              <a:ea typeface="宋体" panose="02010600030101010101" pitchFamily="2" charset="-122"/>
            </a:endParaRPr>
          </a:p>
        </p:txBody>
      </p:sp>
      <p:sp>
        <p:nvSpPr>
          <p:cNvPr id="90114" name="幻灯片图像占位符 541697"/>
          <p:cNvSpPr>
            <a:spLocks noGrp="1" noRot="1" noChangeAspect="1" noChangeArrowheads="1" noTextEdit="1"/>
          </p:cNvSpPr>
          <p:nvPr>
            <p:ph type="sldImg" idx="4294967295"/>
          </p:nvPr>
        </p:nvSpPr>
        <p:spPr>
          <a:ln>
            <a:miter lim="800000"/>
          </a:ln>
        </p:spPr>
      </p:sp>
      <p:sp>
        <p:nvSpPr>
          <p:cNvPr id="90115" name="文本占位符 541698"/>
          <p:cNvSpPr>
            <a:spLocks noGrp="1" noChangeArrowheads="1"/>
          </p:cNvSpPr>
          <p:nvPr>
            <p:ph type="body" idx="4294967295"/>
          </p:nvPr>
        </p:nvSpPr>
        <p:spPr>
          <a:noFill/>
        </p:spPr>
        <p:txBody>
          <a:bodyPr/>
          <a:lstStyle/>
          <a:p>
            <a:pPr eaLnBrk="1" hangingPunct="1"/>
            <a:endParaRPr lang="zh-CN" altLang="zh-CN"/>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灯片编号占位符 1"/>
          <p:cNvSpPr>
            <a:spLocks noGrp="1" noChangeArrowheads="1"/>
          </p:cNvSpPr>
          <p:nvPr>
            <p:ph type="sldNum" sz="quarter" idx="5"/>
          </p:nvPr>
        </p:nvSpPr>
        <p:spPr bwMode="auto">
          <a:noFill/>
          <a:ln>
            <a:miter lim="800000"/>
          </a:ln>
        </p:spPr>
        <p:txBody>
          <a:bodyPr/>
          <a:lstStyle/>
          <a:p>
            <a:fld id="{500F8EA0-7059-4E99-A2A8-33D4609BC6BE}" type="slidenum">
              <a:rPr lang="zh-CN" altLang="en-US" smtClean="0">
                <a:latin typeface="Arial" panose="020B0604020202020204" pitchFamily="34" charset="0"/>
                <a:ea typeface="宋体" panose="02010600030101010101" pitchFamily="2" charset="-122"/>
              </a:rPr>
              <a:t>20</a:t>
            </a:fld>
            <a:endParaRPr lang="en-US" altLang="zh-CN">
              <a:latin typeface="Arial" panose="020B0604020202020204" pitchFamily="34" charset="0"/>
              <a:ea typeface="宋体" panose="02010600030101010101" pitchFamily="2" charset="-122"/>
            </a:endParaRPr>
          </a:p>
        </p:txBody>
      </p:sp>
      <p:sp>
        <p:nvSpPr>
          <p:cNvPr id="93186" name="幻灯片图像占位符 543745"/>
          <p:cNvSpPr>
            <a:spLocks noGrp="1" noRot="1" noChangeAspect="1" noChangeArrowheads="1" noTextEdit="1"/>
          </p:cNvSpPr>
          <p:nvPr>
            <p:ph type="sldImg" idx="4294967295"/>
          </p:nvPr>
        </p:nvSpPr>
        <p:spPr>
          <a:ln>
            <a:miter lim="800000"/>
          </a:ln>
        </p:spPr>
      </p:sp>
      <p:sp>
        <p:nvSpPr>
          <p:cNvPr id="93187" name="文本占位符 543746"/>
          <p:cNvSpPr>
            <a:spLocks noGrp="1" noChangeArrowheads="1"/>
          </p:cNvSpPr>
          <p:nvPr>
            <p:ph type="body" idx="4294967295"/>
          </p:nvPr>
        </p:nvSpPr>
        <p:spPr>
          <a:noFill/>
        </p:spPr>
        <p:txBody>
          <a:bodyPr/>
          <a:lstStyle/>
          <a:p>
            <a:pPr eaLnBrk="1" hangingPunct="1"/>
            <a:endParaRPr lang="zh-CN" altLang="zh-CN"/>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灯片编号占位符 1"/>
          <p:cNvSpPr>
            <a:spLocks noGrp="1" noChangeArrowheads="1"/>
          </p:cNvSpPr>
          <p:nvPr>
            <p:ph type="sldNum" sz="quarter" idx="5"/>
          </p:nvPr>
        </p:nvSpPr>
        <p:spPr bwMode="auto">
          <a:noFill/>
          <a:ln>
            <a:miter lim="800000"/>
          </a:ln>
        </p:spPr>
        <p:txBody>
          <a:bodyPr/>
          <a:lstStyle/>
          <a:p>
            <a:fld id="{C0CB00A8-96D1-4C15-9B8C-6A82E328DB7D}" type="slidenum">
              <a:rPr lang="zh-CN" altLang="en-US" smtClean="0">
                <a:latin typeface="Arial" panose="020B0604020202020204" pitchFamily="34" charset="0"/>
                <a:ea typeface="宋体" panose="02010600030101010101" pitchFamily="2" charset="-122"/>
              </a:rPr>
              <a:t>21</a:t>
            </a:fld>
            <a:endParaRPr lang="en-US" altLang="zh-CN">
              <a:latin typeface="Arial" panose="020B0604020202020204" pitchFamily="34" charset="0"/>
              <a:ea typeface="宋体" panose="02010600030101010101" pitchFamily="2" charset="-122"/>
            </a:endParaRPr>
          </a:p>
        </p:txBody>
      </p:sp>
      <p:sp>
        <p:nvSpPr>
          <p:cNvPr id="95234" name="幻灯片图像占位符 543745"/>
          <p:cNvSpPr>
            <a:spLocks noGrp="1" noRot="1" noChangeAspect="1" noChangeArrowheads="1" noTextEdit="1"/>
          </p:cNvSpPr>
          <p:nvPr>
            <p:ph type="sldImg" idx="4294967295"/>
          </p:nvPr>
        </p:nvSpPr>
        <p:spPr>
          <a:ln>
            <a:miter lim="800000"/>
          </a:ln>
        </p:spPr>
      </p:sp>
      <p:sp>
        <p:nvSpPr>
          <p:cNvPr id="95235" name="文本占位符 543746"/>
          <p:cNvSpPr>
            <a:spLocks noGrp="1" noChangeArrowheads="1"/>
          </p:cNvSpPr>
          <p:nvPr>
            <p:ph type="body" idx="4294967295"/>
          </p:nvPr>
        </p:nvSpPr>
        <p:spPr>
          <a:noFill/>
        </p:spPr>
        <p:txBody>
          <a:bodyPr/>
          <a:lstStyle/>
          <a:p>
            <a:pPr eaLnBrk="1" hangingPunct="1"/>
            <a:endParaRPr lang="zh-CN" altLang="zh-CN"/>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灯片编号占位符 1"/>
          <p:cNvSpPr>
            <a:spLocks noGrp="1" noChangeArrowheads="1"/>
          </p:cNvSpPr>
          <p:nvPr>
            <p:ph type="sldNum" sz="quarter" idx="5"/>
          </p:nvPr>
        </p:nvSpPr>
        <p:spPr bwMode="auto">
          <a:noFill/>
          <a:ln>
            <a:miter lim="800000"/>
          </a:ln>
        </p:spPr>
        <p:txBody>
          <a:bodyPr/>
          <a:lstStyle/>
          <a:p>
            <a:fld id="{CD456A55-7094-41BF-8047-0F5FBC63414C}" type="slidenum">
              <a:rPr lang="zh-CN" altLang="en-US" smtClean="0">
                <a:latin typeface="Arial" panose="020B0604020202020204" pitchFamily="34" charset="0"/>
                <a:ea typeface="宋体" panose="02010600030101010101" pitchFamily="2" charset="-122"/>
              </a:rPr>
              <a:t>22</a:t>
            </a:fld>
            <a:endParaRPr lang="en-US" altLang="zh-CN">
              <a:latin typeface="Arial" panose="020B0604020202020204" pitchFamily="34" charset="0"/>
              <a:ea typeface="宋体" panose="02010600030101010101" pitchFamily="2" charset="-122"/>
            </a:endParaRPr>
          </a:p>
        </p:txBody>
      </p:sp>
      <p:sp>
        <p:nvSpPr>
          <p:cNvPr id="97282" name="幻灯片图像占位符 526337"/>
          <p:cNvSpPr>
            <a:spLocks noGrp="1" noRot="1" noChangeAspect="1" noChangeArrowheads="1" noTextEdit="1"/>
          </p:cNvSpPr>
          <p:nvPr>
            <p:ph type="sldImg" idx="4294967295"/>
          </p:nvPr>
        </p:nvSpPr>
        <p:spPr>
          <a:ln>
            <a:miter lim="800000"/>
          </a:ln>
        </p:spPr>
      </p:sp>
      <p:sp>
        <p:nvSpPr>
          <p:cNvPr id="97283" name="文本占位符 526338"/>
          <p:cNvSpPr>
            <a:spLocks noGrp="1" noChangeArrowheads="1"/>
          </p:cNvSpPr>
          <p:nvPr>
            <p:ph type="body" idx="4294967295"/>
          </p:nvPr>
        </p:nvSpPr>
        <p:spPr>
          <a:noFill/>
        </p:spPr>
        <p:txBody>
          <a:bodyPr/>
          <a:lstStyle/>
          <a:p>
            <a:pPr eaLnBrk="1" hangingPunct="1"/>
            <a:endParaRPr lang="zh-CN" altLang="zh-CN"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灯片编号占位符 1"/>
          <p:cNvSpPr>
            <a:spLocks noGrp="1" noChangeArrowheads="1"/>
          </p:cNvSpPr>
          <p:nvPr>
            <p:ph type="sldNum" sz="quarter" idx="5"/>
          </p:nvPr>
        </p:nvSpPr>
        <p:spPr bwMode="auto">
          <a:noFill/>
          <a:ln>
            <a:miter lim="800000"/>
          </a:ln>
        </p:spPr>
        <p:txBody>
          <a:bodyPr/>
          <a:lstStyle/>
          <a:p>
            <a:fld id="{848E0948-5124-44FA-8A33-20A1F52FBD69}" type="slidenum">
              <a:rPr lang="zh-CN" altLang="en-US" smtClean="0">
                <a:latin typeface="Arial" panose="020B0604020202020204" pitchFamily="34" charset="0"/>
                <a:ea typeface="宋体" panose="02010600030101010101" pitchFamily="2" charset="-122"/>
              </a:rPr>
              <a:t>23</a:t>
            </a:fld>
            <a:endParaRPr lang="en-US" altLang="zh-CN">
              <a:latin typeface="Arial" panose="020B0604020202020204" pitchFamily="34" charset="0"/>
              <a:ea typeface="宋体" panose="02010600030101010101" pitchFamily="2" charset="-122"/>
            </a:endParaRPr>
          </a:p>
        </p:txBody>
      </p:sp>
      <p:sp>
        <p:nvSpPr>
          <p:cNvPr id="99330" name="幻灯片图像占位符 527361"/>
          <p:cNvSpPr>
            <a:spLocks noGrp="1" noRot="1" noChangeAspect="1" noChangeArrowheads="1" noTextEdit="1"/>
          </p:cNvSpPr>
          <p:nvPr>
            <p:ph type="sldImg" idx="4294967295"/>
          </p:nvPr>
        </p:nvSpPr>
        <p:spPr>
          <a:ln>
            <a:miter lim="800000"/>
          </a:ln>
        </p:spPr>
      </p:sp>
      <p:sp>
        <p:nvSpPr>
          <p:cNvPr id="99331" name="文本占位符 527362"/>
          <p:cNvSpPr>
            <a:spLocks noGrp="1" noChangeArrowheads="1"/>
          </p:cNvSpPr>
          <p:nvPr>
            <p:ph type="body" idx="4294967295"/>
          </p:nvPr>
        </p:nvSpPr>
        <p:spPr>
          <a:noFill/>
        </p:spPr>
        <p:txBody>
          <a:bodyPr/>
          <a:lstStyle/>
          <a:p>
            <a:pPr eaLnBrk="1" hangingPunct="1"/>
            <a:endParaRPr lang="zh-CN" altLang="zh-CN"/>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灯片编号占位符 1"/>
          <p:cNvSpPr>
            <a:spLocks noGrp="1" noChangeArrowheads="1"/>
          </p:cNvSpPr>
          <p:nvPr>
            <p:ph type="sldNum" sz="quarter" idx="5"/>
          </p:nvPr>
        </p:nvSpPr>
        <p:spPr bwMode="auto">
          <a:noFill/>
          <a:ln>
            <a:miter lim="800000"/>
          </a:ln>
        </p:spPr>
        <p:txBody>
          <a:bodyPr/>
          <a:lstStyle/>
          <a:p>
            <a:fld id="{1A76E69F-33EE-427C-ACBE-908B8F86B79C}" type="slidenum">
              <a:rPr lang="zh-CN" altLang="en-US" smtClean="0">
                <a:latin typeface="Arial" panose="020B0604020202020204" pitchFamily="34" charset="0"/>
                <a:ea typeface="宋体" panose="02010600030101010101" pitchFamily="2" charset="-122"/>
              </a:rPr>
              <a:t>24</a:t>
            </a:fld>
            <a:endParaRPr lang="en-US" altLang="zh-CN">
              <a:latin typeface="Arial" panose="020B0604020202020204" pitchFamily="34" charset="0"/>
              <a:ea typeface="宋体" panose="02010600030101010101" pitchFamily="2" charset="-122"/>
            </a:endParaRPr>
          </a:p>
        </p:txBody>
      </p:sp>
      <p:sp>
        <p:nvSpPr>
          <p:cNvPr id="101378" name="幻灯片图像占位符 528385"/>
          <p:cNvSpPr>
            <a:spLocks noGrp="1" noRot="1" noChangeAspect="1" noChangeArrowheads="1" noTextEdit="1"/>
          </p:cNvSpPr>
          <p:nvPr>
            <p:ph type="sldImg" idx="4294967295"/>
          </p:nvPr>
        </p:nvSpPr>
        <p:spPr>
          <a:ln>
            <a:miter lim="800000"/>
          </a:ln>
        </p:spPr>
      </p:sp>
      <p:sp>
        <p:nvSpPr>
          <p:cNvPr id="101379" name="文本占位符 528386"/>
          <p:cNvSpPr>
            <a:spLocks noGrp="1" noChangeArrowheads="1"/>
          </p:cNvSpPr>
          <p:nvPr>
            <p:ph type="body" idx="4294967295"/>
          </p:nvPr>
        </p:nvSpPr>
        <p:spPr>
          <a:noFill/>
        </p:spPr>
        <p:txBody>
          <a:bodyPr/>
          <a:lstStyle/>
          <a:p>
            <a:pPr eaLnBrk="1" hangingPunct="1"/>
            <a:endParaRPr lang="zh-CN" altLang="zh-CN"/>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灯片编号占位符 1"/>
          <p:cNvSpPr>
            <a:spLocks noGrp="1" noChangeArrowheads="1"/>
          </p:cNvSpPr>
          <p:nvPr>
            <p:ph type="sldNum" sz="quarter" idx="5"/>
          </p:nvPr>
        </p:nvSpPr>
        <p:spPr bwMode="auto">
          <a:noFill/>
          <a:ln>
            <a:miter lim="800000"/>
          </a:ln>
        </p:spPr>
        <p:txBody>
          <a:bodyPr/>
          <a:lstStyle/>
          <a:p>
            <a:fld id="{C7998EC5-DA1B-492C-B6C2-6513595B7CEC}" type="slidenum">
              <a:rPr lang="zh-CN" altLang="en-US" smtClean="0">
                <a:latin typeface="Arial" panose="020B0604020202020204" pitchFamily="34" charset="0"/>
                <a:ea typeface="宋体" panose="02010600030101010101" pitchFamily="2" charset="-122"/>
              </a:rPr>
              <a:t>29</a:t>
            </a:fld>
            <a:endParaRPr lang="en-US" altLang="zh-CN">
              <a:latin typeface="Arial" panose="020B0604020202020204" pitchFamily="34" charset="0"/>
              <a:ea typeface="宋体" panose="02010600030101010101" pitchFamily="2" charset="-122"/>
            </a:endParaRPr>
          </a:p>
        </p:txBody>
      </p:sp>
      <p:sp>
        <p:nvSpPr>
          <p:cNvPr id="107522" name="幻灯片图像占位符 529409"/>
          <p:cNvSpPr>
            <a:spLocks noGrp="1" noRot="1" noChangeAspect="1" noChangeArrowheads="1" noTextEdit="1"/>
          </p:cNvSpPr>
          <p:nvPr>
            <p:ph type="sldImg" idx="4294967295"/>
          </p:nvPr>
        </p:nvSpPr>
        <p:spPr>
          <a:ln>
            <a:miter lim="800000"/>
          </a:ln>
        </p:spPr>
      </p:sp>
      <p:sp>
        <p:nvSpPr>
          <p:cNvPr id="107523" name="文本占位符 529410"/>
          <p:cNvSpPr>
            <a:spLocks noGrp="1" noChangeArrowheads="1"/>
          </p:cNvSpPr>
          <p:nvPr>
            <p:ph type="body" idx="4294967295"/>
          </p:nvPr>
        </p:nvSpPr>
        <p:spPr>
          <a:noFill/>
        </p:spPr>
        <p:txBody>
          <a:bodyPr/>
          <a:lstStyle/>
          <a:p>
            <a:pPr eaLnBrk="1" hangingPunct="1"/>
            <a:endParaRPr lang="zh-CN" altLang="zh-CN"/>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灯片编号占位符 1"/>
          <p:cNvSpPr>
            <a:spLocks noGrp="1" noChangeArrowheads="1"/>
          </p:cNvSpPr>
          <p:nvPr>
            <p:ph type="sldNum" sz="quarter" idx="5"/>
          </p:nvPr>
        </p:nvSpPr>
        <p:spPr bwMode="auto">
          <a:noFill/>
          <a:ln>
            <a:miter lim="800000"/>
          </a:ln>
        </p:spPr>
        <p:txBody>
          <a:bodyPr/>
          <a:lstStyle/>
          <a:p>
            <a:fld id="{3B24FE6B-B718-40A7-816C-BD7221185C34}" type="slidenum">
              <a:rPr lang="zh-CN" altLang="en-US" smtClean="0">
                <a:latin typeface="Arial" panose="020B0604020202020204" pitchFamily="34" charset="0"/>
                <a:ea typeface="宋体" panose="02010600030101010101" pitchFamily="2" charset="-122"/>
              </a:rPr>
              <a:t>30</a:t>
            </a:fld>
            <a:endParaRPr lang="en-US" altLang="zh-CN">
              <a:latin typeface="Arial" panose="020B0604020202020204" pitchFamily="34" charset="0"/>
              <a:ea typeface="宋体" panose="02010600030101010101" pitchFamily="2" charset="-122"/>
            </a:endParaRPr>
          </a:p>
        </p:txBody>
      </p:sp>
      <p:sp>
        <p:nvSpPr>
          <p:cNvPr id="109570" name="幻灯片图像占位符 530433"/>
          <p:cNvSpPr>
            <a:spLocks noGrp="1" noRot="1" noChangeAspect="1" noChangeArrowheads="1" noTextEdit="1"/>
          </p:cNvSpPr>
          <p:nvPr>
            <p:ph type="sldImg" idx="4294967295"/>
          </p:nvPr>
        </p:nvSpPr>
        <p:spPr>
          <a:ln>
            <a:miter lim="800000"/>
          </a:ln>
        </p:spPr>
      </p:sp>
      <p:sp>
        <p:nvSpPr>
          <p:cNvPr id="109571" name="文本占位符 530434"/>
          <p:cNvSpPr>
            <a:spLocks noGrp="1" noChangeArrowheads="1"/>
          </p:cNvSpPr>
          <p:nvPr>
            <p:ph type="body" idx="4294967295"/>
          </p:nvPr>
        </p:nvSpPr>
        <p:spPr>
          <a:noFill/>
        </p:spPr>
        <p:txBody>
          <a:bodyPr/>
          <a:lstStyle/>
          <a:p>
            <a:pPr eaLnBrk="1" hangingPunct="1"/>
            <a:endParaRPr lang="zh-CN" altLang="zh-CN"/>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灯片编号占位符 1"/>
          <p:cNvSpPr>
            <a:spLocks noGrp="1" noChangeArrowheads="1"/>
          </p:cNvSpPr>
          <p:nvPr>
            <p:ph type="sldNum" sz="quarter" idx="5"/>
          </p:nvPr>
        </p:nvSpPr>
        <p:spPr bwMode="auto">
          <a:noFill/>
          <a:ln>
            <a:miter lim="800000"/>
          </a:ln>
        </p:spPr>
        <p:txBody>
          <a:bodyPr/>
          <a:lstStyle/>
          <a:p>
            <a:fld id="{53953AB6-E910-4863-A02B-33395FA469B9}" type="slidenum">
              <a:rPr lang="zh-CN" altLang="en-US" smtClean="0">
                <a:latin typeface="Arial" panose="020B0604020202020204" pitchFamily="34" charset="0"/>
                <a:ea typeface="宋体" panose="02010600030101010101" pitchFamily="2" charset="-122"/>
              </a:rPr>
              <a:t>31</a:t>
            </a:fld>
            <a:endParaRPr lang="en-US" altLang="zh-CN">
              <a:latin typeface="Arial" panose="020B0604020202020204" pitchFamily="34" charset="0"/>
              <a:ea typeface="宋体" panose="02010600030101010101" pitchFamily="2" charset="-122"/>
            </a:endParaRPr>
          </a:p>
        </p:txBody>
      </p:sp>
      <p:sp>
        <p:nvSpPr>
          <p:cNvPr id="111618" name="幻灯片图像占位符 531457"/>
          <p:cNvSpPr>
            <a:spLocks noGrp="1" noRot="1" noChangeAspect="1" noChangeArrowheads="1" noTextEdit="1"/>
          </p:cNvSpPr>
          <p:nvPr>
            <p:ph type="sldImg" idx="4294967295"/>
          </p:nvPr>
        </p:nvSpPr>
        <p:spPr>
          <a:ln>
            <a:miter lim="800000"/>
          </a:ln>
        </p:spPr>
      </p:sp>
      <p:sp>
        <p:nvSpPr>
          <p:cNvPr id="111619" name="文本占位符 531458"/>
          <p:cNvSpPr>
            <a:spLocks noGrp="1" noChangeArrowheads="1"/>
          </p:cNvSpPr>
          <p:nvPr>
            <p:ph type="body" idx="4294967295"/>
          </p:nvPr>
        </p:nvSpPr>
        <p:spPr>
          <a:noFill/>
        </p:spPr>
        <p:txBody>
          <a:bodyPr/>
          <a:lstStyle/>
          <a:p>
            <a:pPr eaLnBrk="1" hangingPunct="1"/>
            <a:endParaRPr lang="zh-CN"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灯片编号占位符 1"/>
          <p:cNvSpPr>
            <a:spLocks noGrp="1" noChangeArrowheads="1"/>
          </p:cNvSpPr>
          <p:nvPr>
            <p:ph type="sldNum" sz="quarter" idx="5"/>
          </p:nvPr>
        </p:nvSpPr>
        <p:spPr bwMode="auto">
          <a:noFill/>
          <a:ln>
            <a:miter lim="800000"/>
          </a:ln>
        </p:spPr>
        <p:txBody>
          <a:bodyPr/>
          <a:lstStyle/>
          <a:p>
            <a:fld id="{B0782A62-78FE-48E2-851A-3F8BEBFD80B3}" type="slidenum">
              <a:rPr lang="zh-CN" altLang="en-US" smtClean="0">
                <a:latin typeface="Arial" panose="020B0604020202020204" pitchFamily="34" charset="0"/>
                <a:ea typeface="宋体" panose="02010600030101010101" pitchFamily="2" charset="-122"/>
              </a:rPr>
              <a:t>6</a:t>
            </a:fld>
            <a:endParaRPr lang="zh-CN" altLang="en-US">
              <a:latin typeface="Arial" panose="020B0604020202020204" pitchFamily="34" charset="0"/>
              <a:ea typeface="宋体" panose="02010600030101010101" pitchFamily="2" charset="-122"/>
            </a:endParaRPr>
          </a:p>
        </p:txBody>
      </p:sp>
      <p:sp>
        <p:nvSpPr>
          <p:cNvPr id="60418" name="幻灯片图像占位符 508929"/>
          <p:cNvSpPr>
            <a:spLocks noGrp="1" noRot="1" noChangeAspect="1" noChangeArrowheads="1" noTextEdit="1"/>
          </p:cNvSpPr>
          <p:nvPr>
            <p:ph type="sldImg" idx="4294967295"/>
          </p:nvPr>
        </p:nvSpPr>
        <p:spPr>
          <a:ln>
            <a:miter lim="800000"/>
          </a:ln>
        </p:spPr>
      </p:sp>
      <p:sp>
        <p:nvSpPr>
          <p:cNvPr id="60419" name="文本占位符 508930"/>
          <p:cNvSpPr>
            <a:spLocks noGrp="1" noChangeArrowheads="1"/>
          </p:cNvSpPr>
          <p:nvPr>
            <p:ph type="body" idx="4294967295"/>
          </p:nvPr>
        </p:nvSpPr>
        <p:spPr>
          <a:noFill/>
        </p:spPr>
        <p:txBody>
          <a:bodyPr/>
          <a:lstStyle/>
          <a:p>
            <a:pPr eaLnBrk="1" hangingPunct="1"/>
            <a:endParaRPr lang="zh-CN" altLang="zh-CN"/>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1" name="灯片编号占位符 1"/>
          <p:cNvSpPr>
            <a:spLocks noGrp="1" noChangeArrowheads="1"/>
          </p:cNvSpPr>
          <p:nvPr>
            <p:ph type="sldNum" sz="quarter" idx="5"/>
          </p:nvPr>
        </p:nvSpPr>
        <p:spPr bwMode="auto">
          <a:noFill/>
          <a:ln>
            <a:miter lim="800000"/>
          </a:ln>
        </p:spPr>
        <p:txBody>
          <a:bodyPr/>
          <a:lstStyle/>
          <a:p>
            <a:fld id="{6CBF44F7-180D-4A51-84C4-8855A5CDCC87}" type="slidenum">
              <a:rPr lang="zh-CN" altLang="en-US" smtClean="0">
                <a:latin typeface="Arial" panose="020B0604020202020204" pitchFamily="34" charset="0"/>
                <a:ea typeface="宋体" panose="02010600030101010101" pitchFamily="2" charset="-122"/>
              </a:rPr>
              <a:t>45</a:t>
            </a:fld>
            <a:endParaRPr lang="en-US" altLang="zh-CN">
              <a:latin typeface="Arial" panose="020B0604020202020204" pitchFamily="34" charset="0"/>
              <a:ea typeface="宋体" panose="02010600030101010101" pitchFamily="2" charset="-122"/>
            </a:endParaRPr>
          </a:p>
        </p:txBody>
      </p:sp>
      <p:sp>
        <p:nvSpPr>
          <p:cNvPr id="122882" name="幻灯片图像占位符 278529"/>
          <p:cNvSpPr>
            <a:spLocks noGrp="1" noRot="1" noChangeAspect="1" noChangeArrowheads="1" noTextEdit="1"/>
          </p:cNvSpPr>
          <p:nvPr>
            <p:ph type="sldImg" idx="4294967295"/>
          </p:nvPr>
        </p:nvSpPr>
        <p:spPr>
          <a:ln>
            <a:miter lim="800000"/>
          </a:ln>
        </p:spPr>
      </p:sp>
      <p:sp>
        <p:nvSpPr>
          <p:cNvPr id="122883" name="文本占位符 278530"/>
          <p:cNvSpPr>
            <a:spLocks noGrp="1" noChangeArrowheads="1"/>
          </p:cNvSpPr>
          <p:nvPr>
            <p:ph type="body" idx="4294967295"/>
          </p:nvPr>
        </p:nvSpPr>
        <p:spPr>
          <a:noFill/>
        </p:spPr>
        <p:txBody>
          <a:bodyPr/>
          <a:lstStyle/>
          <a:p>
            <a:pPr eaLnBrk="1" hangingPunct="1"/>
            <a:endParaRPr lang="zh-CN"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灯片编号占位符 1"/>
          <p:cNvSpPr>
            <a:spLocks noGrp="1" noChangeArrowheads="1"/>
          </p:cNvSpPr>
          <p:nvPr>
            <p:ph type="sldNum" sz="quarter" idx="5"/>
          </p:nvPr>
        </p:nvSpPr>
        <p:spPr bwMode="auto">
          <a:noFill/>
          <a:ln>
            <a:miter lim="800000"/>
          </a:ln>
        </p:spPr>
        <p:txBody>
          <a:bodyPr/>
          <a:lstStyle/>
          <a:p>
            <a:fld id="{693A7CCB-0715-47E4-8C60-BF7082A6F209}" type="slidenum">
              <a:rPr lang="zh-CN" altLang="en-US" smtClean="0">
                <a:latin typeface="Arial" panose="020B0604020202020204" pitchFamily="34" charset="0"/>
                <a:ea typeface="宋体" panose="02010600030101010101" pitchFamily="2" charset="-122"/>
              </a:rPr>
              <a:t>7</a:t>
            </a:fld>
            <a:endParaRPr lang="zh-CN" altLang="en-US">
              <a:latin typeface="Arial" panose="020B0604020202020204" pitchFamily="34" charset="0"/>
              <a:ea typeface="宋体" panose="02010600030101010101" pitchFamily="2" charset="-122"/>
            </a:endParaRPr>
          </a:p>
        </p:txBody>
      </p:sp>
      <p:sp>
        <p:nvSpPr>
          <p:cNvPr id="62466" name="幻灯片图像占位符 509953"/>
          <p:cNvSpPr>
            <a:spLocks noGrp="1" noRot="1" noChangeAspect="1" noChangeArrowheads="1" noTextEdit="1"/>
          </p:cNvSpPr>
          <p:nvPr>
            <p:ph type="sldImg" idx="4294967295"/>
          </p:nvPr>
        </p:nvSpPr>
        <p:spPr>
          <a:ln>
            <a:miter lim="800000"/>
          </a:ln>
        </p:spPr>
      </p:sp>
      <p:sp>
        <p:nvSpPr>
          <p:cNvPr id="62467" name="文本占位符 509954"/>
          <p:cNvSpPr>
            <a:spLocks noGrp="1" noChangeArrowheads="1"/>
          </p:cNvSpPr>
          <p:nvPr>
            <p:ph type="body" idx="4294967295"/>
          </p:nvPr>
        </p:nvSpPr>
        <p:spPr>
          <a:noFill/>
        </p:spPr>
        <p:txBody>
          <a:bodyPr/>
          <a:lstStyle/>
          <a:p>
            <a:pPr eaLnBrk="1" hangingPunct="1"/>
            <a:endParaRPr lang="zh-CN"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灯片编号占位符 1"/>
          <p:cNvSpPr>
            <a:spLocks noGrp="1" noChangeArrowheads="1"/>
          </p:cNvSpPr>
          <p:nvPr>
            <p:ph type="sldNum" sz="quarter" idx="5"/>
          </p:nvPr>
        </p:nvSpPr>
        <p:spPr bwMode="auto">
          <a:noFill/>
          <a:ln>
            <a:miter lim="800000"/>
          </a:ln>
        </p:spPr>
        <p:txBody>
          <a:bodyPr/>
          <a:lstStyle/>
          <a:p>
            <a:fld id="{1A1115A5-8A18-4AB2-BB71-7CAD6EE00ED6}" type="slidenum">
              <a:rPr lang="zh-CN" altLang="en-US" smtClean="0">
                <a:latin typeface="Arial" panose="020B0604020202020204" pitchFamily="34" charset="0"/>
                <a:ea typeface="宋体" panose="02010600030101010101" pitchFamily="2" charset="-122"/>
              </a:rPr>
              <a:t>8</a:t>
            </a:fld>
            <a:endParaRPr lang="zh-CN" altLang="en-US">
              <a:latin typeface="Arial" panose="020B0604020202020204" pitchFamily="34" charset="0"/>
              <a:ea typeface="宋体" panose="02010600030101010101" pitchFamily="2" charset="-122"/>
            </a:endParaRPr>
          </a:p>
        </p:txBody>
      </p:sp>
      <p:sp>
        <p:nvSpPr>
          <p:cNvPr id="64514" name="幻灯片图像占位符 510977"/>
          <p:cNvSpPr>
            <a:spLocks noGrp="1" noRot="1" noChangeAspect="1" noChangeArrowheads="1" noTextEdit="1"/>
          </p:cNvSpPr>
          <p:nvPr>
            <p:ph type="sldImg" idx="4294967295"/>
          </p:nvPr>
        </p:nvSpPr>
        <p:spPr>
          <a:ln>
            <a:miter lim="800000"/>
          </a:ln>
        </p:spPr>
      </p:sp>
      <p:sp>
        <p:nvSpPr>
          <p:cNvPr id="64515" name="文本占位符 510978"/>
          <p:cNvSpPr>
            <a:spLocks noGrp="1" noChangeArrowheads="1"/>
          </p:cNvSpPr>
          <p:nvPr>
            <p:ph type="body" idx="4294967295"/>
          </p:nvPr>
        </p:nvSpPr>
        <p:spPr>
          <a:noFill/>
        </p:spPr>
        <p:txBody>
          <a:bodyPr/>
          <a:lstStyle/>
          <a:p>
            <a:pPr eaLnBrk="1" hangingPunct="1"/>
            <a:endParaRPr lang="zh-CN"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灯片编号占位符 1"/>
          <p:cNvSpPr>
            <a:spLocks noGrp="1" noChangeArrowheads="1"/>
          </p:cNvSpPr>
          <p:nvPr>
            <p:ph type="sldNum" sz="quarter" idx="5"/>
          </p:nvPr>
        </p:nvSpPr>
        <p:spPr bwMode="auto">
          <a:noFill/>
          <a:ln>
            <a:miter lim="800000"/>
          </a:ln>
        </p:spPr>
        <p:txBody>
          <a:bodyPr/>
          <a:lstStyle/>
          <a:p>
            <a:fld id="{D90B30B6-FA11-45D0-86FF-D568E00E2C91}" type="slidenum">
              <a:rPr lang="zh-CN" altLang="en-US" smtClean="0">
                <a:latin typeface="Arial" panose="020B0604020202020204" pitchFamily="34" charset="0"/>
                <a:ea typeface="宋体" panose="02010600030101010101" pitchFamily="2" charset="-122"/>
              </a:rPr>
              <a:t>9</a:t>
            </a:fld>
            <a:endParaRPr lang="zh-CN" altLang="en-US">
              <a:latin typeface="Arial" panose="020B0604020202020204" pitchFamily="34" charset="0"/>
              <a:ea typeface="宋体" panose="02010600030101010101" pitchFamily="2" charset="-122"/>
            </a:endParaRPr>
          </a:p>
        </p:txBody>
      </p:sp>
      <p:sp>
        <p:nvSpPr>
          <p:cNvPr id="66562" name="幻灯片图像占位符 512001"/>
          <p:cNvSpPr>
            <a:spLocks noGrp="1" noRot="1" noChangeAspect="1" noChangeArrowheads="1" noTextEdit="1"/>
          </p:cNvSpPr>
          <p:nvPr>
            <p:ph type="sldImg" idx="4294967295"/>
          </p:nvPr>
        </p:nvSpPr>
        <p:spPr>
          <a:ln>
            <a:miter lim="800000"/>
          </a:ln>
        </p:spPr>
      </p:sp>
      <p:sp>
        <p:nvSpPr>
          <p:cNvPr id="66563" name="文本占位符 512002"/>
          <p:cNvSpPr>
            <a:spLocks noGrp="1" noChangeArrowheads="1"/>
          </p:cNvSpPr>
          <p:nvPr>
            <p:ph type="body" idx="4294967295"/>
          </p:nvPr>
        </p:nvSpPr>
        <p:spPr>
          <a:noFill/>
        </p:spPr>
        <p:txBody>
          <a:bodyPr/>
          <a:lstStyle/>
          <a:p>
            <a:pPr eaLnBrk="1" hangingPunct="1"/>
            <a:endParaRPr lang="zh-CN" altLang="zh-CN"/>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灯片编号占位符 1"/>
          <p:cNvSpPr>
            <a:spLocks noGrp="1" noChangeArrowheads="1"/>
          </p:cNvSpPr>
          <p:nvPr>
            <p:ph type="sldNum" sz="quarter" idx="5"/>
          </p:nvPr>
        </p:nvSpPr>
        <p:spPr bwMode="auto">
          <a:noFill/>
          <a:ln>
            <a:miter lim="800000"/>
          </a:ln>
        </p:spPr>
        <p:txBody>
          <a:bodyPr/>
          <a:lstStyle/>
          <a:p>
            <a:fld id="{B1AF1904-37CB-46D2-A9F9-25EA28511300}" type="slidenum">
              <a:rPr lang="zh-CN" altLang="en-US" smtClean="0">
                <a:latin typeface="Arial" panose="020B0604020202020204" pitchFamily="34" charset="0"/>
                <a:ea typeface="宋体" panose="02010600030101010101" pitchFamily="2" charset="-122"/>
              </a:rPr>
              <a:t>10</a:t>
            </a:fld>
            <a:endParaRPr lang="zh-CN" altLang="en-US">
              <a:latin typeface="Arial" panose="020B0604020202020204" pitchFamily="34" charset="0"/>
              <a:ea typeface="宋体" panose="02010600030101010101" pitchFamily="2" charset="-122"/>
            </a:endParaRPr>
          </a:p>
        </p:txBody>
      </p:sp>
      <p:sp>
        <p:nvSpPr>
          <p:cNvPr id="68610" name="幻灯片图像占位符 513025"/>
          <p:cNvSpPr>
            <a:spLocks noGrp="1" noRot="1" noChangeAspect="1" noChangeArrowheads="1" noTextEdit="1"/>
          </p:cNvSpPr>
          <p:nvPr>
            <p:ph type="sldImg" idx="4294967295"/>
          </p:nvPr>
        </p:nvSpPr>
        <p:spPr>
          <a:ln>
            <a:miter lim="800000"/>
          </a:ln>
        </p:spPr>
      </p:sp>
      <p:sp>
        <p:nvSpPr>
          <p:cNvPr id="68611" name="文本占位符 513026"/>
          <p:cNvSpPr>
            <a:spLocks noGrp="1" noChangeArrowheads="1"/>
          </p:cNvSpPr>
          <p:nvPr>
            <p:ph type="body" idx="4294967295"/>
          </p:nvPr>
        </p:nvSpPr>
        <p:spPr>
          <a:noFill/>
        </p:spPr>
        <p:txBody>
          <a:bodyPr/>
          <a:lstStyle/>
          <a:p>
            <a:pPr eaLnBrk="1" hangingPunct="1"/>
            <a:endParaRPr lang="zh-CN" altLang="zh-CN"/>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灯片编号占位符 1"/>
          <p:cNvSpPr>
            <a:spLocks noGrp="1" noChangeArrowheads="1"/>
          </p:cNvSpPr>
          <p:nvPr>
            <p:ph type="sldNum" sz="quarter" idx="5"/>
          </p:nvPr>
        </p:nvSpPr>
        <p:spPr bwMode="auto">
          <a:noFill/>
          <a:ln>
            <a:miter lim="800000"/>
          </a:ln>
        </p:spPr>
        <p:txBody>
          <a:bodyPr/>
          <a:lstStyle/>
          <a:p>
            <a:fld id="{0CCFF632-A369-40F4-A782-04F152C9C9F8}" type="slidenum">
              <a:rPr lang="zh-CN" altLang="en-US" smtClean="0">
                <a:latin typeface="Arial" panose="020B0604020202020204" pitchFamily="34" charset="0"/>
                <a:ea typeface="宋体" panose="02010600030101010101" pitchFamily="2" charset="-122"/>
              </a:rPr>
              <a:t>11</a:t>
            </a:fld>
            <a:endParaRPr lang="zh-CN" altLang="en-US">
              <a:latin typeface="Arial" panose="020B0604020202020204" pitchFamily="34" charset="0"/>
              <a:ea typeface="宋体" panose="02010600030101010101" pitchFamily="2" charset="-122"/>
            </a:endParaRPr>
          </a:p>
        </p:txBody>
      </p:sp>
      <p:sp>
        <p:nvSpPr>
          <p:cNvPr id="70658" name="幻灯片图像占位符 514049"/>
          <p:cNvSpPr>
            <a:spLocks noGrp="1" noRot="1" noChangeAspect="1" noChangeArrowheads="1" noTextEdit="1"/>
          </p:cNvSpPr>
          <p:nvPr>
            <p:ph type="sldImg" idx="4294967295"/>
          </p:nvPr>
        </p:nvSpPr>
        <p:spPr>
          <a:ln>
            <a:miter lim="800000"/>
          </a:ln>
        </p:spPr>
      </p:sp>
      <p:sp>
        <p:nvSpPr>
          <p:cNvPr id="70659" name="文本占位符 514050"/>
          <p:cNvSpPr>
            <a:spLocks noGrp="1" noChangeArrowheads="1"/>
          </p:cNvSpPr>
          <p:nvPr>
            <p:ph type="body" idx="4294967295"/>
          </p:nvPr>
        </p:nvSpPr>
        <p:spPr>
          <a:noFill/>
        </p:spPr>
        <p:txBody>
          <a:bodyPr/>
          <a:lstStyle/>
          <a:p>
            <a:pPr eaLnBrk="1" hangingPunct="1"/>
            <a:endParaRPr lang="zh-CN" altLang="zh-CN"/>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灯片编号占位符 1"/>
          <p:cNvSpPr>
            <a:spLocks noGrp="1" noChangeArrowheads="1"/>
          </p:cNvSpPr>
          <p:nvPr>
            <p:ph type="sldNum" sz="quarter" idx="5"/>
          </p:nvPr>
        </p:nvSpPr>
        <p:spPr bwMode="auto">
          <a:noFill/>
          <a:ln>
            <a:miter lim="800000"/>
          </a:ln>
        </p:spPr>
        <p:txBody>
          <a:bodyPr/>
          <a:lstStyle/>
          <a:p>
            <a:fld id="{84F170AC-1909-4D63-A592-80424B4CF2EB}" type="slidenum">
              <a:rPr lang="zh-CN" altLang="en-US" smtClean="0">
                <a:latin typeface="Arial" panose="020B0604020202020204" pitchFamily="34" charset="0"/>
                <a:ea typeface="宋体" panose="02010600030101010101" pitchFamily="2" charset="-122"/>
              </a:rPr>
              <a:t>13</a:t>
            </a:fld>
            <a:endParaRPr lang="zh-CN" altLang="en-US">
              <a:latin typeface="Arial" panose="020B0604020202020204" pitchFamily="34" charset="0"/>
              <a:ea typeface="宋体" panose="02010600030101010101" pitchFamily="2" charset="-122"/>
            </a:endParaRPr>
          </a:p>
        </p:txBody>
      </p:sp>
      <p:sp>
        <p:nvSpPr>
          <p:cNvPr id="73730" name="幻灯片图像占位符 515073"/>
          <p:cNvSpPr>
            <a:spLocks noGrp="1" noRot="1" noChangeAspect="1" noChangeArrowheads="1" noTextEdit="1"/>
          </p:cNvSpPr>
          <p:nvPr>
            <p:ph type="sldImg" idx="4294967295"/>
          </p:nvPr>
        </p:nvSpPr>
        <p:spPr>
          <a:ln>
            <a:miter lim="800000"/>
          </a:ln>
        </p:spPr>
      </p:sp>
      <p:sp>
        <p:nvSpPr>
          <p:cNvPr id="73731" name="文本占位符 515074"/>
          <p:cNvSpPr>
            <a:spLocks noGrp="1" noChangeArrowheads="1"/>
          </p:cNvSpPr>
          <p:nvPr>
            <p:ph type="body" idx="4294967295"/>
          </p:nvPr>
        </p:nvSpPr>
        <p:spPr>
          <a:noFill/>
        </p:spPr>
        <p:txBody>
          <a:bodyPr/>
          <a:lstStyle/>
          <a:p>
            <a:pPr eaLnBrk="1" hangingPunct="1"/>
            <a:endParaRPr lang="zh-CN" altLang="zh-CN"/>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灯片编号占位符 1"/>
          <p:cNvSpPr>
            <a:spLocks noGrp="1" noChangeArrowheads="1"/>
          </p:cNvSpPr>
          <p:nvPr>
            <p:ph type="sldNum" sz="quarter" idx="5"/>
          </p:nvPr>
        </p:nvSpPr>
        <p:spPr bwMode="auto">
          <a:noFill/>
          <a:ln>
            <a:miter lim="800000"/>
          </a:ln>
        </p:spPr>
        <p:txBody>
          <a:bodyPr/>
          <a:lstStyle/>
          <a:p>
            <a:fld id="{B51B760E-6179-48ED-8BAC-9E5CAC27A053}" type="slidenum">
              <a:rPr lang="zh-CN" altLang="en-US" smtClean="0">
                <a:latin typeface="Arial" panose="020B0604020202020204" pitchFamily="34" charset="0"/>
                <a:ea typeface="宋体" panose="02010600030101010101" pitchFamily="2" charset="-122"/>
              </a:rPr>
              <a:t>16</a:t>
            </a:fld>
            <a:endParaRPr lang="en-US" altLang="zh-CN">
              <a:latin typeface="Arial" panose="020B0604020202020204" pitchFamily="34" charset="0"/>
              <a:ea typeface="宋体" panose="02010600030101010101" pitchFamily="2" charset="-122"/>
            </a:endParaRPr>
          </a:p>
        </p:txBody>
      </p:sp>
      <p:sp>
        <p:nvSpPr>
          <p:cNvPr id="77826" name="幻灯片图像占位符 517121"/>
          <p:cNvSpPr>
            <a:spLocks noGrp="1" noRot="1" noChangeAspect="1" noChangeArrowheads="1" noTextEdit="1"/>
          </p:cNvSpPr>
          <p:nvPr>
            <p:ph type="sldImg" idx="4294967295"/>
          </p:nvPr>
        </p:nvSpPr>
        <p:spPr>
          <a:ln>
            <a:miter lim="800000"/>
          </a:ln>
        </p:spPr>
      </p:sp>
      <p:sp>
        <p:nvSpPr>
          <p:cNvPr id="77827" name="文本占位符 517122"/>
          <p:cNvSpPr>
            <a:spLocks noGrp="1" noChangeArrowheads="1"/>
          </p:cNvSpPr>
          <p:nvPr>
            <p:ph type="body" idx="4294967295"/>
          </p:nvPr>
        </p:nvSpPr>
        <p:spPr>
          <a:noFill/>
        </p:spPr>
        <p:txBody>
          <a:bodyPr/>
          <a:lstStyle/>
          <a:p>
            <a:pPr eaLnBrk="1" hangingPunct="1"/>
            <a:endParaRPr lang="zh-CN"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5_内页">
    <p:spTree>
      <p:nvGrpSpPr>
        <p:cNvPr id="1" name=""/>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6_内页">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7_内页">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标题幻灯片">
    <p:spTree>
      <p:nvGrpSpPr>
        <p:cNvPr id="1" name=""/>
        <p:cNvGrpSpPr/>
        <p:nvPr/>
      </p:nvGrpSpPr>
      <p:grpSpPr>
        <a:xfrm>
          <a:off x="0" y="0"/>
          <a:ext cx="0" cy="0"/>
          <a:chOff x="0" y="0"/>
          <a:chExt cx="0" cy="0"/>
        </a:xfrm>
      </p:grpSpPr>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159"/>
            <a:ext cx="8229600" cy="858000"/>
          </a:xfrm>
          <a:prstGeom prst="rect">
            <a:avLst/>
          </a:prstGeom>
        </p:spPr>
        <p:txBody>
          <a:bodyPr lIns="121917" tIns="60958" rIns="121917" bIns="60958"/>
          <a:lstStyle/>
          <a:p>
            <a:r>
              <a:rPr lang="zh-CN" altLang="en-US" noProof="1"/>
              <a:t>单击此处编辑母版标题样式</a:t>
            </a:r>
          </a:p>
        </p:txBody>
      </p:sp>
      <p:sp>
        <p:nvSpPr>
          <p:cNvPr id="3" name="内容占位符 2"/>
          <p:cNvSpPr>
            <a:spLocks noGrp="1"/>
          </p:cNvSpPr>
          <p:nvPr>
            <p:ph idx="1"/>
          </p:nvPr>
        </p:nvSpPr>
        <p:spPr>
          <a:xfrm>
            <a:off x="457200" y="1201201"/>
            <a:ext cx="8229600" cy="3397442"/>
          </a:xfrm>
          <a:prstGeom prst="rect">
            <a:avLst/>
          </a:prstGeom>
        </p:spPr>
        <p:txBody>
          <a:bodyPr lIns="121917" tIns="60958" rIns="121917" bIns="60958"/>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Rectangle 4"/>
          <p:cNvSpPr>
            <a:spLocks noGrp="1"/>
          </p:cNvSpPr>
          <p:nvPr>
            <p:ph type="dt" sz="half" idx="10"/>
          </p:nvPr>
        </p:nvSpPr>
        <p:spPr>
          <a:xfrm>
            <a:off x="457200" y="4691063"/>
            <a:ext cx="2133600" cy="357187"/>
          </a:xfrm>
          <a:prstGeom prst="rect">
            <a:avLst/>
          </a:prstGeom>
        </p:spPr>
        <p:txBody>
          <a:bodyPr lIns="121917" tIns="60958" rIns="121917" bIns="60958"/>
          <a:lstStyle>
            <a:lvl1pPr eaLnBrk="1" hangingPunct="1">
              <a:lnSpc>
                <a:spcPct val="125000"/>
              </a:lnSpc>
              <a:buFont typeface="Arial" panose="020B0604020202020204" pitchFamily="34" charset="0"/>
              <a:buNone/>
              <a:defRPr sz="4300" b="1" noProof="1">
                <a:solidFill>
                  <a:srgbClr val="3333FF"/>
                </a:solidFill>
                <a:latin typeface="Times New Roman" panose="02020603050405020304" pitchFamily="18" charset="0"/>
                <a:ea typeface="宋体" panose="02010600030101010101" pitchFamily="2" charset="-122"/>
              </a:defRPr>
            </a:lvl1pPr>
          </a:lstStyle>
          <a:p>
            <a:pPr>
              <a:defRPr/>
            </a:pPr>
            <a:endParaRPr lang="en-US" altLang="x-none"/>
          </a:p>
        </p:txBody>
      </p:sp>
      <p:sp>
        <p:nvSpPr>
          <p:cNvPr id="5" name="Rectangle 5"/>
          <p:cNvSpPr>
            <a:spLocks noGrp="1"/>
          </p:cNvSpPr>
          <p:nvPr>
            <p:ph type="ftr" sz="quarter" idx="11"/>
          </p:nvPr>
        </p:nvSpPr>
        <p:spPr>
          <a:xfrm>
            <a:off x="3124200" y="4691063"/>
            <a:ext cx="2895600" cy="357187"/>
          </a:xfrm>
          <a:prstGeom prst="rect">
            <a:avLst/>
          </a:prstGeom>
        </p:spPr>
        <p:txBody>
          <a:bodyPr lIns="121917" tIns="60958" rIns="121917" bIns="60958"/>
          <a:lstStyle>
            <a:lvl1pPr eaLnBrk="1" hangingPunct="1">
              <a:lnSpc>
                <a:spcPct val="125000"/>
              </a:lnSpc>
              <a:buFont typeface="Arial" panose="020B0604020202020204" pitchFamily="34" charset="0"/>
              <a:buNone/>
              <a:defRPr sz="4300" b="1" noProof="1">
                <a:solidFill>
                  <a:srgbClr val="3333FF"/>
                </a:solidFill>
                <a:latin typeface="Times New Roman" panose="02020603050405020304" pitchFamily="18" charset="0"/>
                <a:ea typeface="宋体" panose="02010600030101010101" pitchFamily="2" charset="-122"/>
              </a:defRPr>
            </a:lvl1pPr>
          </a:lstStyle>
          <a:p>
            <a:pPr>
              <a:defRPr/>
            </a:pPr>
            <a:endParaRPr lang="en-US" altLang="x-none"/>
          </a:p>
        </p:txBody>
      </p:sp>
      <p:sp>
        <p:nvSpPr>
          <p:cNvPr id="6" name="Rectangle 6"/>
          <p:cNvSpPr>
            <a:spLocks noGrp="1"/>
          </p:cNvSpPr>
          <p:nvPr>
            <p:ph type="sldNum" sz="quarter" idx="12"/>
          </p:nvPr>
        </p:nvSpPr>
        <p:spPr>
          <a:xfrm>
            <a:off x="6553200" y="4691063"/>
            <a:ext cx="2133600" cy="357187"/>
          </a:xfrm>
          <a:prstGeom prst="rect">
            <a:avLst/>
          </a:prstGeom>
        </p:spPr>
        <p:txBody>
          <a:bodyPr vert="horz" wrap="square" lIns="121917" tIns="60958" rIns="121917" bIns="60958" numCol="1" anchor="t" anchorCtr="0" compatLnSpc="1"/>
          <a:lstStyle>
            <a:lvl1pPr>
              <a:lnSpc>
                <a:spcPct val="125000"/>
              </a:lnSpc>
              <a:defRPr sz="4300" b="1">
                <a:solidFill>
                  <a:srgbClr val="3333FF"/>
                </a:solidFill>
                <a:latin typeface="Times New Roman" panose="02020603050405020304" pitchFamily="18" charset="0"/>
                <a:ea typeface="宋体" panose="02010600030101010101" pitchFamily="2" charset="-122"/>
              </a:defRPr>
            </a:lvl1pPr>
          </a:lstStyle>
          <a:p>
            <a:pPr>
              <a:defRPr/>
            </a:pPr>
            <a:fld id="{6D0774DF-F2AA-4D85-BB09-F743A5590695}" type="slidenum">
              <a:rPr lang="en-US" altLang="zh-CN"/>
              <a:t>‹#›</a:t>
            </a:fld>
            <a:endParaRPr lang="en-US" altLang="zh-CN"/>
          </a:p>
        </p:txBody>
      </p:sp>
    </p:spTree>
  </p:cSld>
  <p:clrMapOvr>
    <a:masterClrMapping/>
  </p:clrMapOvr>
  <p:transition>
    <p:rand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2040"/>
            <a:ext cx="6858000" cy="1791273"/>
          </a:xfrm>
          <a:prstGeom prst="rect">
            <a:avLst/>
          </a:prstGeom>
        </p:spPr>
        <p:txBody>
          <a:bodyPr anchor="b"/>
          <a:lstStyle>
            <a:lvl1pPr algn="ctr">
              <a:defRPr sz="4505"/>
            </a:lvl1pPr>
          </a:lstStyle>
          <a:p>
            <a:r>
              <a:rPr lang="zh-CN" altLang="en-US"/>
              <a:t>单击此处编辑母版标题样式</a:t>
            </a:r>
          </a:p>
        </p:txBody>
      </p:sp>
      <p:sp>
        <p:nvSpPr>
          <p:cNvPr id="3" name="副标题 2"/>
          <p:cNvSpPr>
            <a:spLocks noGrp="1"/>
          </p:cNvSpPr>
          <p:nvPr>
            <p:ph type="subTitle" idx="1"/>
          </p:nvPr>
        </p:nvSpPr>
        <p:spPr>
          <a:xfrm>
            <a:off x="1143000" y="2702392"/>
            <a:ext cx="6858000" cy="1242218"/>
          </a:xfrm>
          <a:prstGeom prst="rect">
            <a:avLst/>
          </a:prstGeo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2235" indent="0" algn="ctr">
              <a:buNone/>
              <a:defRPr sz="1200"/>
            </a:lvl5pPr>
            <a:lvl6pPr marL="1715135" indent="0" algn="ctr">
              <a:buNone/>
              <a:defRPr sz="1200"/>
            </a:lvl6pPr>
            <a:lvl7pPr marL="2058035" indent="0" algn="ctr">
              <a:buNone/>
              <a:defRPr sz="1200"/>
            </a:lvl7pPr>
            <a:lvl8pPr marL="2400935" indent="0" algn="ctr">
              <a:buNone/>
              <a:defRPr sz="1200"/>
            </a:lvl8pPr>
            <a:lvl9pPr marL="2743835" indent="0" algn="ctr">
              <a:buNone/>
              <a:defRPr sz="1200"/>
            </a:lvl9pPr>
          </a:lstStyle>
          <a:p>
            <a:r>
              <a:rPr lang="zh-CN" altLang="en-US"/>
              <a:t>单击此处编辑母版副标题样式</a:t>
            </a:r>
          </a:p>
        </p:txBody>
      </p:sp>
      <p:sp>
        <p:nvSpPr>
          <p:cNvPr id="4" name="日期占位符 3"/>
          <p:cNvSpPr>
            <a:spLocks noGrp="1"/>
          </p:cNvSpPr>
          <p:nvPr>
            <p:ph type="dt" sz="half" idx="10"/>
          </p:nvPr>
        </p:nvSpPr>
        <p:spPr>
          <a:xfrm>
            <a:off x="628650" y="4768850"/>
            <a:ext cx="2057400" cy="274638"/>
          </a:xfrm>
          <a:prstGeom prst="rect">
            <a:avLst/>
          </a:prstGeom>
        </p:spPr>
        <p:txBody>
          <a:bodyPr/>
          <a:lstStyle>
            <a:lvl1pPr>
              <a:defRPr>
                <a:solidFill>
                  <a:prstClr val="black">
                    <a:tint val="75000"/>
                  </a:prstClr>
                </a:solidFill>
              </a:defRPr>
            </a:lvl1pPr>
          </a:lstStyle>
          <a:p>
            <a:pPr>
              <a:defRPr/>
            </a:pPr>
            <a:fld id="{B5F5666A-CBA6-4248-9184-1C4B5F3C3505}" type="datetimeFigureOut">
              <a:rPr lang="zh-CN" altLang="en-US"/>
              <a:t>2022/10/28</a:t>
            </a:fld>
            <a:endParaRPr lang="zh-CN" altLang="en-US"/>
          </a:p>
        </p:txBody>
      </p:sp>
      <p:sp>
        <p:nvSpPr>
          <p:cNvPr id="5" name="页脚占位符 4"/>
          <p:cNvSpPr>
            <a:spLocks noGrp="1"/>
          </p:cNvSpPr>
          <p:nvPr>
            <p:ph type="ftr" sz="quarter" idx="11"/>
          </p:nvPr>
        </p:nvSpPr>
        <p:spPr>
          <a:xfrm>
            <a:off x="3028950" y="4768850"/>
            <a:ext cx="3086100" cy="274638"/>
          </a:xfrm>
          <a:prstGeom prst="rect">
            <a:avLst/>
          </a:prstGeom>
        </p:spPr>
        <p:txBody>
          <a:bodyPr/>
          <a:lstStyle>
            <a:lvl1pPr>
              <a:defRPr>
                <a:solidFill>
                  <a:prstClr val="black">
                    <a:tint val="75000"/>
                  </a:prstClr>
                </a:solidFill>
              </a:defRPr>
            </a:lvl1pPr>
          </a:lstStyle>
          <a:p>
            <a:pPr>
              <a:defRPr/>
            </a:pPr>
            <a:endParaRPr lang="zh-CN" altLang="en-US"/>
          </a:p>
        </p:txBody>
      </p:sp>
      <p:sp>
        <p:nvSpPr>
          <p:cNvPr id="6" name="灯片编号占位符 5"/>
          <p:cNvSpPr>
            <a:spLocks noGrp="1"/>
          </p:cNvSpPr>
          <p:nvPr>
            <p:ph type="sldNum" sz="quarter" idx="12"/>
          </p:nvPr>
        </p:nvSpPr>
        <p:spPr>
          <a:xfrm>
            <a:off x="6457950" y="4768850"/>
            <a:ext cx="2057400" cy="274638"/>
          </a:xfrm>
          <a:prstGeom prst="rect">
            <a:avLst/>
          </a:prstGeom>
        </p:spPr>
        <p:txBody>
          <a:bodyPr/>
          <a:lstStyle>
            <a:lvl1pPr>
              <a:defRPr>
                <a:solidFill>
                  <a:prstClr val="black">
                    <a:tint val="75000"/>
                  </a:prstClr>
                </a:solidFill>
              </a:defRPr>
            </a:lvl1pPr>
          </a:lstStyle>
          <a:p>
            <a:pPr>
              <a:defRPr/>
            </a:pPr>
            <a:fld id="{E09716AC-3C0B-48A4-A6BD-304CA9E6A61D}" type="slidenum">
              <a:rPr lang="zh-CN" altLang="en-US"/>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空白">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空白">
    <p:spTree>
      <p:nvGrpSpPr>
        <p:cNvPr id="1" name=""/>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1_标题幻灯片">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Tree>
  </p:cSld>
  <p:clrMapOvr>
    <a:masterClrMapping/>
  </p:clrMapOvr>
  <p:transition spd="slow" advTm="0">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空白">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_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4_标题幻灯片">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371781" y="2915460"/>
            <a:ext cx="6400443" cy="1314815"/>
          </a:xfrm>
          <a:prstGeom prst="rect">
            <a:avLst/>
          </a:prstGeo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8035" indent="0" algn="ctr">
              <a:buNone/>
              <a:defRPr>
                <a:solidFill>
                  <a:schemeClr val="tx1">
                    <a:tint val="75000"/>
                  </a:schemeClr>
                </a:solidFill>
              </a:defRPr>
            </a:lvl7pPr>
            <a:lvl8pPr marL="2400935" indent="0" algn="ctr">
              <a:buNone/>
              <a:defRPr>
                <a:solidFill>
                  <a:schemeClr val="tx1">
                    <a:tint val="75000"/>
                  </a:schemeClr>
                </a:solidFill>
              </a:defRPr>
            </a:lvl8pPr>
            <a:lvl9pPr marL="2743835" indent="0" algn="ctr">
              <a:buNone/>
              <a:defRPr>
                <a:solidFill>
                  <a:schemeClr val="tx1">
                    <a:tint val="75000"/>
                  </a:schemeClr>
                </a:solidFill>
              </a:defRPr>
            </a:lvl9pPr>
          </a:lstStyle>
          <a:p>
            <a:r>
              <a:rPr lang="zh-CN" altLang="en-US" noProof="1"/>
              <a:t>单击此处编辑母版副标题样式</a:t>
            </a:r>
          </a:p>
        </p:txBody>
      </p:sp>
    </p:spTree>
  </p:cSld>
  <p:clrMapOvr>
    <a:masterClrMapping/>
  </p:clrMapOvr>
  <p:transition spd="slow">
    <p:random/>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5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62" y="1200484"/>
            <a:ext cx="8229481" cy="3395416"/>
          </a:xfrm>
          <a:prstGeom prst="rect">
            <a:avLst/>
          </a:prstGeo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Tree>
  </p:cSld>
  <p:clrMapOvr>
    <a:masterClrMapping/>
  </p:clrMapOvr>
  <p:transition spd="slow">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页">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内页">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内页">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内页">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空白">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theme" Target="../theme/theme2.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slideLayout" Target="../slideLayouts/slideLayout29.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26" name="图片 1" descr="九年级第十二单元02"/>
          <p:cNvPicPr>
            <a:picLocks noChangeAspect="1"/>
          </p:cNvPicPr>
          <p:nvPr userDrawn="1"/>
        </p:nvPicPr>
        <p:blipFill>
          <a:blip r:embed="rId19"/>
          <a:srcRect/>
          <a:stretch>
            <a:fillRect/>
          </a:stretch>
        </p:blipFill>
        <p:spPr bwMode="auto">
          <a:xfrm>
            <a:off x="0" y="-9525"/>
            <a:ext cx="9158288" cy="5153025"/>
          </a:xfrm>
          <a:prstGeom prst="rect">
            <a:avLst/>
          </a:prstGeom>
          <a:noFill/>
          <a:ln w="9525">
            <a:noFill/>
            <a:miter lim="800000"/>
            <a:headEnd/>
            <a:tailEnd/>
          </a:ln>
        </p:spPr>
      </p:pic>
      <p:pic>
        <p:nvPicPr>
          <p:cNvPr id="1027" name="图片 2" descr="初中七彩图标"/>
          <p:cNvPicPr>
            <a:picLocks noChangeAspect="1"/>
          </p:cNvPicPr>
          <p:nvPr userDrawn="1"/>
        </p:nvPicPr>
        <p:blipFill>
          <a:blip r:embed="rId20"/>
          <a:srcRect/>
          <a:stretch>
            <a:fillRect/>
          </a:stretch>
        </p:blipFill>
        <p:spPr bwMode="auto">
          <a:xfrm>
            <a:off x="7426325" y="61913"/>
            <a:ext cx="1427163" cy="576262"/>
          </a:xfrm>
          <a:prstGeom prst="rect">
            <a:avLst/>
          </a:prstGeom>
          <a:noFill/>
          <a:ln w="9525">
            <a:noFill/>
            <a:miter lim="800000"/>
            <a:headEnd/>
            <a:tailEnd/>
          </a:ln>
        </p:spPr>
      </p:pic>
      <p:sp>
        <p:nvSpPr>
          <p:cNvPr id="4" name="文本框 3"/>
          <p:cNvSpPr txBox="1"/>
          <p:nvPr userDrawn="1"/>
        </p:nvSpPr>
        <p:spPr>
          <a:xfrm>
            <a:off x="0" y="7938"/>
            <a:ext cx="2266950" cy="357187"/>
          </a:xfrm>
          <a:prstGeom prst="rect">
            <a:avLst/>
          </a:prstGeom>
          <a:noFill/>
        </p:spPr>
        <p:txBody>
          <a:bodyPr>
            <a:spAutoFit/>
          </a:bodyPr>
          <a:lstStyle/>
          <a:p>
            <a:pPr fontAlgn="auto">
              <a:spcBef>
                <a:spcPts val="0"/>
              </a:spcBef>
              <a:spcAft>
                <a:spcPts val="0"/>
              </a:spcAft>
              <a:defRPr/>
            </a:pPr>
            <a:r>
              <a:rPr lang="en-US" altLang="zh-CN" sz="1535" b="1" dirty="0">
                <a:solidFill>
                  <a:srgbClr val="595758"/>
                </a:solidFill>
                <a:latin typeface="方正粗圆简体" panose="02010601030101010101" charset="-122"/>
                <a:ea typeface="方正粗圆简体" panose="02010601030101010101" charset="-122"/>
              </a:rPr>
              <a:t>UNIT 12  SECTION B</a:t>
            </a:r>
            <a:r>
              <a:rPr lang="zh-CN" altLang="zh-CN" sz="1725" b="1" dirty="0">
                <a:solidFill>
                  <a:srgbClr val="595758"/>
                </a:solidFill>
                <a:latin typeface="方正粗圆简体" panose="02010601030101010101" charset="-122"/>
                <a:ea typeface="方正粗圆简体" panose="02010601030101010101" charset="-122"/>
              </a:rPr>
              <a:t> </a:t>
            </a:r>
            <a:endParaRPr kumimoji="1" lang="zh-CN" altLang="en-US" sz="1725" b="1" dirty="0">
              <a:solidFill>
                <a:srgbClr val="595758"/>
              </a:solidFill>
              <a:latin typeface="方正粗圆简体" panose="02010601030101010101" charset="-122"/>
              <a:ea typeface="方正粗圆简体" panose="02010601030101010101"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txStyles>
    <p:titleStyle>
      <a:lvl1pPr algn="ctr" defTabSz="684530" rtl="0" eaLnBrk="0" fontAlgn="base" hangingPunct="0">
        <a:spcBef>
          <a:spcPct val="0"/>
        </a:spcBef>
        <a:spcAft>
          <a:spcPct val="0"/>
        </a:spcAft>
        <a:defRPr sz="3300" kern="1200">
          <a:solidFill>
            <a:schemeClr val="tx1"/>
          </a:solidFill>
          <a:latin typeface="+mj-lt"/>
          <a:ea typeface="+mj-ea"/>
          <a:cs typeface="+mj-cs"/>
        </a:defRPr>
      </a:lvl1pPr>
      <a:lvl2pPr algn="ctr" defTabSz="684530" rtl="0" eaLnBrk="0" fontAlgn="base" hangingPunct="0">
        <a:spcBef>
          <a:spcPct val="0"/>
        </a:spcBef>
        <a:spcAft>
          <a:spcPct val="0"/>
        </a:spcAft>
        <a:defRPr sz="3300">
          <a:solidFill>
            <a:schemeClr val="tx1"/>
          </a:solidFill>
          <a:latin typeface="Calibri" panose="020F0502020204030204" pitchFamily="34" charset="0"/>
          <a:ea typeface="宋体" panose="02010600030101010101" pitchFamily="2" charset="-122"/>
        </a:defRPr>
      </a:lvl2pPr>
      <a:lvl3pPr algn="ctr" defTabSz="684530" rtl="0" eaLnBrk="0" fontAlgn="base" hangingPunct="0">
        <a:spcBef>
          <a:spcPct val="0"/>
        </a:spcBef>
        <a:spcAft>
          <a:spcPct val="0"/>
        </a:spcAft>
        <a:defRPr sz="3300">
          <a:solidFill>
            <a:schemeClr val="tx1"/>
          </a:solidFill>
          <a:latin typeface="Calibri" panose="020F0502020204030204" pitchFamily="34" charset="0"/>
          <a:ea typeface="宋体" panose="02010600030101010101" pitchFamily="2" charset="-122"/>
        </a:defRPr>
      </a:lvl3pPr>
      <a:lvl4pPr algn="ctr" defTabSz="684530" rtl="0" eaLnBrk="0" fontAlgn="base" hangingPunct="0">
        <a:spcBef>
          <a:spcPct val="0"/>
        </a:spcBef>
        <a:spcAft>
          <a:spcPct val="0"/>
        </a:spcAft>
        <a:defRPr sz="3300">
          <a:solidFill>
            <a:schemeClr val="tx1"/>
          </a:solidFill>
          <a:latin typeface="Calibri" panose="020F0502020204030204" pitchFamily="34" charset="0"/>
          <a:ea typeface="宋体" panose="02010600030101010101" pitchFamily="2" charset="-122"/>
        </a:defRPr>
      </a:lvl4pPr>
      <a:lvl5pPr algn="ctr" defTabSz="684530" rtl="0" eaLnBrk="0" fontAlgn="base" hangingPunct="0">
        <a:spcBef>
          <a:spcPct val="0"/>
        </a:spcBef>
        <a:spcAft>
          <a:spcPct val="0"/>
        </a:spcAft>
        <a:defRPr sz="3300">
          <a:solidFill>
            <a:schemeClr val="tx1"/>
          </a:solidFill>
          <a:latin typeface="Calibri" panose="020F0502020204030204" pitchFamily="34" charset="0"/>
          <a:ea typeface="宋体" panose="02010600030101010101" pitchFamily="2" charset="-122"/>
        </a:defRPr>
      </a:lvl5pPr>
      <a:lvl6pPr marL="457200" algn="ctr" defTabSz="684530" rtl="0" fontAlgn="base">
        <a:spcBef>
          <a:spcPct val="0"/>
        </a:spcBef>
        <a:spcAft>
          <a:spcPct val="0"/>
        </a:spcAft>
        <a:defRPr sz="3300">
          <a:solidFill>
            <a:schemeClr val="tx1"/>
          </a:solidFill>
          <a:latin typeface="Calibri" panose="020F0502020204030204" pitchFamily="34" charset="0"/>
          <a:ea typeface="宋体" panose="02010600030101010101" pitchFamily="2" charset="-122"/>
        </a:defRPr>
      </a:lvl6pPr>
      <a:lvl7pPr marL="914400" algn="ctr" defTabSz="684530" rtl="0" fontAlgn="base">
        <a:spcBef>
          <a:spcPct val="0"/>
        </a:spcBef>
        <a:spcAft>
          <a:spcPct val="0"/>
        </a:spcAft>
        <a:defRPr sz="3300">
          <a:solidFill>
            <a:schemeClr val="tx1"/>
          </a:solidFill>
          <a:latin typeface="Calibri" panose="020F0502020204030204" pitchFamily="34" charset="0"/>
          <a:ea typeface="宋体" panose="02010600030101010101" pitchFamily="2" charset="-122"/>
        </a:defRPr>
      </a:lvl7pPr>
      <a:lvl8pPr marL="1371600" algn="ctr" defTabSz="684530" rtl="0" fontAlgn="base">
        <a:spcBef>
          <a:spcPct val="0"/>
        </a:spcBef>
        <a:spcAft>
          <a:spcPct val="0"/>
        </a:spcAft>
        <a:defRPr sz="3300">
          <a:solidFill>
            <a:schemeClr val="tx1"/>
          </a:solidFill>
          <a:latin typeface="Calibri" panose="020F0502020204030204" pitchFamily="34" charset="0"/>
          <a:ea typeface="宋体" panose="02010600030101010101" pitchFamily="2" charset="-122"/>
        </a:defRPr>
      </a:lvl8pPr>
      <a:lvl9pPr marL="1828800" algn="ctr" defTabSz="684530" rtl="0" fontAlgn="base">
        <a:spcBef>
          <a:spcPct val="0"/>
        </a:spcBef>
        <a:spcAft>
          <a:spcPct val="0"/>
        </a:spcAft>
        <a:defRPr sz="3300">
          <a:solidFill>
            <a:schemeClr val="tx1"/>
          </a:solidFill>
          <a:latin typeface="Calibri" panose="020F0502020204030204" pitchFamily="34" charset="0"/>
          <a:ea typeface="宋体" panose="02010600030101010101" pitchFamily="2" charset="-122"/>
        </a:defRPr>
      </a:lvl9pPr>
    </p:titleStyle>
    <p:bodyStyle>
      <a:lvl1pPr marL="257175" indent="-257175" algn="l" defTabSz="6845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1pPr>
      <a:lvl2pPr marL="555625" indent="-212725" algn="l" defTabSz="684530" rtl="0" eaLnBrk="0" fontAlgn="base" hangingPunct="0">
        <a:spcBef>
          <a:spcPct val="20000"/>
        </a:spcBef>
        <a:spcAft>
          <a:spcPct val="0"/>
        </a:spcAft>
        <a:buFont typeface="Arial" panose="020B0604020202020204" pitchFamily="34" charset="0"/>
        <a:buChar char="–"/>
        <a:defRPr sz="2100" kern="1200">
          <a:solidFill>
            <a:schemeClr val="tx1"/>
          </a:solidFill>
          <a:latin typeface="+mn-lt"/>
          <a:ea typeface="+mn-ea"/>
          <a:cs typeface="+mn-cs"/>
        </a:defRPr>
      </a:lvl2pPr>
      <a:lvl3pPr marL="857250" indent="-171450" algn="l" defTabSz="684530" rtl="0" eaLnBrk="0" fontAlgn="base" hangingPunct="0">
        <a:spcBef>
          <a:spcPct val="20000"/>
        </a:spcBef>
        <a:spcAft>
          <a:spcPct val="0"/>
        </a:spcAft>
        <a:buFont typeface="Arial" panose="020B0604020202020204" pitchFamily="34" charset="0"/>
        <a:buChar char="•"/>
        <a:defRPr kern="1200">
          <a:solidFill>
            <a:schemeClr val="tx1"/>
          </a:solidFill>
          <a:latin typeface="+mn-lt"/>
          <a:ea typeface="+mn-ea"/>
          <a:cs typeface="+mn-cs"/>
        </a:defRPr>
      </a:lvl3pPr>
      <a:lvl4pPr marL="1200150" indent="-171450" algn="l" defTabSz="684530"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4pPr>
      <a:lvl5pPr marL="1543050" indent="-171450" algn="l" defTabSz="684530"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5pPr>
      <a:lvl6pPr marL="18859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700" algn="l" defTabSz="685165" rtl="0" eaLnBrk="1" latinLnBrk="0" hangingPunct="1">
        <a:defRPr sz="1400" kern="1200">
          <a:solidFill>
            <a:schemeClr val="tx1"/>
          </a:solidFill>
          <a:latin typeface="+mn-lt"/>
          <a:ea typeface="+mn-ea"/>
          <a:cs typeface="+mn-cs"/>
        </a:defRPr>
      </a:lvl4pPr>
      <a:lvl5pPr marL="1371600" algn="l" defTabSz="685165" rtl="0" eaLnBrk="1" latinLnBrk="0" hangingPunct="1">
        <a:defRPr sz="1400" kern="1200">
          <a:solidFill>
            <a:schemeClr val="tx1"/>
          </a:solidFill>
          <a:latin typeface="+mn-lt"/>
          <a:ea typeface="+mn-ea"/>
          <a:cs typeface="+mn-cs"/>
        </a:defRPr>
      </a:lvl5pPr>
      <a:lvl6pPr marL="1714500" algn="l" defTabSz="685165" rtl="0" eaLnBrk="1" latinLnBrk="0" hangingPunct="1">
        <a:defRPr sz="1400" kern="1200">
          <a:solidFill>
            <a:schemeClr val="tx1"/>
          </a:solidFill>
          <a:latin typeface="+mn-lt"/>
          <a:ea typeface="+mn-ea"/>
          <a:cs typeface="+mn-cs"/>
        </a:defRPr>
      </a:lvl6pPr>
      <a:lvl7pPr marL="2057400" algn="l" defTabSz="685165" rtl="0" eaLnBrk="1" latinLnBrk="0" hangingPunct="1">
        <a:defRPr sz="1400" kern="1200">
          <a:solidFill>
            <a:schemeClr val="tx1"/>
          </a:solidFill>
          <a:latin typeface="+mn-lt"/>
          <a:ea typeface="+mn-ea"/>
          <a:cs typeface="+mn-cs"/>
        </a:defRPr>
      </a:lvl7pPr>
      <a:lvl8pPr marL="2400300" algn="l" defTabSz="685165" rtl="0" eaLnBrk="1" latinLnBrk="0" hangingPunct="1">
        <a:defRPr sz="1400" kern="1200">
          <a:solidFill>
            <a:schemeClr val="tx1"/>
          </a:solidFill>
          <a:latin typeface="+mn-lt"/>
          <a:ea typeface="+mn-ea"/>
          <a:cs typeface="+mn-cs"/>
        </a:defRPr>
      </a:lvl8pPr>
      <a:lvl9pPr marL="2743200" algn="l" defTabSz="685165" rtl="0" eaLnBrk="1" latinLnBrk="0" hangingPunct="1">
        <a:defRPr sz="1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9458" name="Picture 44"/>
          <p:cNvPicPr>
            <a:picLocks noChangeAspect="1" noChangeArrowheads="1"/>
          </p:cNvPicPr>
          <p:nvPr userDrawn="1"/>
        </p:nvPicPr>
        <p:blipFill>
          <a:blip r:embed="rId14"/>
          <a:srcRect/>
          <a:stretch>
            <a:fillRect/>
          </a:stretch>
        </p:blipFill>
        <p:spPr bwMode="auto">
          <a:xfrm>
            <a:off x="0" y="0"/>
            <a:ext cx="9144000" cy="5148263"/>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 id="2147483678" r:id="rId12"/>
  </p:sldLayoutIdLst>
  <p:transition spd="slow">
    <p:random/>
  </p:transition>
  <p:hf sldNum="0" hdr="0" ftr="0" dt="0"/>
  <p:txStyles>
    <p:titleStyle>
      <a:lvl1pPr algn="ctr" defTabSz="685800" rtl="0" eaLnBrk="0" fontAlgn="base" hangingPunct="0">
        <a:spcBef>
          <a:spcPct val="0"/>
        </a:spcBef>
        <a:spcAft>
          <a:spcPct val="0"/>
        </a:spcAft>
        <a:defRPr sz="3300" kern="1200">
          <a:solidFill>
            <a:schemeClr val="tx1"/>
          </a:solidFill>
          <a:latin typeface="+mj-lt"/>
          <a:ea typeface="+mj-ea"/>
          <a:cs typeface="+mj-cs"/>
        </a:defRPr>
      </a:lvl1pPr>
      <a:lvl2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2pPr>
      <a:lvl3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3pPr>
      <a:lvl4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4pPr>
      <a:lvl5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5pPr>
      <a:lvl6pPr marL="4572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6pPr>
      <a:lvl7pPr marL="9144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7pPr>
      <a:lvl8pPr marL="13716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8pPr>
      <a:lvl9pPr marL="18288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9pPr>
    </p:titleStyle>
    <p:bodyStyle>
      <a:lvl1pPr marL="257175" indent="-257175" algn="l" defTabSz="6858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1pPr>
      <a:lvl2pPr marL="557530" indent="-214630" algn="l" defTabSz="685800" rtl="0" eaLnBrk="0" fontAlgn="base" hangingPunct="0">
        <a:spcBef>
          <a:spcPct val="20000"/>
        </a:spcBef>
        <a:spcAft>
          <a:spcPct val="0"/>
        </a:spcAft>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0" fontAlgn="base" hangingPunct="0">
        <a:spcBef>
          <a:spcPct val="20000"/>
        </a:spcBef>
        <a:spcAft>
          <a:spcPct val="0"/>
        </a:spcAft>
        <a:buFont typeface="Arial" panose="020B0604020202020204" pitchFamily="34" charset="0"/>
        <a:buChar char="•"/>
        <a:defRPr sz="2100" kern="1200">
          <a:solidFill>
            <a:schemeClr val="tx1"/>
          </a:solidFill>
          <a:latin typeface="+mn-lt"/>
          <a:ea typeface="+mn-ea"/>
          <a:cs typeface="+mn-cs"/>
        </a:defRPr>
      </a:lvl3pPr>
      <a:lvl4pPr marL="1200150" indent="-171450" algn="l" defTabSz="685800"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5pPr>
      <a:lvl6pPr marL="1886585"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9485"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2385"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5285"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8035" algn="l" defTabSz="685800" rtl="0" eaLnBrk="1" latinLnBrk="0" hangingPunct="1">
        <a:defRPr sz="1400" kern="1200">
          <a:solidFill>
            <a:schemeClr val="tx1"/>
          </a:solidFill>
          <a:latin typeface="+mn-lt"/>
          <a:ea typeface="+mn-ea"/>
          <a:cs typeface="+mn-cs"/>
        </a:defRPr>
      </a:lvl7pPr>
      <a:lvl8pPr marL="2400935" algn="l" defTabSz="685800" rtl="0" eaLnBrk="1" latinLnBrk="0" hangingPunct="1">
        <a:defRPr sz="1400" kern="1200">
          <a:solidFill>
            <a:schemeClr val="tx1"/>
          </a:solidFill>
          <a:latin typeface="+mn-lt"/>
          <a:ea typeface="+mn-ea"/>
          <a:cs typeface="+mn-cs"/>
        </a:defRPr>
      </a:lvl8pPr>
      <a:lvl9pPr marL="2743835"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20.png"/><Relationship Id="rId4" Type="http://schemas.openxmlformats.org/officeDocument/2006/relationships/notesSlide" Target="../notesSlides/notesSlide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1.xml"/><Relationship Id="rId1" Type="http://schemas.openxmlformats.org/officeDocument/2006/relationships/tags" Target="../tags/tag1.xml"/><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file:///C:\Users\Administrator\AppData\Local\Temp\wps\INetCache\10cbb8d6204d66c85c465146fd6a8b59" TargetMode="Externa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6.xml"/></Relationships>
</file>

<file path=ppt/slides/_rels/slide46.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3.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image" Target="../media/image15.GIF"/><Relationship Id="rId7" Type="http://schemas.openxmlformats.org/officeDocument/2006/relationships/image" Target="../media/image19.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GIF"/><Relationship Id="rId4" Type="http://schemas.openxmlformats.org/officeDocument/2006/relationships/image" Target="../media/image16.GIF"/></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3" name="图片 3" descr="九年级第十二单元"/>
          <p:cNvPicPr>
            <a:picLocks noChangeAspect="1"/>
          </p:cNvPicPr>
          <p:nvPr/>
        </p:nvPicPr>
        <p:blipFill>
          <a:blip r:embed="rId2"/>
          <a:srcRect/>
          <a:stretch>
            <a:fillRect/>
          </a:stretch>
        </p:blipFill>
        <p:spPr bwMode="auto">
          <a:xfrm>
            <a:off x="0" y="-47625"/>
            <a:ext cx="9261475" cy="5211763"/>
          </a:xfrm>
          <a:prstGeom prst="rect">
            <a:avLst/>
          </a:prstGeom>
          <a:noFill/>
          <a:ln w="9525">
            <a:noFill/>
            <a:miter lim="800000"/>
            <a:headEnd/>
            <a:tailEnd/>
          </a:ln>
        </p:spPr>
      </p:pic>
      <p:pic>
        <p:nvPicPr>
          <p:cNvPr id="33794" name="图片 6" descr="初中七彩图标"/>
          <p:cNvPicPr>
            <a:picLocks noChangeAspect="1"/>
          </p:cNvPicPr>
          <p:nvPr/>
        </p:nvPicPr>
        <p:blipFill>
          <a:blip r:embed="rId3"/>
          <a:srcRect/>
          <a:stretch>
            <a:fillRect/>
          </a:stretch>
        </p:blipFill>
        <p:spPr bwMode="auto">
          <a:xfrm>
            <a:off x="7426325" y="61913"/>
            <a:ext cx="1427163" cy="576262"/>
          </a:xfrm>
          <a:prstGeom prst="rect">
            <a:avLst/>
          </a:prstGeom>
          <a:noFill/>
          <a:ln w="9525">
            <a:noFill/>
            <a:miter lim="800000"/>
            <a:headEnd/>
            <a:tailEnd/>
          </a:ln>
        </p:spPr>
      </p:pic>
      <p:sp>
        <p:nvSpPr>
          <p:cNvPr id="6" name="文本框 5"/>
          <p:cNvSpPr txBox="1"/>
          <p:nvPr/>
        </p:nvSpPr>
        <p:spPr>
          <a:xfrm>
            <a:off x="3425825" y="2259013"/>
            <a:ext cx="3314700" cy="491490"/>
          </a:xfrm>
          <a:prstGeom prst="rect">
            <a:avLst/>
          </a:prstGeom>
          <a:noFill/>
          <a:effectLst>
            <a:outerShdw dist="381000" dir="3600000" sx="105000" sy="105000" algn="t" rotWithShape="0">
              <a:srgbClr val="000000">
                <a:alpha val="22000"/>
              </a:srgbClr>
            </a:outerShdw>
          </a:effectLst>
        </p:spPr>
        <p:txBody>
          <a:bodyPr>
            <a:spAutoFit/>
          </a:bodyPr>
          <a:lstStyle/>
          <a:p>
            <a:pPr fontAlgn="auto">
              <a:spcBef>
                <a:spcPts val="0"/>
              </a:spcBef>
              <a:spcAft>
                <a:spcPts val="0"/>
              </a:spcAft>
              <a:defRPr/>
            </a:pPr>
            <a:r>
              <a:rPr lang="en-US" altLang="zh-CN" sz="2600" b="1" dirty="0">
                <a:solidFill>
                  <a:srgbClr val="FF9B00"/>
                </a:solidFill>
                <a:effectLst>
                  <a:outerShdw blurRad="50800" dist="38100" algn="l" rotWithShape="0">
                    <a:prstClr val="black">
                      <a:alpha val="40000"/>
                    </a:prstClr>
                  </a:outerShdw>
                </a:effectLst>
                <a:latin typeface="Al Bayan" charset="0"/>
                <a:ea typeface="华康勘亭流W9(P)" panose="03000900000000000000" charset="-122"/>
                <a:cs typeface="Al Bayan" charset="0"/>
              </a:rPr>
              <a:t>Section B 2a-2e</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矩形 485378"/>
          <p:cNvSpPr>
            <a:spLocks noChangeArrowheads="1"/>
          </p:cNvSpPr>
          <p:nvPr/>
        </p:nvSpPr>
        <p:spPr bwMode="auto">
          <a:xfrm>
            <a:off x="755650" y="1028700"/>
            <a:ext cx="7632700" cy="3194050"/>
          </a:xfrm>
          <a:prstGeom prst="rect">
            <a:avLst/>
          </a:prstGeom>
          <a:noFill/>
          <a:ln w="9525">
            <a:solidFill>
              <a:srgbClr val="000080"/>
            </a:solidFill>
            <a:miter lim="800000"/>
          </a:ln>
        </p:spPr>
        <p:txBody>
          <a:bodyPr>
            <a:spAutoFit/>
          </a:bodyPr>
          <a:lstStyle/>
          <a:p>
            <a:pPr>
              <a:lnSpc>
                <a:spcPct val="140000"/>
              </a:lnSpc>
            </a:pPr>
            <a:r>
              <a:rPr lang="en-US" altLang="zh-CN" sz="3200" b="1" dirty="0">
                <a:solidFill>
                  <a:srgbClr val="0070C0"/>
                </a:solidFill>
                <a:latin typeface="Comic Sans MS" panose="030F0702030302020204" pitchFamily="66" charset="0"/>
              </a:rPr>
              <a:t>USING BACKGROUND KNOWLEDGE</a:t>
            </a:r>
          </a:p>
          <a:p>
            <a:pPr>
              <a:lnSpc>
                <a:spcPct val="140000"/>
              </a:lnSpc>
            </a:pPr>
            <a:r>
              <a:rPr lang="en-US" altLang="zh-CN" sz="2800" b="1" dirty="0">
                <a:solidFill>
                  <a:srgbClr val="002060"/>
                </a:solidFill>
                <a:latin typeface="Comic Sans MS" panose="030F0702030302020204" pitchFamily="66" charset="0"/>
              </a:rPr>
              <a:t>Carefully reading the first sentence in each paragraph can activate your own knowledge of the topic and help you guess what the whole text is about.</a:t>
            </a: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矩形 486401"/>
          <p:cNvSpPr>
            <a:spLocks noChangeArrowheads="1"/>
          </p:cNvSpPr>
          <p:nvPr/>
        </p:nvSpPr>
        <p:spPr bwMode="auto">
          <a:xfrm>
            <a:off x="539750" y="987425"/>
            <a:ext cx="7848600" cy="3298825"/>
          </a:xfrm>
          <a:prstGeom prst="rect">
            <a:avLst/>
          </a:prstGeom>
          <a:noFill/>
          <a:ln w="28575">
            <a:solidFill>
              <a:schemeClr val="accent2">
                <a:lumMod val="60000"/>
                <a:lumOff val="40000"/>
              </a:schemeClr>
            </a:solidFill>
            <a:prstDash val="dashDot"/>
            <a:miter lim="800000"/>
          </a:ln>
        </p:spPr>
        <p:txBody>
          <a:bodyPr>
            <a:spAutoFit/>
          </a:bodyPr>
          <a:lstStyle/>
          <a:p>
            <a:pPr>
              <a:lnSpc>
                <a:spcPct val="150000"/>
              </a:lnSpc>
            </a:pPr>
            <a:r>
              <a:rPr lang="en-US" altLang="zh-CN" sz="2800" b="1" dirty="0">
                <a:latin typeface="Times New Roman" panose="02020603050405020304" pitchFamily="18" charset="0"/>
              </a:rPr>
              <a:t>      April Fool’s Day is a celebration that </a:t>
            </a:r>
            <a:r>
              <a:rPr lang="en-US" altLang="zh-CN" sz="2800" b="1" dirty="0">
                <a:solidFill>
                  <a:srgbClr val="FF0000"/>
                </a:solidFill>
                <a:latin typeface="Times New Roman" panose="02020603050405020304" pitchFamily="18" charset="0"/>
              </a:rPr>
              <a:t>takes </a:t>
            </a:r>
          </a:p>
          <a:p>
            <a:pPr>
              <a:lnSpc>
                <a:spcPct val="150000"/>
              </a:lnSpc>
            </a:pPr>
            <a:r>
              <a:rPr lang="en-US" altLang="zh-CN" sz="2800" b="1" dirty="0">
                <a:solidFill>
                  <a:srgbClr val="FF0000"/>
                </a:solidFill>
                <a:latin typeface="Times New Roman" panose="02020603050405020304" pitchFamily="18" charset="0"/>
              </a:rPr>
              <a:t>place</a:t>
            </a:r>
            <a:r>
              <a:rPr lang="en-US" altLang="zh-CN" sz="2800" b="1" dirty="0">
                <a:latin typeface="Times New Roman" panose="02020603050405020304" pitchFamily="18" charset="0"/>
              </a:rPr>
              <a:t> in different countries around the world. It happens on April 1st every year and is a day when many people </a:t>
            </a:r>
            <a:r>
              <a:rPr lang="en-US" altLang="zh-CN" sz="2800" b="1" dirty="0">
                <a:solidFill>
                  <a:srgbClr val="FF0000"/>
                </a:solidFill>
                <a:latin typeface="Times New Roman" panose="02020603050405020304" pitchFamily="18" charset="0"/>
              </a:rPr>
              <a:t>play</a:t>
            </a:r>
            <a:r>
              <a:rPr lang="en-US" altLang="zh-CN" sz="2800" b="1" dirty="0">
                <a:latin typeface="Times New Roman" panose="02020603050405020304" pitchFamily="18" charset="0"/>
              </a:rPr>
              <a:t> all kinds of </a:t>
            </a:r>
            <a:r>
              <a:rPr lang="en-US" altLang="zh-CN" sz="2800" b="1" dirty="0">
                <a:solidFill>
                  <a:srgbClr val="FF0000"/>
                </a:solidFill>
                <a:latin typeface="Times New Roman" panose="02020603050405020304" pitchFamily="18" charset="0"/>
              </a:rPr>
              <a:t>tricks and jokes</a:t>
            </a:r>
            <a:r>
              <a:rPr lang="en-US" altLang="zh-CN" sz="2800" b="1" dirty="0">
                <a:latin typeface="Times New Roman" panose="02020603050405020304" pitchFamily="18" charset="0"/>
              </a:rPr>
              <a:t> </a:t>
            </a:r>
            <a:r>
              <a:rPr lang="en-US" altLang="zh-CN" sz="2800" b="1" dirty="0">
                <a:solidFill>
                  <a:srgbClr val="FF0000"/>
                </a:solidFill>
                <a:latin typeface="Times New Roman" panose="02020603050405020304" pitchFamily="18" charset="0"/>
              </a:rPr>
              <a:t>on</a:t>
            </a:r>
            <a:r>
              <a:rPr lang="en-US" altLang="zh-CN" sz="2800" b="1" dirty="0">
                <a:latin typeface="Times New Roman" panose="02020603050405020304" pitchFamily="18" charset="0"/>
              </a:rPr>
              <a:t> each other.</a:t>
            </a:r>
          </a:p>
        </p:txBody>
      </p:sp>
      <p:pic>
        <p:nvPicPr>
          <p:cNvPr id="2" name="U12B2b">
            <a:hlinkClick r:id="" action="ppaction://media"/>
            <a:extLst>
              <a:ext uri="{FF2B5EF4-FFF2-40B4-BE49-F238E27FC236}">
                <a16:creationId xmlns:a16="http://schemas.microsoft.com/office/drawing/2014/main" id="{0FB86665-1DC0-5BCD-F5A6-CDC51A0E934B}"/>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7812360" y="1059582"/>
            <a:ext cx="648072" cy="648072"/>
          </a:xfrm>
          <a:prstGeom prst="rect">
            <a:avLst/>
          </a:prstGeom>
        </p:spPr>
      </p:pic>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nextCondLst>
                <p:cond evt="onClick" delay="0">
                  <p:tgtEl>
                    <p:spTgt spid="2"/>
                  </p:tgtEl>
                </p:cond>
              </p:nextCondLst>
            </p:seq>
            <p:audio>
              <p:cMediaNode vol="80000" numSld="999">
                <p:cTn id="7" fill="remove" display="0">
                  <p:stCondLst>
                    <p:cond delay="indefinite"/>
                  </p:stCondLst>
                  <p:endCondLst>
                    <p:cond evt="onStopAudio" delay="0">
                      <p:tgtEl>
                        <p:sldTgt/>
                      </p:tgtEl>
                    </p:cond>
                  </p:endCondLst>
                </p:cTn>
                <p:tgtEl>
                  <p:spTgt spid="2"/>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矩形 1"/>
          <p:cNvSpPr>
            <a:spLocks noChangeArrowheads="1"/>
          </p:cNvSpPr>
          <p:nvPr/>
        </p:nvSpPr>
        <p:spPr bwMode="auto">
          <a:xfrm>
            <a:off x="611188" y="700088"/>
            <a:ext cx="7993062" cy="3940175"/>
          </a:xfrm>
          <a:prstGeom prst="rect">
            <a:avLst/>
          </a:prstGeom>
          <a:noFill/>
          <a:ln w="28575">
            <a:solidFill>
              <a:schemeClr val="accent2">
                <a:lumMod val="60000"/>
                <a:lumOff val="40000"/>
              </a:schemeClr>
            </a:solidFill>
            <a:prstDash val="dashDot"/>
            <a:miter lim="800000"/>
          </a:ln>
        </p:spPr>
        <p:txBody>
          <a:bodyPr>
            <a:spAutoFit/>
          </a:bodyPr>
          <a:lstStyle/>
          <a:p>
            <a:pPr>
              <a:lnSpc>
                <a:spcPct val="150000"/>
              </a:lnSpc>
            </a:pPr>
            <a:r>
              <a:rPr lang="en-US" altLang="zh-CN" sz="2800" b="1" dirty="0">
                <a:latin typeface="Times New Roman" panose="02020603050405020304" pitchFamily="18" charset="0"/>
              </a:rPr>
              <a:t>      One April Fool’s Day, a reporter in England announced that there would be no more spaghetti because the spaghetti farmers in Italy had stopped growing spaghetti. Many people ran to their local supermarkets to buy as much spaghetti as they could. By the time people realized that the story </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矩形 487425"/>
          <p:cNvSpPr>
            <a:spLocks noChangeArrowheads="1"/>
          </p:cNvSpPr>
          <p:nvPr/>
        </p:nvSpPr>
        <p:spPr bwMode="auto">
          <a:xfrm>
            <a:off x="611188" y="627063"/>
            <a:ext cx="7777162" cy="3940175"/>
          </a:xfrm>
          <a:prstGeom prst="rect">
            <a:avLst/>
          </a:prstGeom>
          <a:noFill/>
          <a:ln w="28575">
            <a:solidFill>
              <a:schemeClr val="accent2">
                <a:lumMod val="60000"/>
                <a:lumOff val="40000"/>
              </a:schemeClr>
            </a:solidFill>
            <a:prstDash val="dashDot"/>
            <a:miter lim="800000"/>
          </a:ln>
        </p:spPr>
        <p:txBody>
          <a:bodyPr>
            <a:spAutoFit/>
          </a:bodyPr>
          <a:lstStyle/>
          <a:p>
            <a:pPr>
              <a:lnSpc>
                <a:spcPct val="150000"/>
              </a:lnSpc>
            </a:pPr>
            <a:r>
              <a:rPr lang="en-US" altLang="zh-CN" sz="2800" b="1" dirty="0">
                <a:latin typeface="Times New Roman" panose="02020603050405020304" pitchFamily="18" charset="0"/>
              </a:rPr>
              <a:t>was a hoax, all of the spaghetti across the country had been sold out. In another famous trick a TV show in England reported the discovery of special water. They said this water would help people lose weight and that one customer had already lost a lot of weight in just four months. By the </a:t>
            </a: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矩形 1"/>
          <p:cNvSpPr>
            <a:spLocks noChangeArrowheads="1"/>
          </p:cNvSpPr>
          <p:nvPr/>
        </p:nvSpPr>
        <p:spPr bwMode="auto">
          <a:xfrm>
            <a:off x="827584" y="771550"/>
            <a:ext cx="7632700" cy="3957494"/>
          </a:xfrm>
          <a:prstGeom prst="rect">
            <a:avLst/>
          </a:prstGeom>
          <a:noFill/>
          <a:ln w="28575">
            <a:solidFill>
              <a:schemeClr val="accent2">
                <a:lumMod val="60000"/>
                <a:lumOff val="40000"/>
              </a:schemeClr>
            </a:solidFill>
            <a:prstDash val="dashDot"/>
            <a:miter lim="800000"/>
          </a:ln>
        </p:spPr>
        <p:txBody>
          <a:bodyPr>
            <a:spAutoFit/>
          </a:bodyPr>
          <a:lstStyle/>
          <a:p>
            <a:pPr>
              <a:lnSpc>
                <a:spcPct val="130000"/>
              </a:lnSpc>
            </a:pPr>
            <a:r>
              <a:rPr lang="en-US" altLang="zh-CN" sz="2800" b="1" dirty="0">
                <a:latin typeface="Times New Roman" panose="02020603050405020304" pitchFamily="18" charset="0"/>
              </a:rPr>
              <a:t>end of the day, more than 10,000 people had phoned the TV station to find out how to get this water.</a:t>
            </a:r>
          </a:p>
          <a:p>
            <a:pPr>
              <a:lnSpc>
                <a:spcPct val="130000"/>
              </a:lnSpc>
            </a:pPr>
            <a:r>
              <a:rPr lang="en-US" altLang="zh-CN" sz="2800" b="1" dirty="0">
                <a:latin typeface="Times New Roman" panose="02020603050405020304" pitchFamily="18" charset="0"/>
              </a:rPr>
              <a:t>         Many April Fool’s jokes may end up being not very funny. A famous TV star once invited his girlfriend onto his show on April Fool’s Day. He asked her to marry him. The lady was so</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矩形 1"/>
          <p:cNvSpPr>
            <a:spLocks noChangeArrowheads="1"/>
          </p:cNvSpPr>
          <p:nvPr/>
        </p:nvSpPr>
        <p:spPr bwMode="auto">
          <a:xfrm>
            <a:off x="900113" y="771525"/>
            <a:ext cx="7559675" cy="4013406"/>
          </a:xfrm>
          <a:prstGeom prst="rect">
            <a:avLst/>
          </a:prstGeom>
          <a:noFill/>
          <a:ln w="28575">
            <a:solidFill>
              <a:schemeClr val="accent2">
                <a:lumMod val="60000"/>
                <a:lumOff val="40000"/>
              </a:schemeClr>
            </a:solidFill>
            <a:prstDash val="dashDot"/>
            <a:miter lim="800000"/>
          </a:ln>
        </p:spPr>
        <p:txBody>
          <a:bodyPr>
            <a:spAutoFit/>
          </a:bodyPr>
          <a:lstStyle/>
          <a:p>
            <a:pPr>
              <a:lnSpc>
                <a:spcPct val="130000"/>
              </a:lnSpc>
            </a:pPr>
            <a:r>
              <a:rPr lang="en-US" altLang="zh-CN" sz="2800" b="1" dirty="0">
                <a:latin typeface="Times New Roman" panose="02020603050405020304" pitchFamily="18" charset="0"/>
              </a:rPr>
              <a:t>happy because she really wanted to get married. However, when she said “yes”, he replied, “April Fool!” That little joke didn’t have a very happy ending. The TV star lost his girlfriend and his show was canceled.</a:t>
            </a:r>
          </a:p>
          <a:p>
            <a:pPr>
              <a:lnSpc>
                <a:spcPct val="130000"/>
              </a:lnSpc>
            </a:pPr>
            <a:r>
              <a:rPr lang="en-US" altLang="zh-CN" sz="2800" b="1" dirty="0">
                <a:latin typeface="Times New Roman" panose="02020603050405020304" pitchFamily="18" charset="0"/>
              </a:rPr>
              <a:t>          One of the world’s most famous tricks, however, happened in October rather than in</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矩形 489473"/>
          <p:cNvSpPr>
            <a:spLocks noChangeArrowheads="1"/>
          </p:cNvSpPr>
          <p:nvPr/>
        </p:nvSpPr>
        <p:spPr bwMode="auto">
          <a:xfrm>
            <a:off x="611560" y="700088"/>
            <a:ext cx="7848600" cy="4013406"/>
          </a:xfrm>
          <a:prstGeom prst="rect">
            <a:avLst/>
          </a:prstGeom>
          <a:noFill/>
          <a:ln w="28575">
            <a:solidFill>
              <a:schemeClr val="accent2">
                <a:lumMod val="60000"/>
                <a:lumOff val="40000"/>
              </a:schemeClr>
            </a:solidFill>
            <a:prstDash val="dashDot"/>
            <a:miter lim="800000"/>
          </a:ln>
        </p:spPr>
        <p:txBody>
          <a:bodyPr>
            <a:spAutoFit/>
          </a:bodyPr>
          <a:lstStyle/>
          <a:p>
            <a:pPr>
              <a:lnSpc>
                <a:spcPct val="130000"/>
              </a:lnSpc>
            </a:pPr>
            <a:r>
              <a:rPr lang="en-US" altLang="zh-CN" sz="2800" b="1" dirty="0">
                <a:latin typeface="Times New Roman" panose="02020603050405020304" pitchFamily="18" charset="0"/>
              </a:rPr>
              <a:t>April. In that month in 1938, actor Orson Welles announced on his radio program that aliens from Mars had landed on the earth. He described where they had landed and told how they were moving across the United States. Welles made it sound so real that hundreds of people believed the story, and fear spread across the whole country. </a:t>
            </a: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矩形 490497"/>
          <p:cNvSpPr>
            <a:spLocks noChangeArrowheads="1"/>
          </p:cNvSpPr>
          <p:nvPr/>
        </p:nvSpPr>
        <p:spPr bwMode="auto">
          <a:xfrm>
            <a:off x="980277" y="1131590"/>
            <a:ext cx="7343775" cy="2677656"/>
          </a:xfrm>
          <a:prstGeom prst="rect">
            <a:avLst/>
          </a:prstGeom>
          <a:noFill/>
          <a:ln w="28575">
            <a:solidFill>
              <a:schemeClr val="accent2">
                <a:lumMod val="60000"/>
                <a:lumOff val="40000"/>
              </a:schemeClr>
            </a:solidFill>
            <a:prstDash val="dashDot"/>
            <a:miter lim="800000"/>
          </a:ln>
        </p:spPr>
        <p:txBody>
          <a:bodyPr>
            <a:spAutoFit/>
          </a:bodyPr>
          <a:lstStyle/>
          <a:p>
            <a:pPr>
              <a:lnSpc>
                <a:spcPct val="150000"/>
              </a:lnSpc>
            </a:pPr>
            <a:r>
              <a:rPr lang="en-US" altLang="zh-CN" sz="2800" b="1" dirty="0">
                <a:latin typeface="Times New Roman" panose="02020603050405020304" pitchFamily="18" charset="0"/>
              </a:rPr>
              <a:t>By the time police officers announced that the </a:t>
            </a:r>
          </a:p>
          <a:p>
            <a:pPr>
              <a:lnSpc>
                <a:spcPct val="150000"/>
              </a:lnSpc>
            </a:pPr>
            <a:r>
              <a:rPr lang="en-US" altLang="zh-CN" sz="2800" b="1" dirty="0">
                <a:latin typeface="Times New Roman" panose="02020603050405020304" pitchFamily="18" charset="0"/>
              </a:rPr>
              <a:t>story was a hoax, </a:t>
            </a:r>
          </a:p>
          <a:p>
            <a:pPr>
              <a:lnSpc>
                <a:spcPct val="150000"/>
              </a:lnSpc>
            </a:pPr>
            <a:r>
              <a:rPr lang="en-US" altLang="zh-CN" sz="2800" b="1" dirty="0">
                <a:latin typeface="Times New Roman" panose="02020603050405020304" pitchFamily="18" charset="0"/>
              </a:rPr>
              <a:t>thousands of people </a:t>
            </a:r>
          </a:p>
          <a:p>
            <a:pPr>
              <a:lnSpc>
                <a:spcPct val="150000"/>
              </a:lnSpc>
            </a:pPr>
            <a:r>
              <a:rPr lang="en-US" altLang="zh-CN" sz="2800" b="1" dirty="0">
                <a:latin typeface="Times New Roman" panose="02020603050405020304" pitchFamily="18" charset="0"/>
              </a:rPr>
              <a:t>had left their homes.</a:t>
            </a: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32040" y="1864749"/>
            <a:ext cx="2663825" cy="1895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Text Box 2"/>
          <p:cNvSpPr txBox="1">
            <a:spLocks noChangeArrowheads="1"/>
          </p:cNvSpPr>
          <p:nvPr/>
        </p:nvSpPr>
        <p:spPr bwMode="auto">
          <a:xfrm>
            <a:off x="1090613" y="2003425"/>
            <a:ext cx="6505575" cy="1504950"/>
          </a:xfrm>
          <a:prstGeom prst="rect">
            <a:avLst/>
          </a:prstGeom>
          <a:noFill/>
          <a:ln w="9525">
            <a:noFill/>
            <a:miter lim="800000"/>
          </a:ln>
        </p:spPr>
        <p:txBody>
          <a:bodyPr>
            <a:spAutoFit/>
          </a:bodyPr>
          <a:lstStyle/>
          <a:p>
            <a:pPr marL="342900" indent="-342900">
              <a:lnSpc>
                <a:spcPct val="95000"/>
              </a:lnSpc>
              <a:buFontTx/>
              <a:buAutoNum type="arabicPeriod"/>
            </a:pPr>
            <a:r>
              <a:rPr lang="en-US" altLang="zh-CN" sz="2700" b="1">
                <a:latin typeface="Times New Roman" panose="02020603050405020304" pitchFamily="18" charset="0"/>
              </a:rPr>
              <a:t>What can you see in the picture?</a:t>
            </a:r>
          </a:p>
          <a:p>
            <a:pPr marL="342900" indent="-342900">
              <a:lnSpc>
                <a:spcPct val="150000"/>
              </a:lnSpc>
            </a:pPr>
            <a:endParaRPr lang="en-US" altLang="zh-CN" sz="2700" b="1">
              <a:latin typeface="Times New Roman" panose="02020603050405020304" pitchFamily="18" charset="0"/>
            </a:endParaRPr>
          </a:p>
          <a:p>
            <a:pPr marL="342900" indent="-342900">
              <a:lnSpc>
                <a:spcPct val="95000"/>
              </a:lnSpc>
            </a:pPr>
            <a:r>
              <a:rPr lang="en-US" altLang="zh-CN" sz="2700" b="1">
                <a:latin typeface="Times New Roman" panose="02020603050405020304" pitchFamily="18" charset="0"/>
              </a:rPr>
              <a:t>2.What does the passage may talk about?</a:t>
            </a:r>
          </a:p>
        </p:txBody>
      </p:sp>
      <p:sp>
        <p:nvSpPr>
          <p:cNvPr id="41987" name="Text Box 3"/>
          <p:cNvSpPr txBox="1">
            <a:spLocks noChangeArrowheads="1"/>
          </p:cNvSpPr>
          <p:nvPr/>
        </p:nvSpPr>
        <p:spPr bwMode="auto">
          <a:xfrm>
            <a:off x="1476375" y="2427288"/>
            <a:ext cx="4886325" cy="523875"/>
          </a:xfrm>
          <a:prstGeom prst="rect">
            <a:avLst/>
          </a:prstGeom>
          <a:noFill/>
          <a:ln w="9525">
            <a:noFill/>
            <a:miter lim="800000"/>
          </a:ln>
        </p:spPr>
        <p:txBody>
          <a:bodyPr>
            <a:spAutoFit/>
          </a:bodyPr>
          <a:lstStyle/>
          <a:p>
            <a:pPr>
              <a:spcBef>
                <a:spcPct val="50000"/>
              </a:spcBef>
            </a:pPr>
            <a:r>
              <a:rPr lang="en-US" altLang="zh-CN" sz="2800" b="1">
                <a:solidFill>
                  <a:srgbClr val="FF0000"/>
                </a:solidFill>
                <a:latin typeface="Times New Roman" panose="02020603050405020304" pitchFamily="18" charset="0"/>
              </a:rPr>
              <a:t>A UFO.</a:t>
            </a:r>
          </a:p>
        </p:txBody>
      </p:sp>
      <p:sp>
        <p:nvSpPr>
          <p:cNvPr id="41988" name="Text Box 4"/>
          <p:cNvSpPr txBox="1">
            <a:spLocks noChangeArrowheads="1"/>
          </p:cNvSpPr>
          <p:nvPr/>
        </p:nvSpPr>
        <p:spPr bwMode="auto">
          <a:xfrm>
            <a:off x="1306513" y="3435350"/>
            <a:ext cx="7081837" cy="1385888"/>
          </a:xfrm>
          <a:prstGeom prst="rect">
            <a:avLst/>
          </a:prstGeom>
          <a:noFill/>
          <a:ln w="9525">
            <a:noFill/>
            <a:miter lim="800000"/>
          </a:ln>
        </p:spPr>
        <p:txBody>
          <a:bodyPr>
            <a:spAutoFit/>
          </a:bodyPr>
          <a:lstStyle/>
          <a:p>
            <a:pPr>
              <a:spcBef>
                <a:spcPct val="50000"/>
              </a:spcBef>
            </a:pPr>
            <a:r>
              <a:rPr lang="en-US" altLang="zh-CN" sz="2800" b="1">
                <a:solidFill>
                  <a:srgbClr val="FF0000"/>
                </a:solidFill>
                <a:latin typeface="Times New Roman" panose="02020603050405020304" pitchFamily="18" charset="0"/>
              </a:rPr>
              <a:t>It may talk about the little trick on the April Fool’s Day. Perhaps the trick is about the UFO.</a:t>
            </a:r>
          </a:p>
        </p:txBody>
      </p:sp>
      <p:sp>
        <p:nvSpPr>
          <p:cNvPr id="29" name="矩形 28"/>
          <p:cNvSpPr/>
          <p:nvPr/>
        </p:nvSpPr>
        <p:spPr>
          <a:xfrm>
            <a:off x="1032719" y="771550"/>
            <a:ext cx="6643687" cy="954087"/>
          </a:xfrm>
          <a:prstGeom prst="rect">
            <a:avLst/>
          </a:prstGeom>
          <a:noFill/>
          <a:ln>
            <a:noFill/>
          </a:ln>
        </p:spPr>
        <p:style>
          <a:lnRef idx="2">
            <a:schemeClr val="accent2"/>
          </a:lnRef>
          <a:fillRef idx="1">
            <a:schemeClr val="lt1"/>
          </a:fillRef>
          <a:effectRef idx="0">
            <a:schemeClr val="accent2"/>
          </a:effectRef>
          <a:fontRef idx="minor">
            <a:schemeClr val="dk1"/>
          </a:fontRef>
        </p:style>
        <p:txBody>
          <a:bodyPr>
            <a:spAutoFit/>
          </a:bodyPr>
          <a:lstStyle/>
          <a:p>
            <a:pPr>
              <a:defRPr/>
            </a:pPr>
            <a:r>
              <a:rPr lang="en-US" altLang="zh-CN" sz="28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anose="02020603050405020304" pitchFamily="18" charset="0"/>
                <a:cs typeface="Times New Roman" panose="02020603050405020304" pitchFamily="18" charset="0"/>
              </a:rPr>
              <a:t>Look at the picture, then answer the questions below.</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198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198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7" grpId="0"/>
      <p:bldP spid="4198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a:off x="1043608" y="915566"/>
            <a:ext cx="7704856" cy="523220"/>
          </a:xfrm>
          <a:prstGeom prst="rect">
            <a:avLst/>
          </a:prstGeom>
          <a:noFill/>
          <a:ln>
            <a:noFill/>
          </a:ln>
        </p:spPr>
        <p:style>
          <a:lnRef idx="2">
            <a:schemeClr val="accent2"/>
          </a:lnRef>
          <a:fillRef idx="1">
            <a:schemeClr val="lt1"/>
          </a:fillRef>
          <a:effectRef idx="0">
            <a:schemeClr val="accent2"/>
          </a:effectRef>
          <a:fontRef idx="minor">
            <a:schemeClr val="dk1"/>
          </a:fontRef>
        </p:style>
        <p:txBody>
          <a:bodyPr wrap="square">
            <a:spAutoFit/>
          </a:bodyPr>
          <a:lstStyle/>
          <a:p>
            <a:r>
              <a:rPr lang="en-US" altLang="zh-CN" sz="28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anose="02020603050405020304" pitchFamily="18" charset="0"/>
                <a:cs typeface="Times New Roman" panose="02020603050405020304" pitchFamily="18" charset="0"/>
              </a:rPr>
              <a:t>Read the article again and complete the chart.</a:t>
            </a:r>
          </a:p>
        </p:txBody>
      </p:sp>
      <p:pic>
        <p:nvPicPr>
          <p:cNvPr id="91138" name="图片 1" descr="0fc4a64a2b47706dd44203a8c5957b15"/>
          <p:cNvPicPr>
            <a:picLocks noChangeAspect="1" noChangeArrowheads="1"/>
          </p:cNvPicPr>
          <p:nvPr/>
        </p:nvPicPr>
        <p:blipFill>
          <a:blip r:embed="rId2"/>
          <a:srcRect t="19170" b="25002"/>
          <a:stretch>
            <a:fillRect/>
          </a:stretch>
        </p:blipFill>
        <p:spPr bwMode="auto">
          <a:xfrm>
            <a:off x="1677988" y="1981200"/>
            <a:ext cx="5332412" cy="2894013"/>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87043"/>
          <p:cNvSpPr>
            <a:spLocks noTextEdit="1"/>
          </p:cNvSpPr>
          <p:nvPr/>
        </p:nvSpPr>
        <p:spPr>
          <a:xfrm>
            <a:off x="611560" y="739307"/>
            <a:ext cx="2958679" cy="630794"/>
          </a:xfrm>
          <a:prstGeom prst="rect">
            <a:avLst/>
          </a:prstGeom>
        </p:spPr>
        <p:txBody>
          <a:bodyPr wrap="none" lIns="51435" tIns="25717" rIns="51435" bIns="25717" fromWordArt="1">
            <a:scene3d>
              <a:camera prst="orthographicFront"/>
              <a:lightRig rig="threePt" dir="t"/>
            </a:scene3d>
          </a:bodyPr>
          <a:lstStyle/>
          <a:p>
            <a:pPr marL="514350" indent="-514350">
              <a:lnSpc>
                <a:spcPct val="125000"/>
              </a:lnSpc>
              <a:buFont typeface="Wingdings" panose="05000000000000000000" pitchFamily="2" charset="2"/>
              <a:buChar char="Ø"/>
              <a:defRPr/>
            </a:pPr>
            <a:r>
              <a:rPr lang="en-US" altLang="zh-CN" sz="3200" b="1" noProof="1">
                <a:ln w="12700" cap="flat" cmpd="sng">
                  <a:noFill/>
                  <a:prstDash val="solid"/>
                  <a:round/>
                  <a:headEnd type="none" w="med" len="med"/>
                  <a:tailEnd type="none" w="med" len="med"/>
                </a:ln>
                <a:solidFill>
                  <a:srgbClr val="C00000"/>
                </a:solidFill>
                <a:effectLst>
                  <a:outerShdw blurRad="50800" dist="38100" dir="2700000" algn="tl" rotWithShape="0">
                    <a:prstClr val="black">
                      <a:alpha val="40000"/>
                    </a:prstClr>
                  </a:outerShdw>
                </a:effectLst>
                <a:latin typeface="Comic Sans MS" panose="030F0702030302020204" pitchFamily="66" charset="0"/>
                <a:ea typeface="Comic Sans MS" panose="030F0702030302020204" pitchFamily="66" charset="0"/>
                <a:sym typeface="+mn-ea"/>
              </a:rPr>
              <a:t>Objectives</a:t>
            </a:r>
            <a:endParaRPr lang="zh-CN" altLang="en-US" sz="3200" b="1" noProof="1">
              <a:ln w="12700" cap="flat" cmpd="sng">
                <a:noFill/>
                <a:prstDash val="solid"/>
                <a:round/>
                <a:headEnd type="none" w="med" len="med"/>
                <a:tailEnd type="none" w="med" len="med"/>
              </a:ln>
              <a:solidFill>
                <a:srgbClr val="C00000"/>
              </a:solidFill>
              <a:effectLst>
                <a:outerShdw blurRad="50800" dist="38100" dir="2700000" algn="tl" rotWithShape="0">
                  <a:prstClr val="black">
                    <a:alpha val="40000"/>
                  </a:prstClr>
                </a:outerShdw>
              </a:effectLst>
              <a:latin typeface="Comic Sans MS" panose="030F0702030302020204" pitchFamily="66" charset="0"/>
              <a:ea typeface="Comic Sans MS" panose="030F0702030302020204" pitchFamily="66" charset="0"/>
              <a:sym typeface="+mn-ea"/>
            </a:endParaRPr>
          </a:p>
        </p:txBody>
      </p:sp>
      <p:sp>
        <p:nvSpPr>
          <p:cNvPr id="2" name="矩形 1"/>
          <p:cNvSpPr/>
          <p:nvPr/>
        </p:nvSpPr>
        <p:spPr>
          <a:xfrm>
            <a:off x="755650" y="1622425"/>
            <a:ext cx="7560766" cy="2657138"/>
          </a:xfrm>
          <a:prstGeom prst="rect">
            <a:avLst/>
          </a:prstGeom>
          <a:ln w="38100">
            <a:solidFill>
              <a:schemeClr val="accent5"/>
            </a:solidFill>
          </a:ln>
        </p:spPr>
        <p:txBody>
          <a:bodyPr wrap="square">
            <a:spAutoFit/>
          </a:bodyPr>
          <a:lstStyle/>
          <a:p>
            <a:pPr indent="-285750">
              <a:lnSpc>
                <a:spcPts val="4000"/>
              </a:lnSpc>
              <a:buClr>
                <a:schemeClr val="accent5"/>
              </a:buClr>
              <a:buFont typeface="Wingdings" panose="05000000000000000000" pitchFamily="2" charset="2"/>
              <a:buChar char="u"/>
              <a:defRPr/>
            </a:pPr>
            <a:r>
              <a:rPr lang="en-US" altLang="zh-CN" sz="2800" b="1" dirty="0">
                <a:solidFill>
                  <a:srgbClr val="002060"/>
                </a:solidFill>
                <a:latin typeface="Comic Sans MS" panose="030F0702030302020204" pitchFamily="66" charset="0"/>
                <a:ea typeface="宋体" panose="02010600030101010101" pitchFamily="2" charset="-122"/>
              </a:rPr>
              <a:t>To learn the new words and expressions:</a:t>
            </a:r>
          </a:p>
          <a:p>
            <a:pPr>
              <a:lnSpc>
                <a:spcPts val="4000"/>
              </a:lnSpc>
              <a:buClr>
                <a:schemeClr val="accent5"/>
              </a:buClr>
              <a:defRPr/>
            </a:pPr>
            <a:r>
              <a:rPr lang="en-US" altLang="zh-CN" sz="2800" b="1" dirty="0">
                <a:solidFill>
                  <a:srgbClr val="002060"/>
                </a:solidFill>
                <a:latin typeface="Comic Sans MS" panose="030F0702030302020204" pitchFamily="66" charset="0"/>
                <a:ea typeface="宋体" panose="02010600030101010101" pitchFamily="2" charset="-122"/>
              </a:rPr>
              <a:t>  </a:t>
            </a:r>
            <a:r>
              <a:rPr lang="en-US" altLang="zh-CN" sz="2400" b="1" i="1" dirty="0">
                <a:solidFill>
                  <a:srgbClr val="FF0000"/>
                </a:solidFill>
                <a:latin typeface="Comic Sans MS" panose="030F0702030302020204" pitchFamily="66" charset="0"/>
                <a:ea typeface="宋体" panose="02010600030101010101" pitchFamily="2" charset="-122"/>
              </a:rPr>
              <a:t>announce, spaghetti, hoax, sell out,</a:t>
            </a:r>
          </a:p>
          <a:p>
            <a:pPr>
              <a:lnSpc>
                <a:spcPts val="4000"/>
              </a:lnSpc>
              <a:buClr>
                <a:schemeClr val="accent5"/>
              </a:buClr>
              <a:defRPr/>
            </a:pPr>
            <a:r>
              <a:rPr lang="en-US" altLang="zh-CN" sz="2400" b="1" i="1" dirty="0">
                <a:solidFill>
                  <a:srgbClr val="FF0000"/>
                </a:solidFill>
                <a:latin typeface="Comic Sans MS" panose="030F0702030302020204" pitchFamily="66" charset="0"/>
                <a:ea typeface="宋体" panose="02010600030101010101" pitchFamily="2" charset="-122"/>
              </a:rPr>
              <a:t>  discovery, lady, cancel, officer, believable, </a:t>
            </a:r>
          </a:p>
          <a:p>
            <a:pPr>
              <a:lnSpc>
                <a:spcPts val="4000"/>
              </a:lnSpc>
              <a:buClr>
                <a:schemeClr val="accent5"/>
              </a:buClr>
              <a:defRPr/>
            </a:pPr>
            <a:r>
              <a:rPr lang="en-US" altLang="zh-CN" sz="2400" b="1" i="1" dirty="0">
                <a:solidFill>
                  <a:srgbClr val="FF0000"/>
                </a:solidFill>
                <a:latin typeface="Comic Sans MS" panose="030F0702030302020204" pitchFamily="66" charset="0"/>
                <a:ea typeface="宋体" panose="02010600030101010101" pitchFamily="2" charset="-122"/>
              </a:rPr>
              <a:t>  disappear, embarrassing... </a:t>
            </a:r>
          </a:p>
          <a:p>
            <a:pPr indent="-285750">
              <a:lnSpc>
                <a:spcPts val="4000"/>
              </a:lnSpc>
              <a:buClr>
                <a:schemeClr val="accent5"/>
              </a:buClr>
              <a:buFont typeface="Wingdings" panose="05000000000000000000" pitchFamily="2" charset="2"/>
              <a:buChar char="u"/>
              <a:defRPr/>
            </a:pPr>
            <a:r>
              <a:rPr lang="en-US" altLang="zh-CN" sz="2800" b="1" dirty="0">
                <a:solidFill>
                  <a:srgbClr val="002060"/>
                </a:solidFill>
                <a:latin typeface="Comic Sans MS" panose="030F0702030302020204" pitchFamily="66" charset="0"/>
                <a:ea typeface="宋体" panose="02010600030101010101" pitchFamily="2" charset="-122"/>
              </a:rPr>
              <a:t>To know about the April Fool’s Day.</a:t>
            </a:r>
          </a:p>
        </p:txBody>
      </p:sp>
    </p:spTree>
  </p:cSld>
  <p:clrMapOvr>
    <a:masterClrMapping/>
  </p:clrMapOvr>
  <p:transition>
    <p:random/>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4034" name="Group 2"/>
          <p:cNvGraphicFramePr>
            <a:graphicFrameLocks noGrp="1"/>
          </p:cNvGraphicFramePr>
          <p:nvPr/>
        </p:nvGraphicFramePr>
        <p:xfrm>
          <a:off x="454025" y="854075"/>
          <a:ext cx="7992887" cy="3586146"/>
        </p:xfrm>
        <a:graphic>
          <a:graphicData uri="http://schemas.openxmlformats.org/drawingml/2006/table">
            <a:tbl>
              <a:tblPr/>
              <a:tblGrid>
                <a:gridCol w="1656184">
                  <a:extLst>
                    <a:ext uri="{9D8B030D-6E8A-4147-A177-3AD203B41FA5}">
                      <a16:colId xmlns:a16="http://schemas.microsoft.com/office/drawing/2014/main" val="20000"/>
                    </a:ext>
                  </a:extLst>
                </a:gridCol>
                <a:gridCol w="1440160">
                  <a:extLst>
                    <a:ext uri="{9D8B030D-6E8A-4147-A177-3AD203B41FA5}">
                      <a16:colId xmlns:a16="http://schemas.microsoft.com/office/drawing/2014/main" val="20001"/>
                    </a:ext>
                  </a:extLst>
                </a:gridCol>
                <a:gridCol w="2450260">
                  <a:extLst>
                    <a:ext uri="{9D8B030D-6E8A-4147-A177-3AD203B41FA5}">
                      <a16:colId xmlns:a16="http://schemas.microsoft.com/office/drawing/2014/main" val="20002"/>
                    </a:ext>
                  </a:extLst>
                </a:gridCol>
                <a:gridCol w="2446283">
                  <a:extLst>
                    <a:ext uri="{9D8B030D-6E8A-4147-A177-3AD203B41FA5}">
                      <a16:colId xmlns:a16="http://schemas.microsoft.com/office/drawing/2014/main" val="20003"/>
                    </a:ext>
                  </a:extLst>
                </a:gridCol>
              </a:tblGrid>
              <a:tr h="658009">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altLang="zh-CN" sz="2700" b="1" i="0" u="none" strike="noStrike" cap="none" normalizeH="0" baseline="0" dirty="0">
                          <a:ln>
                            <a:noFill/>
                          </a:ln>
                          <a:solidFill>
                            <a:srgbClr val="0070C0"/>
                          </a:solidFill>
                          <a:effectLst/>
                          <a:latin typeface="Times New Roman" panose="02020603050405020304" pitchFamily="18" charset="0"/>
                          <a:ea typeface="宋体" panose="02010600030101010101" pitchFamily="2" charset="-122"/>
                          <a:cs typeface="Times New Roman" panose="02020603050405020304" pitchFamily="18" charset="0"/>
                        </a:rPr>
                        <a:t>Time</a:t>
                      </a:r>
                    </a:p>
                  </a:txBody>
                  <a:tcPr marL="68583" marR="68583" marT="34288" marB="34288"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altLang="zh-CN" sz="2700" b="1" i="0" u="none" strike="noStrike" cap="none" normalizeH="0" baseline="0" dirty="0">
                          <a:ln>
                            <a:noFill/>
                          </a:ln>
                          <a:solidFill>
                            <a:srgbClr val="0070C0"/>
                          </a:solidFill>
                          <a:effectLst/>
                          <a:latin typeface="Times New Roman" panose="02020603050405020304" pitchFamily="18" charset="0"/>
                          <a:ea typeface="宋体" panose="02010600030101010101" pitchFamily="2" charset="-122"/>
                          <a:cs typeface="Times New Roman" panose="02020603050405020304" pitchFamily="18" charset="0"/>
                        </a:rPr>
                        <a:t>Place</a:t>
                      </a:r>
                    </a:p>
                  </a:txBody>
                  <a:tcPr marL="68583" marR="68583" marT="34288" marB="3428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altLang="zh-CN" sz="2700" b="1" i="0" u="none" strike="noStrike" cap="none" normalizeH="0" baseline="0" dirty="0">
                          <a:ln>
                            <a:noFill/>
                          </a:ln>
                          <a:solidFill>
                            <a:srgbClr val="0070C0"/>
                          </a:solidFill>
                          <a:effectLst/>
                          <a:latin typeface="Times New Roman" panose="02020603050405020304" pitchFamily="18" charset="0"/>
                          <a:ea typeface="宋体" panose="02010600030101010101" pitchFamily="2" charset="-122"/>
                          <a:cs typeface="Times New Roman" panose="02020603050405020304" pitchFamily="18" charset="0"/>
                        </a:rPr>
                        <a:t>Trick</a:t>
                      </a:r>
                    </a:p>
                  </a:txBody>
                  <a:tcPr marL="68583" marR="68583" marT="34288" marB="3428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altLang="zh-CN" sz="2700" b="1" i="0" u="none" strike="noStrike" cap="none" normalizeH="0" baseline="0" dirty="0">
                          <a:ln>
                            <a:noFill/>
                          </a:ln>
                          <a:solidFill>
                            <a:srgbClr val="0070C0"/>
                          </a:solidFill>
                          <a:effectLst/>
                          <a:latin typeface="Times New Roman" panose="02020603050405020304" pitchFamily="18" charset="0"/>
                          <a:ea typeface="宋体" panose="02010600030101010101" pitchFamily="2" charset="-122"/>
                          <a:cs typeface="Times New Roman" panose="02020603050405020304" pitchFamily="18" charset="0"/>
                        </a:rPr>
                        <a:t>Result</a:t>
                      </a:r>
                    </a:p>
                  </a:txBody>
                  <a:tcPr marL="68583" marR="68583" marT="34288" marB="34288"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295937">
                <a:tc>
                  <a:txBody>
                    <a:bodyPr/>
                    <a:lstStyle/>
                    <a:p>
                      <a:pPr marL="0" marR="0" lvl="0" indent="0" algn="l" defTabSz="914400" rtl="0" eaLnBrk="1" fontAlgn="base" latinLnBrk="0" hangingPunct="1">
                        <a:lnSpc>
                          <a:spcPct val="95000"/>
                        </a:lnSpc>
                        <a:spcBef>
                          <a:spcPct val="0"/>
                        </a:spcBef>
                        <a:spcAft>
                          <a:spcPct val="0"/>
                        </a:spcAft>
                        <a:buClrTx/>
                        <a:buSzTx/>
                        <a:buFontTx/>
                        <a:buNone/>
                      </a:pPr>
                      <a:r>
                        <a:rPr kumimoji="0" lang="en-US" altLang="zh-CN" sz="27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On ______</a:t>
                      </a:r>
                    </a:p>
                    <a:p>
                      <a:pPr marL="0" marR="0" lvl="0" indent="0" algn="l" defTabSz="914400" rtl="0" eaLnBrk="1" fontAlgn="base" latinLnBrk="0" hangingPunct="1">
                        <a:lnSpc>
                          <a:spcPct val="95000"/>
                        </a:lnSpc>
                        <a:spcBef>
                          <a:spcPct val="0"/>
                        </a:spcBef>
                        <a:spcAft>
                          <a:spcPct val="0"/>
                        </a:spcAft>
                        <a:buClrTx/>
                        <a:buSzTx/>
                        <a:buFontTx/>
                        <a:buNone/>
                      </a:pPr>
                      <a:r>
                        <a:rPr kumimoji="0" lang="en-US" altLang="zh-CN" sz="27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________</a:t>
                      </a:r>
                    </a:p>
                  </a:txBody>
                  <a:tcPr marL="68583" marR="68583" marT="34288" marB="34288"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0"/>
                        </a:spcBef>
                        <a:spcAft>
                          <a:spcPct val="0"/>
                        </a:spcAft>
                        <a:buClrTx/>
                        <a:buSzTx/>
                        <a:buFontTx/>
                        <a:buNone/>
                      </a:pPr>
                      <a:r>
                        <a:rPr kumimoji="0" lang="en-US" altLang="zh-CN" sz="2700" b="1"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In England</a:t>
                      </a:r>
                    </a:p>
                  </a:txBody>
                  <a:tcPr marL="68583" marR="68583" marT="34288" marB="3428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0"/>
                        </a:spcBef>
                        <a:spcAft>
                          <a:spcPct val="0"/>
                        </a:spcAft>
                        <a:buClrTx/>
                        <a:buSzTx/>
                        <a:buFontTx/>
                        <a:buNone/>
                      </a:pPr>
                      <a:r>
                        <a:rPr kumimoji="0" lang="en-US" altLang="zh-CN" sz="27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There would be _____________</a:t>
                      </a:r>
                    </a:p>
                    <a:p>
                      <a:pPr marL="0" marR="0" lvl="0" indent="0" algn="l" defTabSz="914400" rtl="0" eaLnBrk="1" fontAlgn="base" latinLnBrk="0" hangingPunct="1">
                        <a:lnSpc>
                          <a:spcPct val="95000"/>
                        </a:lnSpc>
                        <a:spcBef>
                          <a:spcPct val="0"/>
                        </a:spcBef>
                        <a:spcAft>
                          <a:spcPct val="0"/>
                        </a:spcAft>
                        <a:buClrTx/>
                        <a:buSzTx/>
                        <a:buFontTx/>
                        <a:buNone/>
                      </a:pPr>
                      <a:r>
                        <a:rPr kumimoji="0" lang="en-US" altLang="zh-CN" sz="27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_____________</a:t>
                      </a:r>
                    </a:p>
                  </a:txBody>
                  <a:tcPr marL="68583" marR="68583" marT="34288" marB="3428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0"/>
                        </a:spcBef>
                        <a:spcAft>
                          <a:spcPct val="0"/>
                        </a:spcAft>
                        <a:buClrTx/>
                        <a:buSzTx/>
                        <a:buFontTx/>
                        <a:buNone/>
                      </a:pPr>
                      <a:r>
                        <a:rPr kumimoji="0" lang="en-US" altLang="zh-CN" sz="27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All of the spaghetti was ________</a:t>
                      </a:r>
                    </a:p>
                  </a:txBody>
                  <a:tcPr marL="68583" marR="68583" marT="34288" marB="34288"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430429">
                <a:tc>
                  <a:txBody>
                    <a:bodyPr/>
                    <a:lstStyle/>
                    <a:p>
                      <a:pPr marL="0" marR="0" lvl="0" indent="0" algn="l" defTabSz="914400" rtl="0" eaLnBrk="1" fontAlgn="base" latinLnBrk="0" hangingPunct="1">
                        <a:lnSpc>
                          <a:spcPct val="95000"/>
                        </a:lnSpc>
                        <a:spcBef>
                          <a:spcPct val="0"/>
                        </a:spcBef>
                        <a:spcAft>
                          <a:spcPct val="0"/>
                        </a:spcAft>
                        <a:buClrTx/>
                        <a:buSzTx/>
                        <a:buFontTx/>
                        <a:buNone/>
                      </a:pPr>
                      <a:r>
                        <a:rPr kumimoji="0" lang="en-US" altLang="zh-CN" sz="27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On </a:t>
                      </a:r>
                    </a:p>
                    <a:p>
                      <a:pPr marL="0" marR="0" lvl="0" indent="0" algn="l" defTabSz="914400" rtl="0" eaLnBrk="1" fontAlgn="base" latinLnBrk="0" hangingPunct="1">
                        <a:lnSpc>
                          <a:spcPct val="95000"/>
                        </a:lnSpc>
                        <a:spcBef>
                          <a:spcPct val="0"/>
                        </a:spcBef>
                        <a:spcAft>
                          <a:spcPct val="0"/>
                        </a:spcAft>
                        <a:buClrTx/>
                        <a:buSzTx/>
                        <a:buFontTx/>
                        <a:buNone/>
                      </a:pPr>
                      <a:r>
                        <a:rPr kumimoji="0" lang="en-US" altLang="zh-CN" sz="27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________</a:t>
                      </a:r>
                    </a:p>
                  </a:txBody>
                  <a:tcPr marL="68583" marR="68583" marT="34288" marB="34288"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0"/>
                        </a:spcBef>
                        <a:spcAft>
                          <a:spcPct val="0"/>
                        </a:spcAft>
                        <a:buClrTx/>
                        <a:buSzTx/>
                        <a:buFontTx/>
                        <a:buNone/>
                      </a:pPr>
                      <a:r>
                        <a:rPr kumimoji="0" lang="en-US" altLang="zh-CN" sz="27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In ______</a:t>
                      </a:r>
                    </a:p>
                  </a:txBody>
                  <a:tcPr marL="68583" marR="68583" marT="34288" marB="3428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0"/>
                        </a:spcBef>
                        <a:spcAft>
                          <a:spcPct val="0"/>
                        </a:spcAft>
                        <a:buClrTx/>
                        <a:buSzTx/>
                        <a:buFontTx/>
                        <a:buNone/>
                      </a:pPr>
                      <a:r>
                        <a:rPr kumimoji="0" lang="en-US" altLang="zh-CN" sz="27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The special water would help people ___________</a:t>
                      </a:r>
                    </a:p>
                  </a:txBody>
                  <a:tcPr marL="68583" marR="68583" marT="34288" marB="3428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0"/>
                        </a:spcBef>
                        <a:spcAft>
                          <a:spcPct val="0"/>
                        </a:spcAft>
                        <a:buClrTx/>
                        <a:buSzTx/>
                        <a:buFontTx/>
                        <a:buNone/>
                      </a:pPr>
                      <a:r>
                        <a:rPr kumimoji="0" lang="en-US" altLang="zh-CN" sz="27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More than 10000 people ________________________</a:t>
                      </a:r>
                    </a:p>
                  </a:txBody>
                  <a:tcPr marL="68583" marR="68583" marT="34288" marB="34288"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sp>
        <p:nvSpPr>
          <p:cNvPr id="44068" name="Rectangle 36"/>
          <p:cNvSpPr>
            <a:spLocks noChangeArrowheads="1"/>
          </p:cNvSpPr>
          <p:nvPr/>
        </p:nvSpPr>
        <p:spPr bwMode="auto">
          <a:xfrm>
            <a:off x="571500" y="1928813"/>
            <a:ext cx="885825" cy="461962"/>
          </a:xfrm>
          <a:prstGeom prst="rect">
            <a:avLst/>
          </a:prstGeom>
          <a:noFill/>
          <a:ln w="9525">
            <a:noFill/>
            <a:miter lim="800000"/>
          </a:ln>
        </p:spPr>
        <p:txBody>
          <a:bodyPr wrap="none">
            <a:spAutoFit/>
          </a:bodyPr>
          <a:lstStyle/>
          <a:p>
            <a:r>
              <a:rPr lang="en-US" altLang="zh-CN" sz="2400" b="1">
                <a:solidFill>
                  <a:srgbClr val="FF3300"/>
                </a:solidFill>
                <a:latin typeface="Times New Roman" panose="02020603050405020304" pitchFamily="18" charset="0"/>
              </a:rPr>
              <a:t>April</a:t>
            </a:r>
          </a:p>
        </p:txBody>
      </p:sp>
      <p:sp>
        <p:nvSpPr>
          <p:cNvPr id="44069" name="Rectangle 37"/>
          <p:cNvSpPr>
            <a:spLocks noChangeArrowheads="1"/>
          </p:cNvSpPr>
          <p:nvPr/>
        </p:nvSpPr>
        <p:spPr bwMode="auto">
          <a:xfrm>
            <a:off x="3606800" y="1941513"/>
            <a:ext cx="1263650" cy="461962"/>
          </a:xfrm>
          <a:prstGeom prst="rect">
            <a:avLst/>
          </a:prstGeom>
          <a:noFill/>
          <a:ln w="9525">
            <a:noFill/>
            <a:miter lim="800000"/>
          </a:ln>
        </p:spPr>
        <p:txBody>
          <a:bodyPr wrap="none">
            <a:spAutoFit/>
          </a:bodyPr>
          <a:lstStyle/>
          <a:p>
            <a:r>
              <a:rPr lang="en-US" altLang="zh-CN" sz="2400" b="1">
                <a:solidFill>
                  <a:srgbClr val="FF3300"/>
                </a:solidFill>
                <a:latin typeface="Times New Roman" panose="02020603050405020304" pitchFamily="18" charset="0"/>
              </a:rPr>
              <a:t>no more</a:t>
            </a:r>
          </a:p>
        </p:txBody>
      </p:sp>
      <p:sp>
        <p:nvSpPr>
          <p:cNvPr id="44070" name="Rectangle 38"/>
          <p:cNvSpPr>
            <a:spLocks noChangeArrowheads="1"/>
          </p:cNvSpPr>
          <p:nvPr/>
        </p:nvSpPr>
        <p:spPr bwMode="auto">
          <a:xfrm>
            <a:off x="3635375" y="2339975"/>
            <a:ext cx="1382713" cy="461963"/>
          </a:xfrm>
          <a:prstGeom prst="rect">
            <a:avLst/>
          </a:prstGeom>
          <a:noFill/>
          <a:ln w="9525">
            <a:noFill/>
            <a:miter lim="800000"/>
          </a:ln>
        </p:spPr>
        <p:txBody>
          <a:bodyPr wrap="none">
            <a:spAutoFit/>
          </a:bodyPr>
          <a:lstStyle/>
          <a:p>
            <a:r>
              <a:rPr lang="en-US" altLang="zh-CN" sz="2400" b="1">
                <a:solidFill>
                  <a:srgbClr val="FF3300"/>
                </a:solidFill>
                <a:latin typeface="Times New Roman" panose="02020603050405020304" pitchFamily="18" charset="0"/>
              </a:rPr>
              <a:t>spaghetti</a:t>
            </a:r>
          </a:p>
        </p:txBody>
      </p:sp>
      <p:sp>
        <p:nvSpPr>
          <p:cNvPr id="44071" name="Rectangle 39"/>
          <p:cNvSpPr>
            <a:spLocks noChangeArrowheads="1"/>
          </p:cNvSpPr>
          <p:nvPr/>
        </p:nvSpPr>
        <p:spPr bwMode="auto">
          <a:xfrm>
            <a:off x="6156325" y="2325688"/>
            <a:ext cx="1220788" cy="461962"/>
          </a:xfrm>
          <a:prstGeom prst="rect">
            <a:avLst/>
          </a:prstGeom>
          <a:noFill/>
          <a:ln w="9525">
            <a:noFill/>
            <a:miter lim="800000"/>
          </a:ln>
        </p:spPr>
        <p:txBody>
          <a:bodyPr wrap="none">
            <a:spAutoFit/>
          </a:bodyPr>
          <a:lstStyle/>
          <a:p>
            <a:r>
              <a:rPr lang="en-US" altLang="zh-CN" sz="2400" b="1">
                <a:solidFill>
                  <a:srgbClr val="FF3300"/>
                </a:solidFill>
                <a:latin typeface="Times New Roman" panose="02020603050405020304" pitchFamily="18" charset="0"/>
              </a:rPr>
              <a:t>sold out</a:t>
            </a:r>
          </a:p>
        </p:txBody>
      </p:sp>
      <p:sp>
        <p:nvSpPr>
          <p:cNvPr id="44072" name="Text Box 40"/>
          <p:cNvSpPr txBox="1">
            <a:spLocks noChangeArrowheads="1"/>
          </p:cNvSpPr>
          <p:nvPr/>
        </p:nvSpPr>
        <p:spPr bwMode="auto">
          <a:xfrm>
            <a:off x="361950" y="3567113"/>
            <a:ext cx="1620838" cy="461962"/>
          </a:xfrm>
          <a:prstGeom prst="rect">
            <a:avLst/>
          </a:prstGeom>
          <a:noFill/>
          <a:ln w="9525">
            <a:noFill/>
            <a:miter lim="800000"/>
          </a:ln>
        </p:spPr>
        <p:txBody>
          <a:bodyPr>
            <a:spAutoFit/>
          </a:bodyPr>
          <a:lstStyle/>
          <a:p>
            <a:pPr>
              <a:spcBef>
                <a:spcPct val="50000"/>
              </a:spcBef>
            </a:pPr>
            <a:r>
              <a:rPr lang="en-US" altLang="zh-CN" sz="2400" b="1">
                <a:solidFill>
                  <a:srgbClr val="FF3300"/>
                </a:solidFill>
                <a:latin typeface="Times New Roman" panose="02020603050405020304" pitchFamily="18" charset="0"/>
              </a:rPr>
              <a:t>Fool’s Day</a:t>
            </a:r>
          </a:p>
        </p:txBody>
      </p:sp>
      <p:sp>
        <p:nvSpPr>
          <p:cNvPr id="44074" name="Rectangle 42"/>
          <p:cNvSpPr>
            <a:spLocks noChangeArrowheads="1"/>
          </p:cNvSpPr>
          <p:nvPr/>
        </p:nvSpPr>
        <p:spPr bwMode="auto">
          <a:xfrm>
            <a:off x="2105887" y="3539621"/>
            <a:ext cx="1296987" cy="461962"/>
          </a:xfrm>
          <a:prstGeom prst="rect">
            <a:avLst/>
          </a:prstGeom>
          <a:noFill/>
          <a:ln w="9525">
            <a:noFill/>
            <a:miter lim="800000"/>
          </a:ln>
        </p:spPr>
        <p:txBody>
          <a:bodyPr wrap="none">
            <a:spAutoFit/>
          </a:bodyPr>
          <a:lstStyle/>
          <a:p>
            <a:r>
              <a:rPr lang="en-US" altLang="zh-CN" sz="2400" b="1" dirty="0">
                <a:solidFill>
                  <a:srgbClr val="FF3300"/>
                </a:solidFill>
                <a:latin typeface="Times New Roman" panose="02020603050405020304" pitchFamily="18" charset="0"/>
              </a:rPr>
              <a:t>England</a:t>
            </a:r>
          </a:p>
        </p:txBody>
      </p:sp>
      <p:sp>
        <p:nvSpPr>
          <p:cNvPr id="44075" name="Rectangle 43"/>
          <p:cNvSpPr>
            <a:spLocks noChangeArrowheads="1"/>
          </p:cNvSpPr>
          <p:nvPr/>
        </p:nvSpPr>
        <p:spPr bwMode="auto">
          <a:xfrm>
            <a:off x="3563938" y="3983038"/>
            <a:ext cx="1800225" cy="460375"/>
          </a:xfrm>
          <a:prstGeom prst="rect">
            <a:avLst/>
          </a:prstGeom>
          <a:noFill/>
          <a:ln w="9525">
            <a:noFill/>
            <a:miter lim="800000"/>
          </a:ln>
        </p:spPr>
        <p:txBody>
          <a:bodyPr>
            <a:spAutoFit/>
          </a:bodyPr>
          <a:lstStyle/>
          <a:p>
            <a:r>
              <a:rPr lang="en-US" altLang="zh-CN" sz="2400" b="1">
                <a:solidFill>
                  <a:srgbClr val="FF3300"/>
                </a:solidFill>
                <a:latin typeface="Times New Roman" panose="02020603050405020304" pitchFamily="18" charset="0"/>
              </a:rPr>
              <a:t>lose weight</a:t>
            </a:r>
          </a:p>
        </p:txBody>
      </p:sp>
      <p:sp>
        <p:nvSpPr>
          <p:cNvPr id="44076" name="Rectangle 44"/>
          <p:cNvSpPr>
            <a:spLocks noChangeArrowheads="1"/>
          </p:cNvSpPr>
          <p:nvPr/>
        </p:nvSpPr>
        <p:spPr bwMode="auto">
          <a:xfrm>
            <a:off x="5929313" y="3643313"/>
            <a:ext cx="2857500" cy="708025"/>
          </a:xfrm>
          <a:prstGeom prst="rect">
            <a:avLst/>
          </a:prstGeom>
          <a:noFill/>
          <a:ln w="9525">
            <a:noFill/>
            <a:miter lim="800000"/>
          </a:ln>
        </p:spPr>
        <p:txBody>
          <a:bodyPr>
            <a:spAutoFit/>
          </a:bodyPr>
          <a:lstStyle/>
          <a:p>
            <a:r>
              <a:rPr lang="en-US" altLang="zh-CN" sz="2000" b="1">
                <a:solidFill>
                  <a:srgbClr val="FF3300"/>
                </a:solidFill>
                <a:latin typeface="Times New Roman" panose="02020603050405020304" pitchFamily="18" charset="0"/>
              </a:rPr>
              <a:t>went to the TV station </a:t>
            </a:r>
          </a:p>
          <a:p>
            <a:r>
              <a:rPr lang="en-US" altLang="zh-CN" sz="2000" b="1">
                <a:solidFill>
                  <a:srgbClr val="FF3300"/>
                </a:solidFill>
                <a:latin typeface="Times New Roman" panose="02020603050405020304" pitchFamily="18" charset="0"/>
              </a:rPr>
              <a:t>to get the water</a:t>
            </a:r>
          </a:p>
        </p:txBody>
      </p:sp>
      <p:sp>
        <p:nvSpPr>
          <p:cNvPr id="21" name="Text Box 35"/>
          <p:cNvSpPr txBox="1">
            <a:spLocks noChangeArrowheads="1"/>
          </p:cNvSpPr>
          <p:nvPr/>
        </p:nvSpPr>
        <p:spPr bwMode="auto">
          <a:xfrm>
            <a:off x="428625" y="2357438"/>
            <a:ext cx="1944688" cy="461962"/>
          </a:xfrm>
          <a:prstGeom prst="rect">
            <a:avLst/>
          </a:prstGeom>
          <a:noFill/>
          <a:ln w="9525">
            <a:noFill/>
            <a:miter lim="800000"/>
          </a:ln>
        </p:spPr>
        <p:txBody>
          <a:bodyPr>
            <a:spAutoFit/>
          </a:bodyPr>
          <a:lstStyle/>
          <a:p>
            <a:pPr>
              <a:spcBef>
                <a:spcPct val="50000"/>
              </a:spcBef>
            </a:pPr>
            <a:r>
              <a:rPr lang="en-US" altLang="zh-CN" sz="2400" b="1" dirty="0">
                <a:solidFill>
                  <a:srgbClr val="FF3300"/>
                </a:solidFill>
                <a:latin typeface="Times New Roman" panose="02020603050405020304" pitchFamily="18" charset="0"/>
              </a:rPr>
              <a:t>Fool’s Day</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4068"/>
                                        </p:tgtEl>
                                        <p:attrNameLst>
                                          <p:attrName>style.visibility</p:attrName>
                                        </p:attrNameLst>
                                      </p:cBhvr>
                                      <p:to>
                                        <p:strVal val="visible"/>
                                      </p:to>
                                    </p:set>
                                    <p:animEffect transition="in" filter="blinds(horizontal)">
                                      <p:cBhvr>
                                        <p:cTn id="7" dur="500"/>
                                        <p:tgtEl>
                                          <p:spTgt spid="4406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4069"/>
                                        </p:tgtEl>
                                        <p:attrNameLst>
                                          <p:attrName>style.visibility</p:attrName>
                                        </p:attrNameLst>
                                      </p:cBhvr>
                                      <p:to>
                                        <p:strVal val="visible"/>
                                      </p:to>
                                    </p:set>
                                    <p:animEffect transition="in" filter="blinds(horizontal)">
                                      <p:cBhvr>
                                        <p:cTn id="12" dur="500"/>
                                        <p:tgtEl>
                                          <p:spTgt spid="44069"/>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44070"/>
                                        </p:tgtEl>
                                        <p:attrNameLst>
                                          <p:attrName>style.visibility</p:attrName>
                                        </p:attrNameLst>
                                      </p:cBhvr>
                                      <p:to>
                                        <p:strVal val="visible"/>
                                      </p:to>
                                    </p:set>
                                    <p:animEffect transition="in" filter="blinds(horizontal)">
                                      <p:cBhvr>
                                        <p:cTn id="15" dur="500"/>
                                        <p:tgtEl>
                                          <p:spTgt spid="44070"/>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blinds(horizontal)">
                                      <p:cBhvr>
                                        <p:cTn id="18" dur="500"/>
                                        <p:tgtEl>
                                          <p:spTgt spid="21"/>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44071"/>
                                        </p:tgtEl>
                                        <p:attrNameLst>
                                          <p:attrName>style.visibility</p:attrName>
                                        </p:attrNameLst>
                                      </p:cBhvr>
                                      <p:to>
                                        <p:strVal val="visible"/>
                                      </p:to>
                                    </p:set>
                                    <p:animEffect transition="in" filter="blinds(horizontal)">
                                      <p:cBhvr>
                                        <p:cTn id="23" dur="500"/>
                                        <p:tgtEl>
                                          <p:spTgt spid="44071"/>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44072"/>
                                        </p:tgtEl>
                                        <p:attrNameLst>
                                          <p:attrName>style.visibility</p:attrName>
                                        </p:attrNameLst>
                                      </p:cBhvr>
                                      <p:to>
                                        <p:strVal val="visible"/>
                                      </p:to>
                                    </p:set>
                                    <p:animEffect transition="in" filter="blinds(horizontal)">
                                      <p:cBhvr>
                                        <p:cTn id="26" dur="500"/>
                                        <p:tgtEl>
                                          <p:spTgt spid="44072"/>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44074"/>
                                        </p:tgtEl>
                                        <p:attrNameLst>
                                          <p:attrName>style.visibility</p:attrName>
                                        </p:attrNameLst>
                                      </p:cBhvr>
                                      <p:to>
                                        <p:strVal val="visible"/>
                                      </p:to>
                                    </p:set>
                                    <p:animEffect transition="in" filter="blinds(horizontal)">
                                      <p:cBhvr>
                                        <p:cTn id="31" dur="500"/>
                                        <p:tgtEl>
                                          <p:spTgt spid="44074"/>
                                        </p:tgtEl>
                                      </p:cBhvr>
                                    </p:animEffect>
                                  </p:childTnLst>
                                </p:cTn>
                              </p:par>
                            </p:childTnLst>
                          </p:cTn>
                        </p:par>
                      </p:childTnLst>
                    </p:cTn>
                  </p:par>
                  <p:par>
                    <p:cTn id="32" fill="hold">
                      <p:stCondLst>
                        <p:cond delay="indefinite"/>
                      </p:stCondLst>
                      <p:childTnLst>
                        <p:par>
                          <p:cTn id="33" fill="hold">
                            <p:stCondLst>
                              <p:cond delay="0"/>
                            </p:stCondLst>
                            <p:childTnLst>
                              <p:par>
                                <p:cTn id="34" presetID="3" presetClass="entr" presetSubtype="10" fill="hold" grpId="0" nodeType="clickEffect">
                                  <p:stCondLst>
                                    <p:cond delay="0"/>
                                  </p:stCondLst>
                                  <p:childTnLst>
                                    <p:set>
                                      <p:cBhvr>
                                        <p:cTn id="35" dur="1" fill="hold">
                                          <p:stCondLst>
                                            <p:cond delay="0"/>
                                          </p:stCondLst>
                                        </p:cTn>
                                        <p:tgtEl>
                                          <p:spTgt spid="44075"/>
                                        </p:tgtEl>
                                        <p:attrNameLst>
                                          <p:attrName>style.visibility</p:attrName>
                                        </p:attrNameLst>
                                      </p:cBhvr>
                                      <p:to>
                                        <p:strVal val="visible"/>
                                      </p:to>
                                    </p:set>
                                    <p:animEffect transition="in" filter="blinds(horizontal)">
                                      <p:cBhvr>
                                        <p:cTn id="36" dur="500"/>
                                        <p:tgtEl>
                                          <p:spTgt spid="44075"/>
                                        </p:tgtEl>
                                      </p:cBhvr>
                                    </p:animEffect>
                                  </p:childTnLst>
                                </p:cTn>
                              </p:par>
                            </p:childTnLst>
                          </p:cTn>
                        </p:par>
                      </p:childTnLst>
                    </p:cTn>
                  </p:par>
                  <p:par>
                    <p:cTn id="37" fill="hold">
                      <p:stCondLst>
                        <p:cond delay="indefinite"/>
                      </p:stCondLst>
                      <p:childTnLst>
                        <p:par>
                          <p:cTn id="38" fill="hold">
                            <p:stCondLst>
                              <p:cond delay="0"/>
                            </p:stCondLst>
                            <p:childTnLst>
                              <p:par>
                                <p:cTn id="39" presetID="3" presetClass="entr" presetSubtype="10" fill="hold" grpId="0" nodeType="clickEffect">
                                  <p:stCondLst>
                                    <p:cond delay="0"/>
                                  </p:stCondLst>
                                  <p:childTnLst>
                                    <p:set>
                                      <p:cBhvr>
                                        <p:cTn id="40" dur="1" fill="hold">
                                          <p:stCondLst>
                                            <p:cond delay="0"/>
                                          </p:stCondLst>
                                        </p:cTn>
                                        <p:tgtEl>
                                          <p:spTgt spid="44076"/>
                                        </p:tgtEl>
                                        <p:attrNameLst>
                                          <p:attrName>style.visibility</p:attrName>
                                        </p:attrNameLst>
                                      </p:cBhvr>
                                      <p:to>
                                        <p:strVal val="visible"/>
                                      </p:to>
                                    </p:set>
                                    <p:animEffect transition="in" filter="blinds(horizontal)">
                                      <p:cBhvr>
                                        <p:cTn id="41" dur="500"/>
                                        <p:tgtEl>
                                          <p:spTgt spid="440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68" grpId="0"/>
      <p:bldP spid="44069" grpId="0"/>
      <p:bldP spid="44070" grpId="0"/>
      <p:bldP spid="44071" grpId="0"/>
      <p:bldP spid="44072" grpId="0"/>
      <p:bldP spid="44074" grpId="0"/>
      <p:bldP spid="44075" grpId="0"/>
      <p:bldP spid="44076" grpId="0"/>
      <p:bldP spid="2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4034" name="Group 2"/>
          <p:cNvGraphicFramePr>
            <a:graphicFrameLocks noGrp="1"/>
          </p:cNvGraphicFramePr>
          <p:nvPr/>
        </p:nvGraphicFramePr>
        <p:xfrm>
          <a:off x="539750" y="700088"/>
          <a:ext cx="7776863" cy="3672408"/>
        </p:xfrm>
        <a:graphic>
          <a:graphicData uri="http://schemas.openxmlformats.org/drawingml/2006/table">
            <a:tbl>
              <a:tblPr/>
              <a:tblGrid>
                <a:gridCol w="1512168">
                  <a:extLst>
                    <a:ext uri="{9D8B030D-6E8A-4147-A177-3AD203B41FA5}">
                      <a16:colId xmlns:a16="http://schemas.microsoft.com/office/drawing/2014/main" val="20000"/>
                    </a:ext>
                  </a:extLst>
                </a:gridCol>
                <a:gridCol w="1368152">
                  <a:extLst>
                    <a:ext uri="{9D8B030D-6E8A-4147-A177-3AD203B41FA5}">
                      <a16:colId xmlns:a16="http://schemas.microsoft.com/office/drawing/2014/main" val="20001"/>
                    </a:ext>
                  </a:extLst>
                </a:gridCol>
                <a:gridCol w="2652388">
                  <a:extLst>
                    <a:ext uri="{9D8B030D-6E8A-4147-A177-3AD203B41FA5}">
                      <a16:colId xmlns:a16="http://schemas.microsoft.com/office/drawing/2014/main" val="20002"/>
                    </a:ext>
                  </a:extLst>
                </a:gridCol>
                <a:gridCol w="2244155">
                  <a:extLst>
                    <a:ext uri="{9D8B030D-6E8A-4147-A177-3AD203B41FA5}">
                      <a16:colId xmlns:a16="http://schemas.microsoft.com/office/drawing/2014/main" val="20003"/>
                    </a:ext>
                  </a:extLst>
                </a:gridCol>
              </a:tblGrid>
              <a:tr h="562182">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altLang="zh-CN" sz="2700" b="1" i="0" u="none" strike="noStrike" cap="none" normalizeH="0" baseline="0" dirty="0">
                          <a:ln>
                            <a:noFill/>
                          </a:ln>
                          <a:solidFill>
                            <a:srgbClr val="0070C0"/>
                          </a:solidFill>
                          <a:effectLst/>
                          <a:latin typeface="Times New Roman" panose="02020603050405020304" pitchFamily="18" charset="0"/>
                          <a:ea typeface="宋体" panose="02010600030101010101" pitchFamily="2" charset="-122"/>
                          <a:cs typeface="Times New Roman" panose="02020603050405020304" pitchFamily="18" charset="0"/>
                        </a:rPr>
                        <a:t>Time</a:t>
                      </a:r>
                    </a:p>
                  </a:txBody>
                  <a:tcPr marL="68583" marR="68583" marT="34288" marB="34288"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altLang="zh-CN" sz="2700" b="1" i="0" u="none" strike="noStrike" cap="none" normalizeH="0" baseline="0" dirty="0">
                          <a:ln>
                            <a:noFill/>
                          </a:ln>
                          <a:solidFill>
                            <a:srgbClr val="0070C0"/>
                          </a:solidFill>
                          <a:effectLst/>
                          <a:latin typeface="Times New Roman" panose="02020603050405020304" pitchFamily="18" charset="0"/>
                          <a:ea typeface="宋体" panose="02010600030101010101" pitchFamily="2" charset="-122"/>
                          <a:cs typeface="Times New Roman" panose="02020603050405020304" pitchFamily="18" charset="0"/>
                        </a:rPr>
                        <a:t>Place</a:t>
                      </a:r>
                    </a:p>
                  </a:txBody>
                  <a:tcPr marL="68583" marR="68583" marT="34288" marB="3428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altLang="zh-CN" sz="2700" b="1" i="0" u="none" strike="noStrike" cap="none" normalizeH="0" baseline="0" dirty="0">
                          <a:ln>
                            <a:noFill/>
                          </a:ln>
                          <a:solidFill>
                            <a:srgbClr val="0070C0"/>
                          </a:solidFill>
                          <a:effectLst/>
                          <a:latin typeface="Times New Roman" panose="02020603050405020304" pitchFamily="18" charset="0"/>
                          <a:ea typeface="宋体" panose="02010600030101010101" pitchFamily="2" charset="-122"/>
                          <a:cs typeface="Times New Roman" panose="02020603050405020304" pitchFamily="18" charset="0"/>
                        </a:rPr>
                        <a:t>Trick</a:t>
                      </a:r>
                    </a:p>
                  </a:txBody>
                  <a:tcPr marL="68583" marR="68583" marT="34288" marB="3428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altLang="zh-CN" sz="2700" b="1" i="0" u="none" strike="noStrike" cap="none" normalizeH="0" baseline="0" dirty="0">
                          <a:ln>
                            <a:noFill/>
                          </a:ln>
                          <a:solidFill>
                            <a:srgbClr val="0070C0"/>
                          </a:solidFill>
                          <a:effectLst/>
                          <a:latin typeface="Times New Roman" panose="02020603050405020304" pitchFamily="18" charset="0"/>
                          <a:ea typeface="宋体" panose="02010600030101010101" pitchFamily="2" charset="-122"/>
                          <a:cs typeface="Times New Roman" panose="02020603050405020304" pitchFamily="18" charset="0"/>
                        </a:rPr>
                        <a:t>Result</a:t>
                      </a:r>
                    </a:p>
                  </a:txBody>
                  <a:tcPr marL="68583" marR="68583" marT="34288" marB="34288"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11042">
                <a:tc>
                  <a:txBody>
                    <a:bodyPr/>
                    <a:lstStyle/>
                    <a:p>
                      <a:pPr marL="0" marR="0" lvl="0" indent="0" algn="l" defTabSz="914400" rtl="0" eaLnBrk="1" fontAlgn="base" latinLnBrk="0" hangingPunct="1">
                        <a:lnSpc>
                          <a:spcPct val="95000"/>
                        </a:lnSpc>
                        <a:spcBef>
                          <a:spcPct val="0"/>
                        </a:spcBef>
                        <a:spcAft>
                          <a:spcPct val="0"/>
                        </a:spcAft>
                        <a:buClrTx/>
                        <a:buSzTx/>
                        <a:buFontTx/>
                        <a:buNone/>
                      </a:pPr>
                      <a:r>
                        <a:rPr kumimoji="0" lang="en-US" altLang="zh-CN" sz="27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rPr>
                        <a:t>On April Fool’s Day</a:t>
                      </a:r>
                    </a:p>
                  </a:txBody>
                  <a:tcPr marL="68583" marR="68583" marT="34288" marB="34288"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0"/>
                        </a:spcBef>
                        <a:spcAft>
                          <a:spcPct val="0"/>
                        </a:spcAft>
                        <a:buClrTx/>
                        <a:buSzTx/>
                        <a:buFontTx/>
                        <a:buNone/>
                      </a:pPr>
                      <a:endParaRPr kumimoji="0" lang="zh-CN" altLang="en-US" sz="27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endParaRPr>
                    </a:p>
                  </a:txBody>
                  <a:tcPr marL="68583" marR="68583" marT="34288" marB="3428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0"/>
                        </a:spcBef>
                        <a:spcAft>
                          <a:spcPct val="0"/>
                        </a:spcAft>
                        <a:buClrTx/>
                        <a:buSzTx/>
                        <a:buFontTx/>
                        <a:buNone/>
                      </a:pPr>
                      <a:r>
                        <a:rPr kumimoji="0" lang="en-US" altLang="zh-CN" sz="27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rPr>
                        <a:t>A famous TV star asked his girlfriend __________</a:t>
                      </a:r>
                    </a:p>
                  </a:txBody>
                  <a:tcPr marL="68583" marR="68583" marT="34288" marB="3428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0"/>
                        </a:spcBef>
                        <a:spcAft>
                          <a:spcPct val="0"/>
                        </a:spcAft>
                        <a:buClrTx/>
                        <a:buSzTx/>
                        <a:buFontTx/>
                        <a:buNone/>
                      </a:pPr>
                      <a:r>
                        <a:rPr kumimoji="0" lang="en-US" altLang="zh-CN" sz="27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rPr>
                        <a:t>The TV star lost ____________</a:t>
                      </a:r>
                    </a:p>
                  </a:txBody>
                  <a:tcPr marL="68583" marR="68583" marT="34288" marB="34288"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478026">
                <a:tc>
                  <a:txBody>
                    <a:bodyPr/>
                    <a:lstStyle/>
                    <a:p>
                      <a:pPr marL="0" marR="0" lvl="0" indent="0" algn="l" defTabSz="914400" rtl="0" eaLnBrk="1" fontAlgn="base" latinLnBrk="0" hangingPunct="1">
                        <a:lnSpc>
                          <a:spcPct val="95000"/>
                        </a:lnSpc>
                        <a:spcBef>
                          <a:spcPct val="0"/>
                        </a:spcBef>
                        <a:spcAft>
                          <a:spcPct val="0"/>
                        </a:spcAft>
                        <a:buClrTx/>
                        <a:buSzTx/>
                        <a:buFontTx/>
                        <a:buNone/>
                      </a:pPr>
                      <a:r>
                        <a:rPr kumimoji="0" lang="en-US" altLang="zh-CN" sz="27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rPr>
                        <a:t>In ________, 1983</a:t>
                      </a:r>
                    </a:p>
                  </a:txBody>
                  <a:tcPr marL="68583" marR="68583" marT="34288" marB="34288"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0"/>
                        </a:spcBef>
                        <a:spcAft>
                          <a:spcPct val="0"/>
                        </a:spcAft>
                        <a:buClrTx/>
                        <a:buSzTx/>
                        <a:buFontTx/>
                        <a:buNone/>
                      </a:pPr>
                      <a:r>
                        <a:rPr kumimoji="0" lang="en-US" altLang="zh-CN" sz="27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rPr>
                        <a:t>In _______</a:t>
                      </a:r>
                    </a:p>
                  </a:txBody>
                  <a:tcPr marL="68583" marR="68583" marT="34288" marB="3428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0"/>
                        </a:spcBef>
                        <a:spcAft>
                          <a:spcPct val="0"/>
                        </a:spcAft>
                        <a:buClrTx/>
                        <a:buSzTx/>
                        <a:buFontTx/>
                        <a:buNone/>
                      </a:pPr>
                      <a:r>
                        <a:rPr kumimoji="0" lang="en-US" altLang="zh-CN" sz="27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rPr>
                        <a:t>________</a:t>
                      </a:r>
                    </a:p>
                    <a:p>
                      <a:pPr marL="0" marR="0" lvl="0" indent="0" algn="l" defTabSz="914400" rtl="0" eaLnBrk="1" fontAlgn="base" latinLnBrk="0" hangingPunct="1">
                        <a:lnSpc>
                          <a:spcPct val="95000"/>
                        </a:lnSpc>
                        <a:spcBef>
                          <a:spcPct val="0"/>
                        </a:spcBef>
                        <a:spcAft>
                          <a:spcPct val="0"/>
                        </a:spcAft>
                        <a:buClrTx/>
                        <a:buSzTx/>
                        <a:buFontTx/>
                        <a:buNone/>
                      </a:pPr>
                      <a:r>
                        <a:rPr kumimoji="0" lang="en-US" altLang="zh-CN" sz="27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rPr>
                        <a:t>landed on the earth</a:t>
                      </a:r>
                    </a:p>
                  </a:txBody>
                  <a:tcPr marL="68583" marR="68583" marT="34288" marB="3428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0"/>
                        </a:spcBef>
                        <a:spcAft>
                          <a:spcPct val="0"/>
                        </a:spcAft>
                        <a:buClrTx/>
                        <a:buSzTx/>
                        <a:buFontTx/>
                        <a:buNone/>
                      </a:pPr>
                      <a:r>
                        <a:rPr kumimoji="0" lang="en-US" altLang="zh-CN" sz="27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rPr>
                        <a:t>Thousands of people ______ ____________</a:t>
                      </a:r>
                    </a:p>
                  </a:txBody>
                  <a:tcPr marL="68583" marR="68583" marT="34288" marB="34288"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sp>
        <p:nvSpPr>
          <p:cNvPr id="94231" name="Line 34"/>
          <p:cNvSpPr>
            <a:spLocks noChangeShapeType="1"/>
          </p:cNvSpPr>
          <p:nvPr/>
        </p:nvSpPr>
        <p:spPr bwMode="auto">
          <a:xfrm>
            <a:off x="2084388" y="1347788"/>
            <a:ext cx="1284287" cy="1549400"/>
          </a:xfrm>
          <a:prstGeom prst="line">
            <a:avLst/>
          </a:prstGeom>
          <a:noFill/>
          <a:ln w="9525">
            <a:solidFill>
              <a:schemeClr val="tx1"/>
            </a:solidFill>
            <a:round/>
          </a:ln>
        </p:spPr>
        <p:txBody>
          <a:bodyPr/>
          <a:lstStyle/>
          <a:p>
            <a:endParaRPr lang="zh-CN" altLang="en-US"/>
          </a:p>
        </p:txBody>
      </p:sp>
      <p:sp>
        <p:nvSpPr>
          <p:cNvPr id="44077" name="Rectangle 45"/>
          <p:cNvSpPr>
            <a:spLocks noChangeArrowheads="1"/>
          </p:cNvSpPr>
          <p:nvPr/>
        </p:nvSpPr>
        <p:spPr bwMode="auto">
          <a:xfrm>
            <a:off x="647700" y="3435350"/>
            <a:ext cx="1260475" cy="461963"/>
          </a:xfrm>
          <a:prstGeom prst="rect">
            <a:avLst/>
          </a:prstGeom>
          <a:noFill/>
          <a:ln w="9525">
            <a:noFill/>
            <a:miter lim="800000"/>
          </a:ln>
        </p:spPr>
        <p:txBody>
          <a:bodyPr wrap="none">
            <a:spAutoFit/>
          </a:bodyPr>
          <a:lstStyle/>
          <a:p>
            <a:r>
              <a:rPr lang="en-US" altLang="zh-CN" sz="2400" b="1">
                <a:solidFill>
                  <a:srgbClr val="FF0000"/>
                </a:solidFill>
                <a:latin typeface="Times New Roman" panose="02020603050405020304" pitchFamily="18" charset="0"/>
              </a:rPr>
              <a:t>October</a:t>
            </a:r>
          </a:p>
        </p:txBody>
      </p:sp>
      <p:sp>
        <p:nvSpPr>
          <p:cNvPr id="44078" name="Rectangle 46"/>
          <p:cNvSpPr>
            <a:spLocks noChangeArrowheads="1"/>
          </p:cNvSpPr>
          <p:nvPr/>
        </p:nvSpPr>
        <p:spPr bwMode="auto">
          <a:xfrm>
            <a:off x="2124075" y="3622675"/>
            <a:ext cx="1311275" cy="461963"/>
          </a:xfrm>
          <a:prstGeom prst="rect">
            <a:avLst/>
          </a:prstGeom>
          <a:noFill/>
          <a:ln w="9525">
            <a:noFill/>
            <a:miter lim="800000"/>
          </a:ln>
        </p:spPr>
        <p:txBody>
          <a:bodyPr wrap="none">
            <a:spAutoFit/>
          </a:bodyPr>
          <a:lstStyle/>
          <a:p>
            <a:r>
              <a:rPr lang="en-US" altLang="zh-CN" sz="2400" b="1">
                <a:solidFill>
                  <a:srgbClr val="FF0000"/>
                </a:solidFill>
                <a:latin typeface="Times New Roman" panose="02020603050405020304" pitchFamily="18" charset="0"/>
              </a:rPr>
              <a:t>America</a:t>
            </a:r>
          </a:p>
        </p:txBody>
      </p:sp>
      <p:sp>
        <p:nvSpPr>
          <p:cNvPr id="44079" name="Rectangle 47"/>
          <p:cNvSpPr>
            <a:spLocks noChangeArrowheads="1"/>
          </p:cNvSpPr>
          <p:nvPr/>
        </p:nvSpPr>
        <p:spPr bwMode="auto">
          <a:xfrm>
            <a:off x="3492500" y="2427288"/>
            <a:ext cx="2508250" cy="461962"/>
          </a:xfrm>
          <a:prstGeom prst="rect">
            <a:avLst/>
          </a:prstGeom>
          <a:noFill/>
          <a:ln w="9525">
            <a:noFill/>
            <a:miter lim="800000"/>
          </a:ln>
        </p:spPr>
        <p:txBody>
          <a:bodyPr>
            <a:spAutoFit/>
          </a:bodyPr>
          <a:lstStyle/>
          <a:p>
            <a:r>
              <a:rPr lang="en-US" altLang="zh-CN" sz="2400" b="1">
                <a:solidFill>
                  <a:srgbClr val="FF0000"/>
                </a:solidFill>
                <a:latin typeface="Times New Roman" panose="02020603050405020304" pitchFamily="18" charset="0"/>
              </a:rPr>
              <a:t>to get married</a:t>
            </a:r>
          </a:p>
        </p:txBody>
      </p:sp>
      <p:sp>
        <p:nvSpPr>
          <p:cNvPr id="44080" name="Rectangle 48"/>
          <p:cNvSpPr>
            <a:spLocks noChangeArrowheads="1"/>
          </p:cNvSpPr>
          <p:nvPr/>
        </p:nvSpPr>
        <p:spPr bwMode="auto">
          <a:xfrm>
            <a:off x="6142038" y="2254250"/>
            <a:ext cx="2244725" cy="461963"/>
          </a:xfrm>
          <a:prstGeom prst="rect">
            <a:avLst/>
          </a:prstGeom>
          <a:noFill/>
          <a:ln w="9525">
            <a:noFill/>
            <a:miter lim="800000"/>
          </a:ln>
        </p:spPr>
        <p:txBody>
          <a:bodyPr>
            <a:spAutoFit/>
          </a:bodyPr>
          <a:lstStyle/>
          <a:p>
            <a:r>
              <a:rPr lang="en-US" altLang="zh-CN" sz="2400" b="1">
                <a:solidFill>
                  <a:srgbClr val="FF0000"/>
                </a:solidFill>
                <a:latin typeface="Times New Roman" panose="02020603050405020304" pitchFamily="18" charset="0"/>
              </a:rPr>
              <a:t>his girlfriend</a:t>
            </a:r>
          </a:p>
        </p:txBody>
      </p:sp>
      <p:sp>
        <p:nvSpPr>
          <p:cNvPr id="44081" name="Rectangle 49"/>
          <p:cNvSpPr>
            <a:spLocks noChangeArrowheads="1"/>
          </p:cNvSpPr>
          <p:nvPr/>
        </p:nvSpPr>
        <p:spPr bwMode="auto">
          <a:xfrm>
            <a:off x="3641725" y="3046413"/>
            <a:ext cx="1006475" cy="461962"/>
          </a:xfrm>
          <a:prstGeom prst="rect">
            <a:avLst/>
          </a:prstGeom>
          <a:noFill/>
          <a:ln w="9525">
            <a:noFill/>
            <a:miter lim="800000"/>
          </a:ln>
        </p:spPr>
        <p:txBody>
          <a:bodyPr wrap="none">
            <a:spAutoFit/>
          </a:bodyPr>
          <a:lstStyle/>
          <a:p>
            <a:r>
              <a:rPr lang="en-US" altLang="zh-CN" sz="2400" b="1">
                <a:solidFill>
                  <a:srgbClr val="FF0000"/>
                </a:solidFill>
                <a:latin typeface="Times New Roman" panose="02020603050405020304" pitchFamily="18" charset="0"/>
              </a:rPr>
              <a:t>Aliens</a:t>
            </a:r>
          </a:p>
        </p:txBody>
      </p:sp>
      <p:sp>
        <p:nvSpPr>
          <p:cNvPr id="44082" name="Rectangle 50"/>
          <p:cNvSpPr>
            <a:spLocks noChangeArrowheads="1"/>
          </p:cNvSpPr>
          <p:nvPr/>
        </p:nvSpPr>
        <p:spPr bwMode="auto">
          <a:xfrm>
            <a:off x="7256463" y="3406775"/>
            <a:ext cx="915987" cy="460375"/>
          </a:xfrm>
          <a:prstGeom prst="rect">
            <a:avLst/>
          </a:prstGeom>
          <a:noFill/>
          <a:ln w="9525">
            <a:noFill/>
            <a:miter lim="800000"/>
          </a:ln>
        </p:spPr>
        <p:txBody>
          <a:bodyPr>
            <a:spAutoFit/>
          </a:bodyPr>
          <a:lstStyle/>
          <a:p>
            <a:r>
              <a:rPr lang="en-US" altLang="zh-CN" sz="2400" b="1">
                <a:solidFill>
                  <a:srgbClr val="FF0000"/>
                </a:solidFill>
                <a:latin typeface="Times New Roman" panose="02020603050405020304" pitchFamily="18" charset="0"/>
              </a:rPr>
              <a:t>had</a:t>
            </a:r>
          </a:p>
        </p:txBody>
      </p:sp>
      <p:sp>
        <p:nvSpPr>
          <p:cNvPr id="44083" name="Rectangle 51"/>
          <p:cNvSpPr>
            <a:spLocks noChangeArrowheads="1"/>
          </p:cNvSpPr>
          <p:nvPr/>
        </p:nvSpPr>
        <p:spPr bwMode="auto">
          <a:xfrm>
            <a:off x="6084888" y="3765550"/>
            <a:ext cx="2228850" cy="461963"/>
          </a:xfrm>
          <a:prstGeom prst="rect">
            <a:avLst/>
          </a:prstGeom>
          <a:noFill/>
          <a:ln w="9525">
            <a:noFill/>
            <a:miter lim="800000"/>
          </a:ln>
        </p:spPr>
        <p:txBody>
          <a:bodyPr wrap="none">
            <a:spAutoFit/>
          </a:bodyPr>
          <a:lstStyle/>
          <a:p>
            <a:r>
              <a:rPr lang="en-US" altLang="zh-CN" sz="2400" b="1">
                <a:solidFill>
                  <a:srgbClr val="FF0000"/>
                </a:solidFill>
                <a:latin typeface="Times New Roman" panose="02020603050405020304" pitchFamily="18" charset="0"/>
              </a:rPr>
              <a:t>left their homes</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4079"/>
                                        </p:tgtEl>
                                        <p:attrNameLst>
                                          <p:attrName>style.visibility</p:attrName>
                                        </p:attrNameLst>
                                      </p:cBhvr>
                                      <p:to>
                                        <p:strVal val="visible"/>
                                      </p:to>
                                    </p:set>
                                    <p:animEffect transition="in" filter="blinds(horizontal)">
                                      <p:cBhvr>
                                        <p:cTn id="7" dur="500"/>
                                        <p:tgtEl>
                                          <p:spTgt spid="4407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4080"/>
                                        </p:tgtEl>
                                        <p:attrNameLst>
                                          <p:attrName>style.visibility</p:attrName>
                                        </p:attrNameLst>
                                      </p:cBhvr>
                                      <p:to>
                                        <p:strVal val="visible"/>
                                      </p:to>
                                    </p:set>
                                    <p:animEffect transition="in" filter="blinds(horizontal)">
                                      <p:cBhvr>
                                        <p:cTn id="12" dur="500"/>
                                        <p:tgtEl>
                                          <p:spTgt spid="4408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4077"/>
                                        </p:tgtEl>
                                        <p:attrNameLst>
                                          <p:attrName>style.visibility</p:attrName>
                                        </p:attrNameLst>
                                      </p:cBhvr>
                                      <p:to>
                                        <p:strVal val="visible"/>
                                      </p:to>
                                    </p:set>
                                    <p:animEffect transition="in" filter="blinds(horizontal)">
                                      <p:cBhvr>
                                        <p:cTn id="17" dur="500"/>
                                        <p:tgtEl>
                                          <p:spTgt spid="4407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4078"/>
                                        </p:tgtEl>
                                        <p:attrNameLst>
                                          <p:attrName>style.visibility</p:attrName>
                                        </p:attrNameLst>
                                      </p:cBhvr>
                                      <p:to>
                                        <p:strVal val="visible"/>
                                      </p:to>
                                    </p:set>
                                    <p:animEffect transition="in" filter="blinds(horizontal)">
                                      <p:cBhvr>
                                        <p:cTn id="22" dur="500"/>
                                        <p:tgtEl>
                                          <p:spTgt spid="4407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44081"/>
                                        </p:tgtEl>
                                        <p:attrNameLst>
                                          <p:attrName>style.visibility</p:attrName>
                                        </p:attrNameLst>
                                      </p:cBhvr>
                                      <p:to>
                                        <p:strVal val="visible"/>
                                      </p:to>
                                    </p:set>
                                    <p:animEffect transition="in" filter="blinds(horizontal)">
                                      <p:cBhvr>
                                        <p:cTn id="27" dur="500"/>
                                        <p:tgtEl>
                                          <p:spTgt spid="44081"/>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44082"/>
                                        </p:tgtEl>
                                        <p:attrNameLst>
                                          <p:attrName>style.visibility</p:attrName>
                                        </p:attrNameLst>
                                      </p:cBhvr>
                                      <p:to>
                                        <p:strVal val="visible"/>
                                      </p:to>
                                    </p:set>
                                    <p:animEffect transition="in" filter="blinds(horizontal)">
                                      <p:cBhvr>
                                        <p:cTn id="32" dur="500"/>
                                        <p:tgtEl>
                                          <p:spTgt spid="44082"/>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44083"/>
                                        </p:tgtEl>
                                        <p:attrNameLst>
                                          <p:attrName>style.visibility</p:attrName>
                                        </p:attrNameLst>
                                      </p:cBhvr>
                                      <p:to>
                                        <p:strVal val="visible"/>
                                      </p:to>
                                    </p:set>
                                    <p:animEffect transition="in" filter="blinds(horizontal)">
                                      <p:cBhvr>
                                        <p:cTn id="37" dur="500"/>
                                        <p:tgtEl>
                                          <p:spTgt spid="440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77" grpId="0"/>
      <p:bldP spid="44078" grpId="0"/>
      <p:bldP spid="44079" grpId="0"/>
      <p:bldP spid="44080" grpId="0"/>
      <p:bldP spid="44081" grpId="0"/>
      <p:bldP spid="44082" grpId="0"/>
      <p:bldP spid="4408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矩形 498689"/>
          <p:cNvSpPr>
            <a:spLocks noChangeArrowheads="1"/>
          </p:cNvSpPr>
          <p:nvPr/>
        </p:nvSpPr>
        <p:spPr bwMode="auto">
          <a:xfrm>
            <a:off x="1476375" y="555526"/>
            <a:ext cx="6119813" cy="922337"/>
          </a:xfrm>
          <a:prstGeom prst="rect">
            <a:avLst/>
          </a:prstGeom>
          <a:noFill/>
          <a:ln w="9525">
            <a:noFill/>
            <a:miter lim="800000"/>
          </a:ln>
        </p:spPr>
        <p:txBody>
          <a:bodyPr>
            <a:spAutoFit/>
          </a:bodyPr>
          <a:lstStyle/>
          <a:p>
            <a:pPr>
              <a:spcBef>
                <a:spcPct val="50000"/>
              </a:spcBef>
            </a:pPr>
            <a:r>
              <a:rPr lang="en-US" altLang="zh-CN" sz="2700" b="1" dirty="0">
                <a:solidFill>
                  <a:srgbClr val="0000FF"/>
                </a:solidFill>
              </a:rPr>
              <a:t>Read the passage again and answer the questions.</a:t>
            </a:r>
          </a:p>
        </p:txBody>
      </p:sp>
      <p:sp>
        <p:nvSpPr>
          <p:cNvPr id="498691" name="矩形 498690"/>
          <p:cNvSpPr>
            <a:spLocks noChangeArrowheads="1"/>
          </p:cNvSpPr>
          <p:nvPr/>
        </p:nvSpPr>
        <p:spPr bwMode="auto">
          <a:xfrm>
            <a:off x="251520" y="1491630"/>
            <a:ext cx="8712968" cy="3539430"/>
          </a:xfrm>
          <a:prstGeom prst="rect">
            <a:avLst/>
          </a:prstGeom>
          <a:noFill/>
          <a:ln w="9525">
            <a:noFill/>
            <a:miter lim="800000"/>
          </a:ln>
        </p:spPr>
        <p:txBody>
          <a:bodyPr wrap="square">
            <a:spAutoFit/>
          </a:bodyPr>
          <a:lstStyle/>
          <a:p>
            <a:pPr marL="342900" indent="-342900">
              <a:buFontTx/>
              <a:buAutoNum type="arabicPeriod"/>
            </a:pPr>
            <a:r>
              <a:rPr lang="en-US" altLang="zh-CN" sz="2800" b="1" dirty="0">
                <a:latin typeface="Times New Roman" panose="02020603050405020304" pitchFamily="18" charset="0"/>
              </a:rPr>
              <a:t>Why did the supermarkets run out of spaghetti one April Fool’s Day?</a:t>
            </a:r>
          </a:p>
          <a:p>
            <a:pPr marL="342900" indent="-342900"/>
            <a:r>
              <a:rPr lang="en-US" altLang="zh-CN" sz="2800" b="1" dirty="0">
                <a:solidFill>
                  <a:srgbClr val="FF0000"/>
                </a:solidFill>
                <a:latin typeface="Times New Roman" panose="02020603050405020304" pitchFamily="18" charset="0"/>
              </a:rPr>
              <a:t>   Because a reporter announced that there would be no more spaghetti as spaghetti farmers in Italy had stopped growing spaghetti.</a:t>
            </a:r>
          </a:p>
          <a:p>
            <a:pPr marL="342900" indent="-342900">
              <a:buFontTx/>
              <a:buAutoNum type="arabicPeriod" startAt="2"/>
            </a:pPr>
            <a:r>
              <a:rPr lang="en-US" altLang="zh-CN" sz="2800" b="1" dirty="0">
                <a:latin typeface="Times New Roman" panose="02020603050405020304" pitchFamily="18" charset="0"/>
              </a:rPr>
              <a:t>What did the TV show say the special water could do?</a:t>
            </a:r>
          </a:p>
          <a:p>
            <a:pPr marL="342900" indent="-342900"/>
            <a:r>
              <a:rPr lang="en-US" altLang="zh-CN" sz="2800" b="1" dirty="0">
                <a:latin typeface="Times New Roman" panose="02020603050405020304" pitchFamily="18" charset="0"/>
              </a:rPr>
              <a:t>   </a:t>
            </a:r>
            <a:r>
              <a:rPr lang="en-US" altLang="zh-CN" sz="2800" b="1" dirty="0">
                <a:solidFill>
                  <a:srgbClr val="FF0000"/>
                </a:solidFill>
                <a:latin typeface="Times New Roman" panose="02020603050405020304" pitchFamily="18" charset="0"/>
              </a:rPr>
              <a:t>It was said that the special water would help people </a:t>
            </a:r>
          </a:p>
          <a:p>
            <a:pPr marL="342900" indent="-342900"/>
            <a:r>
              <a:rPr lang="en-US" altLang="zh-CN" sz="2800" b="1" dirty="0">
                <a:solidFill>
                  <a:srgbClr val="FF0000"/>
                </a:solidFill>
                <a:latin typeface="Times New Roman" panose="02020603050405020304" pitchFamily="18" charset="0"/>
              </a:rPr>
              <a:t>   lose weight.</a:t>
            </a:r>
          </a:p>
        </p:txBody>
      </p:sp>
      <p:sp>
        <p:nvSpPr>
          <p:cNvPr id="5" name="单圆角矩形 4"/>
          <p:cNvSpPr/>
          <p:nvPr/>
        </p:nvSpPr>
        <p:spPr bwMode="auto">
          <a:xfrm>
            <a:off x="755650" y="626963"/>
            <a:ext cx="630238" cy="585788"/>
          </a:xfrm>
          <a:prstGeom prst="round1Rect">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lnSpc>
                <a:spcPct val="125000"/>
              </a:lnSpc>
              <a:defRPr/>
            </a:pPr>
            <a:r>
              <a:rPr kumimoji="1" lang="en-US" altLang="zh-CN" sz="3000" b="1" noProof="1">
                <a:solidFill>
                  <a:schemeClr val="bg1"/>
                </a:solidFill>
              </a:rPr>
              <a:t>2c</a:t>
            </a:r>
            <a:endParaRPr kumimoji="1" lang="zh-CN" altLang="en-US" sz="3000" b="1" noProof="1">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nodeType="clickEffect">
                                  <p:stCondLst>
                                    <p:cond delay="0"/>
                                  </p:stCondLst>
                                  <p:childTnLst>
                                    <p:set>
                                      <p:cBhvr>
                                        <p:cTn id="6" dur="1" fill="hold">
                                          <p:stCondLst>
                                            <p:cond delay="0"/>
                                          </p:stCondLst>
                                        </p:cTn>
                                        <p:tgtEl>
                                          <p:spTgt spid="498691">
                                            <p:txEl>
                                              <p:pRg st="1" end="1"/>
                                            </p:txEl>
                                          </p:spTgt>
                                        </p:tgtEl>
                                        <p:attrNameLst>
                                          <p:attrName>style.visibility</p:attrName>
                                        </p:attrNameLst>
                                      </p:cBhvr>
                                      <p:to>
                                        <p:strVal val="visible"/>
                                      </p:to>
                                    </p:set>
                                    <p:animScale>
                                      <p:cBhvr>
                                        <p:cTn id="7" dur="1000" decel="50000" fill="hold">
                                          <p:stCondLst>
                                            <p:cond delay="0"/>
                                          </p:stCondLst>
                                        </p:cTn>
                                        <p:tgtEl>
                                          <p:spTgt spid="498691">
                                            <p:txEl>
                                              <p:pRg st="1" end="1"/>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498691">
                                            <p:txEl>
                                              <p:pRg st="1" end="1"/>
                                            </p:txEl>
                                          </p:spTgt>
                                        </p:tgtEl>
                                        <p:attrNameLst>
                                          <p:attrName>ppt_x</p:attrName>
                                          <p:attrName>ppt_y</p:attrName>
                                        </p:attrNameLst>
                                      </p:cBhvr>
                                      <p:rCtr x="0" y="0"/>
                                    </p:animMotion>
                                    <p:animEffect transition="in" filter="fade">
                                      <p:cBhvr>
                                        <p:cTn id="9" dur="1000"/>
                                        <p:tgtEl>
                                          <p:spTgt spid="498691">
                                            <p:txEl>
                                              <p:pRg st="1" end="1"/>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nodeType="clickEffect">
                                  <p:stCondLst>
                                    <p:cond delay="0"/>
                                  </p:stCondLst>
                                  <p:childTnLst>
                                    <p:set>
                                      <p:cBhvr>
                                        <p:cTn id="13" dur="1" fill="hold">
                                          <p:stCondLst>
                                            <p:cond delay="0"/>
                                          </p:stCondLst>
                                        </p:cTn>
                                        <p:tgtEl>
                                          <p:spTgt spid="498691">
                                            <p:txEl>
                                              <p:pRg st="3" end="3"/>
                                            </p:txEl>
                                          </p:spTgt>
                                        </p:tgtEl>
                                        <p:attrNameLst>
                                          <p:attrName>style.visibility</p:attrName>
                                        </p:attrNameLst>
                                      </p:cBhvr>
                                      <p:to>
                                        <p:strVal val="visible"/>
                                      </p:to>
                                    </p:set>
                                    <p:animScale>
                                      <p:cBhvr>
                                        <p:cTn id="14" dur="1000" decel="50000" fill="hold">
                                          <p:stCondLst>
                                            <p:cond delay="0"/>
                                          </p:stCondLst>
                                        </p:cTn>
                                        <p:tgtEl>
                                          <p:spTgt spid="498691">
                                            <p:txEl>
                                              <p:pRg st="3" end="3"/>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5" dur="1000" decel="50000" fill="hold">
                                          <p:stCondLst>
                                            <p:cond delay="0"/>
                                          </p:stCondLst>
                                        </p:cTn>
                                        <p:tgtEl>
                                          <p:spTgt spid="498691">
                                            <p:txEl>
                                              <p:pRg st="3" end="3"/>
                                            </p:txEl>
                                          </p:spTgt>
                                        </p:tgtEl>
                                        <p:attrNameLst>
                                          <p:attrName>ppt_x</p:attrName>
                                          <p:attrName>ppt_y</p:attrName>
                                        </p:attrNameLst>
                                      </p:cBhvr>
                                      <p:rCtr x="0" y="0"/>
                                    </p:animMotion>
                                    <p:animEffect transition="in" filter="fade">
                                      <p:cBhvr>
                                        <p:cTn id="16" dur="1000"/>
                                        <p:tgtEl>
                                          <p:spTgt spid="498691">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2" presetClass="entr" presetSubtype="0" fill="hold" nodeType="clickEffect">
                                  <p:stCondLst>
                                    <p:cond delay="0"/>
                                  </p:stCondLst>
                                  <p:childTnLst>
                                    <p:set>
                                      <p:cBhvr>
                                        <p:cTn id="20" dur="1" fill="hold">
                                          <p:stCondLst>
                                            <p:cond delay="0"/>
                                          </p:stCondLst>
                                        </p:cTn>
                                        <p:tgtEl>
                                          <p:spTgt spid="498691">
                                            <p:txEl>
                                              <p:pRg st="4" end="4"/>
                                            </p:txEl>
                                          </p:spTgt>
                                        </p:tgtEl>
                                        <p:attrNameLst>
                                          <p:attrName>style.visibility</p:attrName>
                                        </p:attrNameLst>
                                      </p:cBhvr>
                                      <p:to>
                                        <p:strVal val="visible"/>
                                      </p:to>
                                    </p:set>
                                    <p:animScale>
                                      <p:cBhvr>
                                        <p:cTn id="21" dur="1000" decel="50000" fill="hold">
                                          <p:stCondLst>
                                            <p:cond delay="0"/>
                                          </p:stCondLst>
                                        </p:cTn>
                                        <p:tgtEl>
                                          <p:spTgt spid="498691">
                                            <p:txEl>
                                              <p:pRg st="4" end="4"/>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2" dur="1000" decel="50000" fill="hold">
                                          <p:stCondLst>
                                            <p:cond delay="0"/>
                                          </p:stCondLst>
                                        </p:cTn>
                                        <p:tgtEl>
                                          <p:spTgt spid="498691">
                                            <p:txEl>
                                              <p:pRg st="4" end="4"/>
                                            </p:txEl>
                                          </p:spTgt>
                                        </p:tgtEl>
                                        <p:attrNameLst>
                                          <p:attrName>ppt_x</p:attrName>
                                          <p:attrName>ppt_y</p:attrName>
                                        </p:attrNameLst>
                                      </p:cBhvr>
                                      <p:rCtr x="0" y="0"/>
                                    </p:animMotion>
                                    <p:animEffect transition="in" filter="fade">
                                      <p:cBhvr>
                                        <p:cTn id="23" dur="1000"/>
                                        <p:tgtEl>
                                          <p:spTgt spid="49869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9714" name="矩形 499713"/>
          <p:cNvSpPr>
            <a:spLocks noChangeArrowheads="1"/>
          </p:cNvSpPr>
          <p:nvPr/>
        </p:nvSpPr>
        <p:spPr bwMode="auto">
          <a:xfrm>
            <a:off x="683568" y="699542"/>
            <a:ext cx="8065392" cy="4183709"/>
          </a:xfrm>
          <a:prstGeom prst="rect">
            <a:avLst/>
          </a:prstGeom>
          <a:noFill/>
          <a:ln w="9525">
            <a:noFill/>
            <a:miter lim="800000"/>
          </a:ln>
        </p:spPr>
        <p:txBody>
          <a:bodyPr wrap="square">
            <a:spAutoFit/>
          </a:bodyPr>
          <a:lstStyle/>
          <a:p>
            <a:pPr>
              <a:lnSpc>
                <a:spcPct val="120000"/>
              </a:lnSpc>
              <a:spcBef>
                <a:spcPts val="0"/>
              </a:spcBef>
              <a:buFontTx/>
              <a:buAutoNum type="arabicPeriod" startAt="3"/>
            </a:pPr>
            <a:r>
              <a:rPr lang="en-US" altLang="zh-CN" sz="2800" b="1" dirty="0">
                <a:latin typeface="Times New Roman" panose="02020603050405020304" pitchFamily="18" charset="0"/>
              </a:rPr>
              <a:t>Why did the TV star’s joke have a bad ending?</a:t>
            </a:r>
          </a:p>
          <a:p>
            <a:pPr>
              <a:lnSpc>
                <a:spcPct val="120000"/>
              </a:lnSpc>
              <a:spcBef>
                <a:spcPts val="0"/>
              </a:spcBef>
            </a:pPr>
            <a:r>
              <a:rPr lang="en-US" altLang="zh-CN" sz="2800" b="1" dirty="0">
                <a:latin typeface="Times New Roman" panose="02020603050405020304" pitchFamily="18" charset="0"/>
              </a:rPr>
              <a:t>    </a:t>
            </a:r>
            <a:r>
              <a:rPr lang="en-US" altLang="zh-CN" sz="2800" b="1" dirty="0">
                <a:solidFill>
                  <a:srgbClr val="FF0000"/>
                </a:solidFill>
                <a:latin typeface="Times New Roman" panose="02020603050405020304" pitchFamily="18" charset="0"/>
              </a:rPr>
              <a:t>Because</a:t>
            </a:r>
            <a:r>
              <a:rPr lang="en-US" altLang="zh-CN" sz="2800" b="1" dirty="0">
                <a:latin typeface="Times New Roman" panose="02020603050405020304" pitchFamily="18" charset="0"/>
              </a:rPr>
              <a:t> </a:t>
            </a:r>
            <a:r>
              <a:rPr lang="en-US" altLang="zh-CN" sz="2800" b="1" dirty="0">
                <a:solidFill>
                  <a:srgbClr val="FF0000"/>
                </a:solidFill>
                <a:latin typeface="Times New Roman" panose="02020603050405020304" pitchFamily="18" charset="0"/>
              </a:rPr>
              <a:t>he lost both his girlfriend and his show.</a:t>
            </a:r>
            <a:endParaRPr lang="en-US" altLang="zh-CN" sz="2800" b="1" dirty="0">
              <a:latin typeface="Times New Roman" panose="02020603050405020304" pitchFamily="18" charset="0"/>
            </a:endParaRPr>
          </a:p>
          <a:p>
            <a:pPr>
              <a:lnSpc>
                <a:spcPct val="120000"/>
              </a:lnSpc>
              <a:spcBef>
                <a:spcPts val="0"/>
              </a:spcBef>
            </a:pPr>
            <a:r>
              <a:rPr lang="en-US" altLang="zh-CN" sz="2800" b="1" dirty="0">
                <a:latin typeface="Times New Roman" panose="02020603050405020304" pitchFamily="18" charset="0"/>
              </a:rPr>
              <a:t>4. When did Orson Welles tell people about aliens </a:t>
            </a:r>
          </a:p>
          <a:p>
            <a:pPr>
              <a:lnSpc>
                <a:spcPct val="120000"/>
              </a:lnSpc>
              <a:spcBef>
                <a:spcPts val="0"/>
              </a:spcBef>
            </a:pPr>
            <a:r>
              <a:rPr lang="en-US" altLang="zh-CN" sz="2800" b="1" dirty="0">
                <a:latin typeface="Times New Roman" panose="02020603050405020304" pitchFamily="18" charset="0"/>
              </a:rPr>
              <a:t>    from Mars landing on the earth?</a:t>
            </a:r>
          </a:p>
          <a:p>
            <a:pPr>
              <a:lnSpc>
                <a:spcPct val="120000"/>
              </a:lnSpc>
              <a:spcBef>
                <a:spcPts val="0"/>
              </a:spcBef>
            </a:pPr>
            <a:r>
              <a:rPr lang="en-US" altLang="zh-CN" sz="2800" b="1" dirty="0">
                <a:solidFill>
                  <a:srgbClr val="FF0000"/>
                </a:solidFill>
                <a:latin typeface="Times New Roman" panose="02020603050405020304" pitchFamily="18" charset="0"/>
              </a:rPr>
              <a:t>    It was in October 1938.</a:t>
            </a:r>
          </a:p>
          <a:p>
            <a:pPr eaLnBrk="0" hangingPunct="0">
              <a:lnSpc>
                <a:spcPct val="120000"/>
              </a:lnSpc>
              <a:spcBef>
                <a:spcPts val="0"/>
              </a:spcBef>
            </a:pPr>
            <a:r>
              <a:rPr lang="en-US" altLang="zh-CN" sz="2800" b="1" dirty="0">
                <a:latin typeface="Times New Roman" panose="02020603050405020304" pitchFamily="18" charset="0"/>
              </a:rPr>
              <a:t>5. Why did so many people believe Orson Welles?</a:t>
            </a:r>
          </a:p>
          <a:p>
            <a:pPr eaLnBrk="0" hangingPunct="0">
              <a:lnSpc>
                <a:spcPct val="120000"/>
              </a:lnSpc>
              <a:spcBef>
                <a:spcPts val="0"/>
              </a:spcBef>
            </a:pPr>
            <a:r>
              <a:rPr lang="en-US" altLang="zh-CN" sz="2800" b="1" dirty="0">
                <a:solidFill>
                  <a:srgbClr val="FF0000"/>
                </a:solidFill>
                <a:latin typeface="Times New Roman" panose="02020603050405020304" pitchFamily="18" charset="0"/>
              </a:rPr>
              <a:t>    Because</a:t>
            </a:r>
            <a:r>
              <a:rPr lang="en-US" altLang="zh-CN" sz="2800" b="1" dirty="0">
                <a:latin typeface="Times New Roman" panose="02020603050405020304" pitchFamily="18" charset="0"/>
              </a:rPr>
              <a:t> </a:t>
            </a:r>
            <a:r>
              <a:rPr lang="en-US" altLang="zh-CN" sz="2800" b="1" dirty="0">
                <a:solidFill>
                  <a:srgbClr val="FF0000"/>
                </a:solidFill>
                <a:latin typeface="Times New Roman" panose="02020603050405020304" pitchFamily="18" charset="0"/>
              </a:rPr>
              <a:t>Orson Welles made it sound so real that  </a:t>
            </a:r>
          </a:p>
          <a:p>
            <a:pPr eaLnBrk="0" hangingPunct="0">
              <a:lnSpc>
                <a:spcPct val="120000"/>
              </a:lnSpc>
              <a:spcBef>
                <a:spcPts val="0"/>
              </a:spcBef>
            </a:pPr>
            <a:r>
              <a:rPr lang="en-US" altLang="zh-CN" sz="2800" b="1" dirty="0">
                <a:solidFill>
                  <a:srgbClr val="FF0000"/>
                </a:solidFill>
                <a:latin typeface="Times New Roman" panose="02020603050405020304" pitchFamily="18" charset="0"/>
              </a:rPr>
              <a:t>    hundreds of people believed the story.</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nodeType="clickEffect">
                                  <p:stCondLst>
                                    <p:cond delay="0"/>
                                  </p:stCondLst>
                                  <p:childTnLst>
                                    <p:set>
                                      <p:cBhvr>
                                        <p:cTn id="6" dur="1" fill="hold">
                                          <p:stCondLst>
                                            <p:cond delay="0"/>
                                          </p:stCondLst>
                                        </p:cTn>
                                        <p:tgtEl>
                                          <p:spTgt spid="499714">
                                            <p:txEl>
                                              <p:pRg st="1" end="1"/>
                                            </p:txEl>
                                          </p:spTgt>
                                        </p:tgtEl>
                                        <p:attrNameLst>
                                          <p:attrName>style.visibility</p:attrName>
                                        </p:attrNameLst>
                                      </p:cBhvr>
                                      <p:to>
                                        <p:strVal val="visible"/>
                                      </p:to>
                                    </p:set>
                                    <p:animScale>
                                      <p:cBhvr>
                                        <p:cTn id="7" dur="1000" decel="50000" fill="hold">
                                          <p:stCondLst>
                                            <p:cond delay="0"/>
                                          </p:stCondLst>
                                        </p:cTn>
                                        <p:tgtEl>
                                          <p:spTgt spid="499714">
                                            <p:txEl>
                                              <p:pRg st="1" end="1"/>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499714">
                                            <p:txEl>
                                              <p:pRg st="1" end="1"/>
                                            </p:txEl>
                                          </p:spTgt>
                                        </p:tgtEl>
                                        <p:attrNameLst>
                                          <p:attrName>ppt_x</p:attrName>
                                          <p:attrName>ppt_y</p:attrName>
                                        </p:attrNameLst>
                                      </p:cBhvr>
                                      <p:rCtr x="0" y="0"/>
                                    </p:animMotion>
                                    <p:animEffect transition="in" filter="fade">
                                      <p:cBhvr>
                                        <p:cTn id="9" dur="1000"/>
                                        <p:tgtEl>
                                          <p:spTgt spid="499714">
                                            <p:txEl>
                                              <p:pRg st="1" end="1"/>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nodeType="clickEffect">
                                  <p:stCondLst>
                                    <p:cond delay="0"/>
                                  </p:stCondLst>
                                  <p:childTnLst>
                                    <p:set>
                                      <p:cBhvr>
                                        <p:cTn id="13" dur="1" fill="hold">
                                          <p:stCondLst>
                                            <p:cond delay="0"/>
                                          </p:stCondLst>
                                        </p:cTn>
                                        <p:tgtEl>
                                          <p:spTgt spid="499714">
                                            <p:txEl>
                                              <p:pRg st="4" end="4"/>
                                            </p:txEl>
                                          </p:spTgt>
                                        </p:tgtEl>
                                        <p:attrNameLst>
                                          <p:attrName>style.visibility</p:attrName>
                                        </p:attrNameLst>
                                      </p:cBhvr>
                                      <p:to>
                                        <p:strVal val="visible"/>
                                      </p:to>
                                    </p:set>
                                    <p:animScale>
                                      <p:cBhvr>
                                        <p:cTn id="14" dur="1000" decel="50000" fill="hold">
                                          <p:stCondLst>
                                            <p:cond delay="0"/>
                                          </p:stCondLst>
                                        </p:cTn>
                                        <p:tgtEl>
                                          <p:spTgt spid="499714">
                                            <p:txEl>
                                              <p:pRg st="4" end="4"/>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5" dur="1000" decel="50000" fill="hold">
                                          <p:stCondLst>
                                            <p:cond delay="0"/>
                                          </p:stCondLst>
                                        </p:cTn>
                                        <p:tgtEl>
                                          <p:spTgt spid="499714">
                                            <p:txEl>
                                              <p:pRg st="4" end="4"/>
                                            </p:txEl>
                                          </p:spTgt>
                                        </p:tgtEl>
                                        <p:attrNameLst>
                                          <p:attrName>ppt_x</p:attrName>
                                          <p:attrName>ppt_y</p:attrName>
                                        </p:attrNameLst>
                                      </p:cBhvr>
                                      <p:rCtr x="0" y="0"/>
                                    </p:animMotion>
                                    <p:animEffect transition="in" filter="fade">
                                      <p:cBhvr>
                                        <p:cTn id="16" dur="1000"/>
                                        <p:tgtEl>
                                          <p:spTgt spid="499714">
                                            <p:txEl>
                                              <p:pRg st="4" end="4"/>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2" presetClass="entr" presetSubtype="0" fill="hold" nodeType="clickEffect">
                                  <p:stCondLst>
                                    <p:cond delay="0"/>
                                  </p:stCondLst>
                                  <p:childTnLst>
                                    <p:set>
                                      <p:cBhvr>
                                        <p:cTn id="20" dur="1" fill="hold">
                                          <p:stCondLst>
                                            <p:cond delay="0"/>
                                          </p:stCondLst>
                                        </p:cTn>
                                        <p:tgtEl>
                                          <p:spTgt spid="499714">
                                            <p:txEl>
                                              <p:pRg st="6" end="6"/>
                                            </p:txEl>
                                          </p:spTgt>
                                        </p:tgtEl>
                                        <p:attrNameLst>
                                          <p:attrName>style.visibility</p:attrName>
                                        </p:attrNameLst>
                                      </p:cBhvr>
                                      <p:to>
                                        <p:strVal val="visible"/>
                                      </p:to>
                                    </p:set>
                                    <p:animScale>
                                      <p:cBhvr>
                                        <p:cTn id="21" dur="1000" decel="50000" fill="hold">
                                          <p:stCondLst>
                                            <p:cond delay="0"/>
                                          </p:stCondLst>
                                        </p:cTn>
                                        <p:tgtEl>
                                          <p:spTgt spid="499714">
                                            <p:txEl>
                                              <p:pRg st="6" end="6"/>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2" dur="1000" decel="50000" fill="hold">
                                          <p:stCondLst>
                                            <p:cond delay="0"/>
                                          </p:stCondLst>
                                        </p:cTn>
                                        <p:tgtEl>
                                          <p:spTgt spid="499714">
                                            <p:txEl>
                                              <p:pRg st="6" end="6"/>
                                            </p:txEl>
                                          </p:spTgt>
                                        </p:tgtEl>
                                        <p:attrNameLst>
                                          <p:attrName>ppt_x</p:attrName>
                                          <p:attrName>ppt_y</p:attrName>
                                        </p:attrNameLst>
                                      </p:cBhvr>
                                      <p:rCtr x="0" y="0"/>
                                    </p:animMotion>
                                    <p:animEffect transition="in" filter="fade">
                                      <p:cBhvr>
                                        <p:cTn id="23" dur="1000"/>
                                        <p:tgtEl>
                                          <p:spTgt spid="499714">
                                            <p:txEl>
                                              <p:pRg st="6" end="6"/>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2" presetClass="entr" presetSubtype="0" fill="hold" nodeType="clickEffect">
                                  <p:stCondLst>
                                    <p:cond delay="0"/>
                                  </p:stCondLst>
                                  <p:childTnLst>
                                    <p:set>
                                      <p:cBhvr>
                                        <p:cTn id="27" dur="1" fill="hold">
                                          <p:stCondLst>
                                            <p:cond delay="0"/>
                                          </p:stCondLst>
                                        </p:cTn>
                                        <p:tgtEl>
                                          <p:spTgt spid="499714">
                                            <p:txEl>
                                              <p:pRg st="7" end="7"/>
                                            </p:txEl>
                                          </p:spTgt>
                                        </p:tgtEl>
                                        <p:attrNameLst>
                                          <p:attrName>style.visibility</p:attrName>
                                        </p:attrNameLst>
                                      </p:cBhvr>
                                      <p:to>
                                        <p:strVal val="visible"/>
                                      </p:to>
                                    </p:set>
                                    <p:animScale>
                                      <p:cBhvr>
                                        <p:cTn id="28" dur="1000" decel="50000" fill="hold">
                                          <p:stCondLst>
                                            <p:cond delay="0"/>
                                          </p:stCondLst>
                                        </p:cTn>
                                        <p:tgtEl>
                                          <p:spTgt spid="499714">
                                            <p:txEl>
                                              <p:pRg st="7" end="7"/>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9" dur="1000" decel="50000" fill="hold">
                                          <p:stCondLst>
                                            <p:cond delay="0"/>
                                          </p:stCondLst>
                                        </p:cTn>
                                        <p:tgtEl>
                                          <p:spTgt spid="499714">
                                            <p:txEl>
                                              <p:pRg st="7" end="7"/>
                                            </p:txEl>
                                          </p:spTgt>
                                        </p:tgtEl>
                                        <p:attrNameLst>
                                          <p:attrName>ppt_x</p:attrName>
                                          <p:attrName>ppt_y</p:attrName>
                                        </p:attrNameLst>
                                      </p:cBhvr>
                                      <p:rCtr x="0" y="0"/>
                                    </p:animMotion>
                                    <p:animEffect transition="in" filter="fade">
                                      <p:cBhvr>
                                        <p:cTn id="30" dur="1000"/>
                                        <p:tgtEl>
                                          <p:spTgt spid="499714">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0738" name="矩形 500737"/>
          <p:cNvSpPr>
            <a:spLocks noChangeArrowheads="1"/>
          </p:cNvSpPr>
          <p:nvPr/>
        </p:nvSpPr>
        <p:spPr bwMode="auto">
          <a:xfrm>
            <a:off x="827584" y="627534"/>
            <a:ext cx="7416551" cy="4228850"/>
          </a:xfrm>
          <a:prstGeom prst="rect">
            <a:avLst/>
          </a:prstGeom>
          <a:noFill/>
          <a:ln w="9525">
            <a:noFill/>
            <a:miter lim="800000"/>
          </a:ln>
        </p:spPr>
        <p:txBody>
          <a:bodyPr wrap="square">
            <a:spAutoFit/>
          </a:bodyPr>
          <a:lstStyle/>
          <a:p>
            <a:pPr>
              <a:lnSpc>
                <a:spcPct val="120000"/>
              </a:lnSpc>
              <a:buFontTx/>
              <a:buAutoNum type="arabicPeriod" startAt="6"/>
            </a:pPr>
            <a:r>
              <a:rPr lang="en-US" altLang="zh-CN" sz="2800" b="1" dirty="0">
                <a:latin typeface="Times New Roman" panose="02020603050405020304" pitchFamily="18" charset="0"/>
              </a:rPr>
              <a:t>Which of these stories is the most believable?  </a:t>
            </a:r>
          </a:p>
          <a:p>
            <a:pPr>
              <a:lnSpc>
                <a:spcPct val="120000"/>
              </a:lnSpc>
            </a:pPr>
            <a:r>
              <a:rPr lang="en-US" altLang="zh-CN" sz="2800" b="1" dirty="0">
                <a:latin typeface="Times New Roman" panose="02020603050405020304" pitchFamily="18" charset="0"/>
              </a:rPr>
              <a:t>   Which is the least believable?  Why?</a:t>
            </a:r>
          </a:p>
          <a:p>
            <a:pPr>
              <a:lnSpc>
                <a:spcPct val="120000"/>
              </a:lnSpc>
            </a:pPr>
            <a:r>
              <a:rPr lang="en-US" altLang="zh-CN" sz="2800" b="1" dirty="0">
                <a:latin typeface="Times New Roman" panose="02020603050405020304" pitchFamily="18" charset="0"/>
              </a:rPr>
              <a:t>    </a:t>
            </a:r>
            <a:r>
              <a:rPr lang="en-US" altLang="zh-CN" sz="2800" b="1" dirty="0">
                <a:solidFill>
                  <a:srgbClr val="FF0000"/>
                </a:solidFill>
                <a:latin typeface="Times New Roman" panose="02020603050405020304" pitchFamily="18" charset="0"/>
              </a:rPr>
              <a:t>I think…  </a:t>
            </a:r>
          </a:p>
          <a:p>
            <a:pPr>
              <a:lnSpc>
                <a:spcPct val="120000"/>
              </a:lnSpc>
            </a:pPr>
            <a:r>
              <a:rPr lang="en-US" altLang="zh-CN" sz="2800" b="1" dirty="0">
                <a:solidFill>
                  <a:srgbClr val="FF0000"/>
                </a:solidFill>
                <a:latin typeface="Times New Roman" panose="02020603050405020304" pitchFamily="18" charset="0"/>
              </a:rPr>
              <a:t>    Because…</a:t>
            </a:r>
            <a:endParaRPr lang="en-US" altLang="zh-CN" sz="2800" b="1" dirty="0">
              <a:latin typeface="Times New Roman" panose="02020603050405020304" pitchFamily="18" charset="0"/>
            </a:endParaRPr>
          </a:p>
          <a:p>
            <a:pPr>
              <a:lnSpc>
                <a:spcPct val="120000"/>
              </a:lnSpc>
              <a:buFontTx/>
              <a:buAutoNum type="arabicPeriod" startAt="7"/>
            </a:pPr>
            <a:r>
              <a:rPr lang="en-US" altLang="zh-CN" sz="2800" b="1" dirty="0">
                <a:latin typeface="Times New Roman" panose="02020603050405020304" pitchFamily="18" charset="0"/>
              </a:rPr>
              <a:t>Would you be fooled by any of these stories?</a:t>
            </a:r>
          </a:p>
          <a:p>
            <a:pPr>
              <a:lnSpc>
                <a:spcPct val="120000"/>
              </a:lnSpc>
            </a:pPr>
            <a:r>
              <a:rPr lang="en-US" altLang="zh-CN" sz="2800" b="1" dirty="0">
                <a:solidFill>
                  <a:srgbClr val="FF0000"/>
                </a:solidFill>
                <a:latin typeface="Times New Roman" panose="02020603050405020304" pitchFamily="18" charset="0"/>
              </a:rPr>
              <a:t>    Yes, I would. Because…</a:t>
            </a:r>
          </a:p>
          <a:p>
            <a:pPr>
              <a:lnSpc>
                <a:spcPct val="120000"/>
              </a:lnSpc>
            </a:pPr>
            <a:r>
              <a:rPr lang="en-US" altLang="zh-CN" sz="2800" b="1" dirty="0">
                <a:solidFill>
                  <a:srgbClr val="FF0000"/>
                </a:solidFill>
                <a:latin typeface="Times New Roman" panose="02020603050405020304" pitchFamily="18" charset="0"/>
              </a:rPr>
              <a:t>    No, I wouldn’t. Because…</a:t>
            </a:r>
          </a:p>
          <a:p>
            <a:pPr>
              <a:lnSpc>
                <a:spcPct val="120000"/>
              </a:lnSpc>
              <a:buFontTx/>
              <a:buAutoNum type="arabicPeriod" startAt="7"/>
            </a:pPr>
            <a:endParaRPr lang="en-US" altLang="zh-CN" sz="2800" b="1" dirty="0">
              <a:solidFill>
                <a:srgbClr val="FF0000"/>
              </a:solidFill>
              <a:latin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nodeType="clickEffect">
                                  <p:stCondLst>
                                    <p:cond delay="0"/>
                                  </p:stCondLst>
                                  <p:childTnLst>
                                    <p:set>
                                      <p:cBhvr>
                                        <p:cTn id="6" dur="1" fill="hold">
                                          <p:stCondLst>
                                            <p:cond delay="0"/>
                                          </p:stCondLst>
                                        </p:cTn>
                                        <p:tgtEl>
                                          <p:spTgt spid="500738">
                                            <p:txEl>
                                              <p:pRg st="2" end="2"/>
                                            </p:txEl>
                                          </p:spTgt>
                                        </p:tgtEl>
                                        <p:attrNameLst>
                                          <p:attrName>style.visibility</p:attrName>
                                        </p:attrNameLst>
                                      </p:cBhvr>
                                      <p:to>
                                        <p:strVal val="visible"/>
                                      </p:to>
                                    </p:set>
                                    <p:animScale>
                                      <p:cBhvr>
                                        <p:cTn id="7" dur="1000" decel="50000" fill="hold">
                                          <p:stCondLst>
                                            <p:cond delay="0"/>
                                          </p:stCondLst>
                                        </p:cTn>
                                        <p:tgtEl>
                                          <p:spTgt spid="500738">
                                            <p:txEl>
                                              <p:pRg st="2" end="2"/>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500738">
                                            <p:txEl>
                                              <p:pRg st="2" end="2"/>
                                            </p:txEl>
                                          </p:spTgt>
                                        </p:tgtEl>
                                        <p:attrNameLst>
                                          <p:attrName>ppt_x</p:attrName>
                                          <p:attrName>ppt_y</p:attrName>
                                        </p:attrNameLst>
                                      </p:cBhvr>
                                      <p:rCtr x="0" y="0"/>
                                    </p:animMotion>
                                    <p:animEffect transition="in" filter="fade">
                                      <p:cBhvr>
                                        <p:cTn id="9" dur="1000"/>
                                        <p:tgtEl>
                                          <p:spTgt spid="500738">
                                            <p:txEl>
                                              <p:pRg st="2" end="2"/>
                                            </p:txEl>
                                          </p:spTgt>
                                        </p:tgtEl>
                                      </p:cBhvr>
                                    </p:animEffect>
                                  </p:childTnLst>
                                </p:cTn>
                              </p:par>
                              <p:par>
                                <p:cTn id="10" presetID="52" presetClass="entr" presetSubtype="0" fill="hold" nodeType="withEffect">
                                  <p:stCondLst>
                                    <p:cond delay="0"/>
                                  </p:stCondLst>
                                  <p:childTnLst>
                                    <p:set>
                                      <p:cBhvr>
                                        <p:cTn id="11" dur="1" fill="hold">
                                          <p:stCondLst>
                                            <p:cond delay="0"/>
                                          </p:stCondLst>
                                        </p:cTn>
                                        <p:tgtEl>
                                          <p:spTgt spid="500738">
                                            <p:txEl>
                                              <p:pRg st="3" end="3"/>
                                            </p:txEl>
                                          </p:spTgt>
                                        </p:tgtEl>
                                        <p:attrNameLst>
                                          <p:attrName>style.visibility</p:attrName>
                                        </p:attrNameLst>
                                      </p:cBhvr>
                                      <p:to>
                                        <p:strVal val="visible"/>
                                      </p:to>
                                    </p:set>
                                    <p:animScale>
                                      <p:cBhvr>
                                        <p:cTn id="12" dur="1000" decel="50000" fill="hold">
                                          <p:stCondLst>
                                            <p:cond delay="0"/>
                                          </p:stCondLst>
                                        </p:cTn>
                                        <p:tgtEl>
                                          <p:spTgt spid="500738">
                                            <p:txEl>
                                              <p:pRg st="3" end="3"/>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3" dur="1000" decel="50000" fill="hold">
                                          <p:stCondLst>
                                            <p:cond delay="0"/>
                                          </p:stCondLst>
                                        </p:cTn>
                                        <p:tgtEl>
                                          <p:spTgt spid="500738">
                                            <p:txEl>
                                              <p:pRg st="3" end="3"/>
                                            </p:txEl>
                                          </p:spTgt>
                                        </p:tgtEl>
                                        <p:attrNameLst>
                                          <p:attrName>ppt_x</p:attrName>
                                          <p:attrName>ppt_y</p:attrName>
                                        </p:attrNameLst>
                                      </p:cBhvr>
                                      <p:rCtr x="0" y="0"/>
                                    </p:animMotion>
                                    <p:animEffect transition="in" filter="fade">
                                      <p:cBhvr>
                                        <p:cTn id="14" dur="1000"/>
                                        <p:tgtEl>
                                          <p:spTgt spid="500738">
                                            <p:txEl>
                                              <p:pRg st="3" end="3"/>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52" presetClass="entr" presetSubtype="0" fill="hold" nodeType="clickEffect">
                                  <p:stCondLst>
                                    <p:cond delay="0"/>
                                  </p:stCondLst>
                                  <p:childTnLst>
                                    <p:set>
                                      <p:cBhvr>
                                        <p:cTn id="18" dur="1" fill="hold">
                                          <p:stCondLst>
                                            <p:cond delay="0"/>
                                          </p:stCondLst>
                                        </p:cTn>
                                        <p:tgtEl>
                                          <p:spTgt spid="500738">
                                            <p:txEl>
                                              <p:pRg st="5" end="5"/>
                                            </p:txEl>
                                          </p:spTgt>
                                        </p:tgtEl>
                                        <p:attrNameLst>
                                          <p:attrName>style.visibility</p:attrName>
                                        </p:attrNameLst>
                                      </p:cBhvr>
                                      <p:to>
                                        <p:strVal val="visible"/>
                                      </p:to>
                                    </p:set>
                                    <p:animScale>
                                      <p:cBhvr>
                                        <p:cTn id="19" dur="1000" decel="50000" fill="hold">
                                          <p:stCondLst>
                                            <p:cond delay="0"/>
                                          </p:stCondLst>
                                        </p:cTn>
                                        <p:tgtEl>
                                          <p:spTgt spid="500738">
                                            <p:txEl>
                                              <p:pRg st="5" end="5"/>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0" dur="1000" decel="50000" fill="hold">
                                          <p:stCondLst>
                                            <p:cond delay="0"/>
                                          </p:stCondLst>
                                        </p:cTn>
                                        <p:tgtEl>
                                          <p:spTgt spid="500738">
                                            <p:txEl>
                                              <p:pRg st="5" end="5"/>
                                            </p:txEl>
                                          </p:spTgt>
                                        </p:tgtEl>
                                        <p:attrNameLst>
                                          <p:attrName>ppt_x</p:attrName>
                                          <p:attrName>ppt_y</p:attrName>
                                        </p:attrNameLst>
                                      </p:cBhvr>
                                      <p:rCtr x="0" y="0"/>
                                    </p:animMotion>
                                    <p:animEffect transition="in" filter="fade">
                                      <p:cBhvr>
                                        <p:cTn id="21" dur="1000"/>
                                        <p:tgtEl>
                                          <p:spTgt spid="500738">
                                            <p:txEl>
                                              <p:pRg st="5" end="5"/>
                                            </p:txEl>
                                          </p:spTgt>
                                        </p:tgtEl>
                                      </p:cBhvr>
                                    </p:animEffect>
                                  </p:childTnLst>
                                </p:cTn>
                              </p:par>
                              <p:par>
                                <p:cTn id="22" presetID="52" presetClass="entr" presetSubtype="0" fill="hold" nodeType="withEffect">
                                  <p:stCondLst>
                                    <p:cond delay="0"/>
                                  </p:stCondLst>
                                  <p:childTnLst>
                                    <p:set>
                                      <p:cBhvr>
                                        <p:cTn id="23" dur="1" fill="hold">
                                          <p:stCondLst>
                                            <p:cond delay="0"/>
                                          </p:stCondLst>
                                        </p:cTn>
                                        <p:tgtEl>
                                          <p:spTgt spid="500738">
                                            <p:txEl>
                                              <p:pRg st="6" end="6"/>
                                            </p:txEl>
                                          </p:spTgt>
                                        </p:tgtEl>
                                        <p:attrNameLst>
                                          <p:attrName>style.visibility</p:attrName>
                                        </p:attrNameLst>
                                      </p:cBhvr>
                                      <p:to>
                                        <p:strVal val="visible"/>
                                      </p:to>
                                    </p:set>
                                    <p:animScale>
                                      <p:cBhvr>
                                        <p:cTn id="24" dur="1000" decel="50000" fill="hold">
                                          <p:stCondLst>
                                            <p:cond delay="0"/>
                                          </p:stCondLst>
                                        </p:cTn>
                                        <p:tgtEl>
                                          <p:spTgt spid="500738">
                                            <p:txEl>
                                              <p:pRg st="6" end="6"/>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5" dur="1000" decel="50000" fill="hold">
                                          <p:stCondLst>
                                            <p:cond delay="0"/>
                                          </p:stCondLst>
                                        </p:cTn>
                                        <p:tgtEl>
                                          <p:spTgt spid="500738">
                                            <p:txEl>
                                              <p:pRg st="6" end="6"/>
                                            </p:txEl>
                                          </p:spTgt>
                                        </p:tgtEl>
                                        <p:attrNameLst>
                                          <p:attrName>ppt_x</p:attrName>
                                          <p:attrName>ppt_y</p:attrName>
                                        </p:attrNameLst>
                                      </p:cBhvr>
                                      <p:rCtr x="0" y="0"/>
                                    </p:animMotion>
                                    <p:animEffect transition="in" filter="fade">
                                      <p:cBhvr>
                                        <p:cTn id="26" dur="1000"/>
                                        <p:tgtEl>
                                          <p:spTgt spid="500738">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2"/>
          <p:cNvSpPr>
            <a:spLocks noChangeArrowheads="1"/>
          </p:cNvSpPr>
          <p:nvPr/>
        </p:nvSpPr>
        <p:spPr bwMode="auto">
          <a:xfrm>
            <a:off x="684213" y="1203325"/>
            <a:ext cx="7488237" cy="1868488"/>
          </a:xfrm>
          <a:prstGeom prst="rect">
            <a:avLst/>
          </a:prstGeom>
          <a:noFill/>
          <a:ln w="9525">
            <a:noFill/>
            <a:miter lim="800000"/>
          </a:ln>
        </p:spPr>
        <p:txBody>
          <a:bodyPr/>
          <a:lstStyle/>
          <a:p>
            <a:pPr algn="ctr"/>
            <a:r>
              <a:rPr lang="zh-CN" altLang="zh-CN" sz="2800" b="1">
                <a:solidFill>
                  <a:srgbClr val="FF0000"/>
                </a:solidFill>
                <a:latin typeface="Times New Roman" panose="02020603050405020304" pitchFamily="18" charset="0"/>
              </a:rPr>
              <a:t>April Fool</a:t>
            </a:r>
            <a:r>
              <a:rPr lang="en-US" altLang="zh-CN" sz="2800" b="1">
                <a:solidFill>
                  <a:srgbClr val="FF0000"/>
                </a:solidFill>
                <a:latin typeface="Times New Roman" panose="02020603050405020304" pitchFamily="18" charset="0"/>
              </a:rPr>
              <a:t>’</a:t>
            </a:r>
            <a:r>
              <a:rPr lang="zh-CN" altLang="zh-CN" sz="2800" b="1">
                <a:solidFill>
                  <a:srgbClr val="FF0000"/>
                </a:solidFill>
                <a:latin typeface="Times New Roman" panose="02020603050405020304" pitchFamily="18" charset="0"/>
              </a:rPr>
              <a:t>s Day</a:t>
            </a:r>
            <a:endParaRPr lang="en-US" altLang="zh-CN" sz="2800" b="1">
              <a:solidFill>
                <a:srgbClr val="FF0000"/>
              </a:solidFill>
              <a:latin typeface="Times New Roman" panose="02020603050405020304" pitchFamily="18" charset="0"/>
            </a:endParaRPr>
          </a:p>
          <a:p>
            <a:r>
              <a:rPr lang="zh-CN" altLang="zh-CN" sz="2800" b="1">
                <a:solidFill>
                  <a:srgbClr val="FF0000"/>
                </a:solidFill>
                <a:latin typeface="Times New Roman" panose="02020603050405020304" pitchFamily="18" charset="0"/>
              </a:rPr>
              <a:t>When</a:t>
            </a:r>
            <a:r>
              <a:rPr lang="zh-CN" altLang="zh-CN" sz="2800" b="1">
                <a:latin typeface="Times New Roman" panose="02020603050405020304" pitchFamily="18" charset="0"/>
              </a:rPr>
              <a:t>: On April 1</a:t>
            </a:r>
            <a:r>
              <a:rPr lang="zh-CN" altLang="zh-CN" sz="2800" b="1" baseline="30000">
                <a:latin typeface="Times New Roman" panose="02020603050405020304" pitchFamily="18" charset="0"/>
              </a:rPr>
              <a:t>st</a:t>
            </a:r>
          </a:p>
          <a:p>
            <a:r>
              <a:rPr lang="zh-CN" altLang="zh-CN" sz="2800" b="1">
                <a:solidFill>
                  <a:srgbClr val="FF0000"/>
                </a:solidFill>
                <a:latin typeface="Times New Roman" panose="02020603050405020304" pitchFamily="18" charset="0"/>
              </a:rPr>
              <a:t>What</a:t>
            </a:r>
            <a:r>
              <a:rPr lang="zh-CN" altLang="zh-CN" sz="2800" b="1">
                <a:latin typeface="Times New Roman" panose="02020603050405020304" pitchFamily="18" charset="0"/>
              </a:rPr>
              <a:t>: Many people play all kinds of tricks and </a:t>
            </a:r>
            <a:endParaRPr lang="en-US" altLang="zh-CN" sz="2800" b="1">
              <a:latin typeface="Times New Roman" panose="02020603050405020304" pitchFamily="18" charset="0"/>
            </a:endParaRPr>
          </a:p>
          <a:p>
            <a:r>
              <a:rPr lang="en-US" altLang="zh-CN" sz="2800" b="1">
                <a:latin typeface="Times New Roman" panose="02020603050405020304" pitchFamily="18" charset="0"/>
              </a:rPr>
              <a:t>            </a:t>
            </a:r>
            <a:r>
              <a:rPr lang="zh-CN" altLang="zh-CN" sz="2800" b="1">
                <a:latin typeface="Times New Roman" panose="02020603050405020304" pitchFamily="18" charset="0"/>
              </a:rPr>
              <a:t>jokes on each other.</a:t>
            </a:r>
          </a:p>
        </p:txBody>
      </p:sp>
      <p:sp>
        <p:nvSpPr>
          <p:cNvPr id="155651" name="Rectangle 3"/>
          <p:cNvSpPr>
            <a:spLocks noChangeArrowheads="1"/>
          </p:cNvSpPr>
          <p:nvPr/>
        </p:nvSpPr>
        <p:spPr bwMode="auto">
          <a:xfrm>
            <a:off x="1322388" y="3868738"/>
            <a:ext cx="1916112" cy="863600"/>
          </a:xfrm>
          <a:prstGeom prst="rect">
            <a:avLst/>
          </a:prstGeom>
          <a:noFill/>
          <a:ln w="9525">
            <a:noFill/>
            <a:miter lim="800000"/>
          </a:ln>
        </p:spPr>
        <p:txBody>
          <a:bodyPr/>
          <a:lstStyle/>
          <a:p>
            <a:pPr algn="ctr"/>
            <a:r>
              <a:rPr lang="zh-CN" altLang="zh-CN" sz="2800" b="1">
                <a:latin typeface="Times New Roman" panose="02020603050405020304" pitchFamily="18" charset="0"/>
              </a:rPr>
              <a:t>Funny stories </a:t>
            </a:r>
          </a:p>
        </p:txBody>
      </p:sp>
      <p:sp>
        <p:nvSpPr>
          <p:cNvPr id="155652" name="Rectangle 4"/>
          <p:cNvSpPr>
            <a:spLocks noChangeArrowheads="1"/>
          </p:cNvSpPr>
          <p:nvPr/>
        </p:nvSpPr>
        <p:spPr bwMode="auto">
          <a:xfrm>
            <a:off x="3494088" y="4011910"/>
            <a:ext cx="1917700" cy="431800"/>
          </a:xfrm>
          <a:prstGeom prst="rect">
            <a:avLst/>
          </a:prstGeom>
          <a:noFill/>
          <a:ln w="9525">
            <a:noFill/>
            <a:miter lim="800000"/>
          </a:ln>
        </p:spPr>
        <p:txBody>
          <a:bodyPr/>
          <a:lstStyle/>
          <a:p>
            <a:pPr algn="ctr"/>
            <a:r>
              <a:rPr lang="zh-CN" altLang="zh-CN" sz="2800" b="1">
                <a:latin typeface="Times New Roman" panose="02020603050405020304" pitchFamily="18" charset="0"/>
              </a:rPr>
              <a:t>A sad story</a:t>
            </a:r>
          </a:p>
        </p:txBody>
      </p:sp>
      <p:sp>
        <p:nvSpPr>
          <p:cNvPr id="155653" name="Rectangle 5"/>
          <p:cNvSpPr>
            <a:spLocks noChangeArrowheads="1"/>
          </p:cNvSpPr>
          <p:nvPr/>
        </p:nvSpPr>
        <p:spPr bwMode="auto">
          <a:xfrm>
            <a:off x="5651500" y="3867150"/>
            <a:ext cx="1917700" cy="865188"/>
          </a:xfrm>
          <a:prstGeom prst="rect">
            <a:avLst/>
          </a:prstGeom>
          <a:noFill/>
          <a:ln w="9525">
            <a:noFill/>
            <a:miter lim="800000"/>
          </a:ln>
        </p:spPr>
        <p:txBody>
          <a:bodyPr/>
          <a:lstStyle/>
          <a:p>
            <a:pPr algn="ctr"/>
            <a:r>
              <a:rPr lang="zh-CN" altLang="zh-CN" sz="2800" b="1">
                <a:latin typeface="Times New Roman" panose="02020603050405020304" pitchFamily="18" charset="0"/>
              </a:rPr>
              <a:t>A famous trick</a:t>
            </a:r>
          </a:p>
        </p:txBody>
      </p:sp>
      <p:sp>
        <p:nvSpPr>
          <p:cNvPr id="155654" name="Line 6"/>
          <p:cNvSpPr>
            <a:spLocks noChangeShapeType="1"/>
          </p:cNvSpPr>
          <p:nvPr/>
        </p:nvSpPr>
        <p:spPr bwMode="auto">
          <a:xfrm flipH="1">
            <a:off x="2465388" y="3111500"/>
            <a:ext cx="1890712" cy="811213"/>
          </a:xfrm>
          <a:prstGeom prst="line">
            <a:avLst/>
          </a:prstGeom>
          <a:noFill/>
          <a:ln w="25400">
            <a:solidFill>
              <a:schemeClr val="tx1"/>
            </a:solidFill>
            <a:round/>
            <a:tailEnd type="triangle" w="med" len="med"/>
          </a:ln>
        </p:spPr>
        <p:txBody>
          <a:bodyPr/>
          <a:lstStyle/>
          <a:p>
            <a:endParaRPr lang="zh-CN" altLang="en-US"/>
          </a:p>
        </p:txBody>
      </p:sp>
      <p:sp>
        <p:nvSpPr>
          <p:cNvPr id="155655" name="Line 7"/>
          <p:cNvSpPr>
            <a:spLocks noChangeShapeType="1"/>
          </p:cNvSpPr>
          <p:nvPr/>
        </p:nvSpPr>
        <p:spPr bwMode="auto">
          <a:xfrm flipH="1">
            <a:off x="4356100" y="3111500"/>
            <a:ext cx="0" cy="811213"/>
          </a:xfrm>
          <a:prstGeom prst="line">
            <a:avLst/>
          </a:prstGeom>
          <a:noFill/>
          <a:ln w="25400">
            <a:solidFill>
              <a:schemeClr val="tx1"/>
            </a:solidFill>
            <a:round/>
            <a:tailEnd type="triangle" w="med" len="med"/>
          </a:ln>
        </p:spPr>
        <p:txBody>
          <a:bodyPr/>
          <a:lstStyle/>
          <a:p>
            <a:endParaRPr lang="zh-CN" altLang="en-US"/>
          </a:p>
        </p:txBody>
      </p:sp>
      <p:sp>
        <p:nvSpPr>
          <p:cNvPr id="155656" name="Line 8"/>
          <p:cNvSpPr>
            <a:spLocks noChangeShapeType="1"/>
          </p:cNvSpPr>
          <p:nvPr/>
        </p:nvSpPr>
        <p:spPr bwMode="auto">
          <a:xfrm>
            <a:off x="4356100" y="3111500"/>
            <a:ext cx="2052638" cy="811213"/>
          </a:xfrm>
          <a:prstGeom prst="line">
            <a:avLst/>
          </a:prstGeom>
          <a:noFill/>
          <a:ln w="25400">
            <a:solidFill>
              <a:schemeClr val="tx1"/>
            </a:solidFill>
            <a:round/>
            <a:tailEnd type="triangle" w="med" len="med"/>
          </a:ln>
        </p:spPr>
        <p:txBody>
          <a:bodyPr/>
          <a:lstStyle/>
          <a:p>
            <a:endParaRPr lang="zh-CN" altLang="en-US"/>
          </a:p>
        </p:txBody>
      </p:sp>
      <p:sp>
        <p:nvSpPr>
          <p:cNvPr id="102408" name="Rectangle 9"/>
          <p:cNvSpPr>
            <a:spLocks noChangeArrowheads="1"/>
          </p:cNvSpPr>
          <p:nvPr/>
        </p:nvSpPr>
        <p:spPr bwMode="auto">
          <a:xfrm>
            <a:off x="900113" y="468715"/>
            <a:ext cx="7105650" cy="523220"/>
          </a:xfrm>
          <a:prstGeom prst="rect">
            <a:avLst/>
          </a:prstGeom>
          <a:solidFill>
            <a:schemeClr val="lt1">
              <a:alpha val="49000"/>
            </a:schemeClr>
          </a:solidFill>
          <a:ln>
            <a:noFill/>
          </a:ln>
        </p:spPr>
        <p:style>
          <a:lnRef idx="2">
            <a:schemeClr val="accent2"/>
          </a:lnRef>
          <a:fillRef idx="1">
            <a:schemeClr val="lt1"/>
          </a:fillRef>
          <a:effectRef idx="0">
            <a:schemeClr val="accent2"/>
          </a:effectRef>
          <a:fontRef idx="minor">
            <a:schemeClr val="dk1"/>
          </a:fontRef>
        </p:style>
        <p:txBody>
          <a:bodyPr>
            <a:spAutoFit/>
          </a:bodyPr>
          <a:lstStyle/>
          <a:p>
            <a:r>
              <a:rPr lang="zh-CN" altLang="zh-CN" sz="28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anose="02020603050405020304" pitchFamily="18" charset="0"/>
                <a:ea typeface="+mn-ea"/>
                <a:cs typeface="Times New Roman" panose="02020603050405020304" pitchFamily="18" charset="0"/>
              </a:rPr>
              <a:t>Close the book and complete the blanks.</a:t>
            </a:r>
          </a:p>
        </p:txBody>
      </p:sp>
    </p:spTree>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grpId="0" nodeType="clickEffect">
                                  <p:stCondLst>
                                    <p:cond delay="0"/>
                                  </p:stCondLst>
                                  <p:childTnLst>
                                    <p:set>
                                      <p:cBhvr>
                                        <p:cTn id="6" dur="1" fill="hold">
                                          <p:stCondLst>
                                            <p:cond delay="0"/>
                                          </p:stCondLst>
                                        </p:cTn>
                                        <p:tgtEl>
                                          <p:spTgt spid="155650"/>
                                        </p:tgtEl>
                                        <p:attrNameLst>
                                          <p:attrName>style.visibility</p:attrName>
                                        </p:attrNameLst>
                                      </p:cBhvr>
                                      <p:to>
                                        <p:strVal val="visible"/>
                                      </p:to>
                                    </p:set>
                                    <p:animEffect transition="in" filter="strips(downRight)">
                                      <p:cBhvr>
                                        <p:cTn id="7" dur="500"/>
                                        <p:tgtEl>
                                          <p:spTgt spid="155650"/>
                                        </p:tgtEl>
                                      </p:cBhvr>
                                    </p:animEffect>
                                  </p:childTnLst>
                                </p:cTn>
                              </p:par>
                              <p:par>
                                <p:cTn id="8" presetID="18" presetClass="entr" presetSubtype="6" fill="hold" grpId="0" nodeType="withEffect">
                                  <p:stCondLst>
                                    <p:cond delay="0"/>
                                  </p:stCondLst>
                                  <p:childTnLst>
                                    <p:set>
                                      <p:cBhvr>
                                        <p:cTn id="9" dur="1" fill="hold">
                                          <p:stCondLst>
                                            <p:cond delay="0"/>
                                          </p:stCondLst>
                                        </p:cTn>
                                        <p:tgtEl>
                                          <p:spTgt spid="155651"/>
                                        </p:tgtEl>
                                        <p:attrNameLst>
                                          <p:attrName>style.visibility</p:attrName>
                                        </p:attrNameLst>
                                      </p:cBhvr>
                                      <p:to>
                                        <p:strVal val="visible"/>
                                      </p:to>
                                    </p:set>
                                    <p:animEffect transition="in" filter="strips(downRight)">
                                      <p:cBhvr>
                                        <p:cTn id="10" dur="500"/>
                                        <p:tgtEl>
                                          <p:spTgt spid="155651"/>
                                        </p:tgtEl>
                                      </p:cBhvr>
                                    </p:animEffect>
                                  </p:childTnLst>
                                </p:cTn>
                              </p:par>
                              <p:par>
                                <p:cTn id="11" presetID="18" presetClass="entr" presetSubtype="6" fill="hold" grpId="0" nodeType="withEffect">
                                  <p:stCondLst>
                                    <p:cond delay="0"/>
                                  </p:stCondLst>
                                  <p:childTnLst>
                                    <p:set>
                                      <p:cBhvr>
                                        <p:cTn id="12" dur="1" fill="hold">
                                          <p:stCondLst>
                                            <p:cond delay="0"/>
                                          </p:stCondLst>
                                        </p:cTn>
                                        <p:tgtEl>
                                          <p:spTgt spid="155652"/>
                                        </p:tgtEl>
                                        <p:attrNameLst>
                                          <p:attrName>style.visibility</p:attrName>
                                        </p:attrNameLst>
                                      </p:cBhvr>
                                      <p:to>
                                        <p:strVal val="visible"/>
                                      </p:to>
                                    </p:set>
                                    <p:animEffect transition="in" filter="strips(downRight)">
                                      <p:cBhvr>
                                        <p:cTn id="13" dur="500"/>
                                        <p:tgtEl>
                                          <p:spTgt spid="155652"/>
                                        </p:tgtEl>
                                      </p:cBhvr>
                                    </p:animEffect>
                                  </p:childTnLst>
                                </p:cTn>
                              </p:par>
                              <p:par>
                                <p:cTn id="14" presetID="18" presetClass="entr" presetSubtype="6" fill="hold" grpId="0" nodeType="withEffect">
                                  <p:stCondLst>
                                    <p:cond delay="0"/>
                                  </p:stCondLst>
                                  <p:childTnLst>
                                    <p:set>
                                      <p:cBhvr>
                                        <p:cTn id="15" dur="1" fill="hold">
                                          <p:stCondLst>
                                            <p:cond delay="0"/>
                                          </p:stCondLst>
                                        </p:cTn>
                                        <p:tgtEl>
                                          <p:spTgt spid="155653"/>
                                        </p:tgtEl>
                                        <p:attrNameLst>
                                          <p:attrName>style.visibility</p:attrName>
                                        </p:attrNameLst>
                                      </p:cBhvr>
                                      <p:to>
                                        <p:strVal val="visible"/>
                                      </p:to>
                                    </p:set>
                                    <p:animEffect transition="in" filter="strips(downRight)">
                                      <p:cBhvr>
                                        <p:cTn id="16" dur="500"/>
                                        <p:tgtEl>
                                          <p:spTgt spid="155653"/>
                                        </p:tgtEl>
                                      </p:cBhvr>
                                    </p:animEffect>
                                  </p:childTnLst>
                                </p:cTn>
                              </p:par>
                              <p:par>
                                <p:cTn id="17" presetID="18" presetClass="entr" presetSubtype="6" fill="hold" grpId="0" nodeType="withEffect">
                                  <p:stCondLst>
                                    <p:cond delay="0"/>
                                  </p:stCondLst>
                                  <p:childTnLst>
                                    <p:set>
                                      <p:cBhvr>
                                        <p:cTn id="18" dur="1" fill="hold">
                                          <p:stCondLst>
                                            <p:cond delay="0"/>
                                          </p:stCondLst>
                                        </p:cTn>
                                        <p:tgtEl>
                                          <p:spTgt spid="155654"/>
                                        </p:tgtEl>
                                        <p:attrNameLst>
                                          <p:attrName>style.visibility</p:attrName>
                                        </p:attrNameLst>
                                      </p:cBhvr>
                                      <p:to>
                                        <p:strVal val="visible"/>
                                      </p:to>
                                    </p:set>
                                    <p:animEffect transition="in" filter="strips(downRight)">
                                      <p:cBhvr>
                                        <p:cTn id="19" dur="500"/>
                                        <p:tgtEl>
                                          <p:spTgt spid="155654"/>
                                        </p:tgtEl>
                                      </p:cBhvr>
                                    </p:animEffect>
                                  </p:childTnLst>
                                </p:cTn>
                              </p:par>
                              <p:par>
                                <p:cTn id="20" presetID="18" presetClass="entr" presetSubtype="6" fill="hold" grpId="0" nodeType="withEffect">
                                  <p:stCondLst>
                                    <p:cond delay="0"/>
                                  </p:stCondLst>
                                  <p:childTnLst>
                                    <p:set>
                                      <p:cBhvr>
                                        <p:cTn id="21" dur="1" fill="hold">
                                          <p:stCondLst>
                                            <p:cond delay="0"/>
                                          </p:stCondLst>
                                        </p:cTn>
                                        <p:tgtEl>
                                          <p:spTgt spid="155655"/>
                                        </p:tgtEl>
                                        <p:attrNameLst>
                                          <p:attrName>style.visibility</p:attrName>
                                        </p:attrNameLst>
                                      </p:cBhvr>
                                      <p:to>
                                        <p:strVal val="visible"/>
                                      </p:to>
                                    </p:set>
                                    <p:animEffect transition="in" filter="strips(downRight)">
                                      <p:cBhvr>
                                        <p:cTn id="22" dur="500"/>
                                        <p:tgtEl>
                                          <p:spTgt spid="155655"/>
                                        </p:tgtEl>
                                      </p:cBhvr>
                                    </p:animEffect>
                                  </p:childTnLst>
                                </p:cTn>
                              </p:par>
                              <p:par>
                                <p:cTn id="23" presetID="18" presetClass="entr" presetSubtype="6" fill="hold" grpId="0" nodeType="withEffect">
                                  <p:stCondLst>
                                    <p:cond delay="0"/>
                                  </p:stCondLst>
                                  <p:childTnLst>
                                    <p:set>
                                      <p:cBhvr>
                                        <p:cTn id="24" dur="1" fill="hold">
                                          <p:stCondLst>
                                            <p:cond delay="0"/>
                                          </p:stCondLst>
                                        </p:cTn>
                                        <p:tgtEl>
                                          <p:spTgt spid="155656"/>
                                        </p:tgtEl>
                                        <p:attrNameLst>
                                          <p:attrName>style.visibility</p:attrName>
                                        </p:attrNameLst>
                                      </p:cBhvr>
                                      <p:to>
                                        <p:strVal val="visible"/>
                                      </p:to>
                                    </p:set>
                                    <p:animEffect transition="in" filter="strips(downRight)">
                                      <p:cBhvr>
                                        <p:cTn id="25" dur="500"/>
                                        <p:tgtEl>
                                          <p:spTgt spid="1556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5650" grpId="0"/>
      <p:bldP spid="155651" grpId="0"/>
      <p:bldP spid="155652" grpId="0"/>
      <p:bldP spid="155653" grpId="0"/>
      <p:bldP spid="155654" grpId="0" animBg="1"/>
      <p:bldP spid="155655" grpId="0" animBg="1"/>
      <p:bldP spid="15565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Rectangle 2"/>
          <p:cNvSpPr>
            <a:spLocks noChangeArrowheads="1"/>
          </p:cNvSpPr>
          <p:nvPr/>
        </p:nvSpPr>
        <p:spPr bwMode="auto">
          <a:xfrm>
            <a:off x="1331913" y="627063"/>
            <a:ext cx="4159250" cy="485775"/>
          </a:xfrm>
          <a:prstGeom prst="rect">
            <a:avLst/>
          </a:prstGeom>
          <a:noFill/>
          <a:ln w="9525">
            <a:noFill/>
            <a:miter lim="800000"/>
          </a:ln>
        </p:spPr>
        <p:txBody>
          <a:bodyPr/>
          <a:lstStyle/>
          <a:p>
            <a:r>
              <a:rPr lang="zh-CN" altLang="zh-CN" sz="3200" b="1" dirty="0">
                <a:solidFill>
                  <a:srgbClr val="0070C0"/>
                </a:solidFill>
                <a:latin typeface="Times New Roman" panose="02020603050405020304" pitchFamily="18" charset="0"/>
              </a:rPr>
              <a:t>Funny stories </a:t>
            </a:r>
          </a:p>
        </p:txBody>
      </p:sp>
      <p:sp>
        <p:nvSpPr>
          <p:cNvPr id="103426" name="Line 3"/>
          <p:cNvSpPr>
            <a:spLocks noChangeShapeType="1"/>
          </p:cNvSpPr>
          <p:nvPr/>
        </p:nvSpPr>
        <p:spPr bwMode="auto">
          <a:xfrm flipH="1">
            <a:off x="2790825" y="1203325"/>
            <a:ext cx="0" cy="647700"/>
          </a:xfrm>
          <a:prstGeom prst="line">
            <a:avLst/>
          </a:prstGeom>
          <a:noFill/>
          <a:ln w="25400">
            <a:solidFill>
              <a:schemeClr val="tx1"/>
            </a:solidFill>
            <a:round/>
            <a:tailEnd type="triangle" w="med" len="med"/>
          </a:ln>
        </p:spPr>
        <p:txBody>
          <a:bodyPr/>
          <a:lstStyle/>
          <a:p>
            <a:endParaRPr lang="zh-CN" altLang="en-US"/>
          </a:p>
        </p:txBody>
      </p:sp>
      <p:sp>
        <p:nvSpPr>
          <p:cNvPr id="103427" name="Rectangle 4"/>
          <p:cNvSpPr>
            <a:spLocks noChangeArrowheads="1"/>
          </p:cNvSpPr>
          <p:nvPr/>
        </p:nvSpPr>
        <p:spPr bwMode="auto">
          <a:xfrm>
            <a:off x="827088" y="1684338"/>
            <a:ext cx="7273925" cy="2327275"/>
          </a:xfrm>
          <a:prstGeom prst="rect">
            <a:avLst/>
          </a:prstGeom>
          <a:noFill/>
          <a:ln w="9525">
            <a:noFill/>
            <a:miter lim="800000"/>
          </a:ln>
        </p:spPr>
        <p:txBody>
          <a:bodyPr/>
          <a:lstStyle/>
          <a:p>
            <a:pPr>
              <a:lnSpc>
                <a:spcPct val="120000"/>
              </a:lnSpc>
            </a:pPr>
            <a:r>
              <a:rPr lang="zh-CN" altLang="zh-CN" sz="2800" b="1" dirty="0">
                <a:latin typeface="Times New Roman" panose="02020603050405020304" pitchFamily="18" charset="0"/>
                <a:cs typeface="Times New Roman" panose="02020603050405020304" pitchFamily="18" charset="0"/>
              </a:rPr>
              <a:t>One hoax is about spaghetti. A reporter said the Italian farmers had ____________________.</a:t>
            </a:r>
          </a:p>
          <a:p>
            <a:pPr>
              <a:lnSpc>
                <a:spcPct val="120000"/>
              </a:lnSpc>
            </a:pPr>
            <a:r>
              <a:rPr lang="zh-CN" altLang="zh-CN" sz="2800" b="1" dirty="0">
                <a:latin typeface="Times New Roman" panose="02020603050405020304" pitchFamily="18" charset="0"/>
                <a:cs typeface="Times New Roman" panose="02020603050405020304" pitchFamily="18" charset="0"/>
              </a:rPr>
              <a:t>Another is about special water. They said the water could help people _____________.</a:t>
            </a:r>
          </a:p>
        </p:txBody>
      </p:sp>
      <p:sp>
        <p:nvSpPr>
          <p:cNvPr id="156677" name="Rectangle 5"/>
          <p:cNvSpPr>
            <a:spLocks noChangeArrowheads="1"/>
          </p:cNvSpPr>
          <p:nvPr/>
        </p:nvSpPr>
        <p:spPr bwMode="auto">
          <a:xfrm>
            <a:off x="1116013" y="2697163"/>
            <a:ext cx="3816350" cy="522287"/>
          </a:xfrm>
          <a:prstGeom prst="rect">
            <a:avLst/>
          </a:prstGeom>
          <a:noFill/>
          <a:ln w="9525">
            <a:noFill/>
            <a:miter lim="800000"/>
          </a:ln>
        </p:spPr>
        <p:txBody>
          <a:bodyPr anchor="ctr">
            <a:spAutoFit/>
          </a:bodyPr>
          <a:lstStyle/>
          <a:p>
            <a:r>
              <a:rPr lang="zh-CN" altLang="zh-CN" sz="2800" b="1">
                <a:solidFill>
                  <a:srgbClr val="FF0000"/>
                </a:solidFill>
                <a:latin typeface="Times New Roman" panose="02020603050405020304" pitchFamily="18" charset="0"/>
              </a:rPr>
              <a:t>stopped growing it </a:t>
            </a:r>
          </a:p>
        </p:txBody>
      </p:sp>
      <p:sp>
        <p:nvSpPr>
          <p:cNvPr id="156678" name="Rectangle 6"/>
          <p:cNvSpPr>
            <a:spLocks noChangeArrowheads="1"/>
          </p:cNvSpPr>
          <p:nvPr/>
        </p:nvSpPr>
        <p:spPr bwMode="auto">
          <a:xfrm>
            <a:off x="4643438" y="3733800"/>
            <a:ext cx="2881312" cy="523875"/>
          </a:xfrm>
          <a:prstGeom prst="rect">
            <a:avLst/>
          </a:prstGeom>
          <a:noFill/>
          <a:ln w="9525">
            <a:noFill/>
            <a:miter lim="800000"/>
          </a:ln>
        </p:spPr>
        <p:txBody>
          <a:bodyPr anchor="ctr">
            <a:spAutoFit/>
          </a:bodyPr>
          <a:lstStyle/>
          <a:p>
            <a:r>
              <a:rPr lang="zh-CN" altLang="zh-CN" sz="2800" b="1">
                <a:solidFill>
                  <a:srgbClr val="FF0000"/>
                </a:solidFill>
                <a:latin typeface="Times New Roman" panose="02020603050405020304" pitchFamily="18" charset="0"/>
              </a:rPr>
              <a:t>lose weight </a:t>
            </a:r>
          </a:p>
        </p:txBody>
      </p:sp>
    </p:spTree>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56677"/>
                                        </p:tgtEl>
                                        <p:attrNameLst>
                                          <p:attrName>style.visibility</p:attrName>
                                        </p:attrNameLst>
                                      </p:cBhvr>
                                      <p:to>
                                        <p:strVal val="visible"/>
                                      </p:to>
                                    </p:set>
                                    <p:animEffect transition="in" filter="box(in)">
                                      <p:cBhvr>
                                        <p:cTn id="7" dur="500"/>
                                        <p:tgtEl>
                                          <p:spTgt spid="156677"/>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56678"/>
                                        </p:tgtEl>
                                        <p:attrNameLst>
                                          <p:attrName>style.visibility</p:attrName>
                                        </p:attrNameLst>
                                      </p:cBhvr>
                                      <p:to>
                                        <p:strVal val="visible"/>
                                      </p:to>
                                    </p:set>
                                    <p:animEffect transition="in" filter="box(in)">
                                      <p:cBhvr>
                                        <p:cTn id="12" dur="500"/>
                                        <p:tgtEl>
                                          <p:spTgt spid="1566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6677" grpId="0"/>
      <p:bldP spid="15667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Line 2"/>
          <p:cNvSpPr>
            <a:spLocks noChangeShapeType="1"/>
          </p:cNvSpPr>
          <p:nvPr/>
        </p:nvSpPr>
        <p:spPr bwMode="auto">
          <a:xfrm flipH="1">
            <a:off x="2790825" y="1257300"/>
            <a:ext cx="0" cy="809625"/>
          </a:xfrm>
          <a:prstGeom prst="line">
            <a:avLst/>
          </a:prstGeom>
          <a:noFill/>
          <a:ln w="25400">
            <a:solidFill>
              <a:schemeClr val="tx1"/>
            </a:solidFill>
            <a:round/>
            <a:tailEnd type="triangle" w="med" len="med"/>
          </a:ln>
        </p:spPr>
        <p:txBody>
          <a:bodyPr/>
          <a:lstStyle/>
          <a:p>
            <a:endParaRPr lang="zh-CN" altLang="en-US"/>
          </a:p>
        </p:txBody>
      </p:sp>
      <p:sp>
        <p:nvSpPr>
          <p:cNvPr id="104450" name="Rectangle 3"/>
          <p:cNvSpPr>
            <a:spLocks noChangeArrowheads="1"/>
          </p:cNvSpPr>
          <p:nvPr/>
        </p:nvSpPr>
        <p:spPr bwMode="auto">
          <a:xfrm>
            <a:off x="971550" y="2174875"/>
            <a:ext cx="6570663" cy="1765300"/>
          </a:xfrm>
          <a:prstGeom prst="rect">
            <a:avLst/>
          </a:prstGeom>
          <a:noFill/>
          <a:ln w="9525">
            <a:noFill/>
            <a:miter lim="800000"/>
          </a:ln>
        </p:spPr>
        <p:txBody>
          <a:bodyPr/>
          <a:lstStyle/>
          <a:p>
            <a:pPr>
              <a:lnSpc>
                <a:spcPct val="120000"/>
              </a:lnSpc>
            </a:pPr>
            <a:r>
              <a:rPr lang="zh-CN" altLang="zh-CN" sz="2800" b="1" dirty="0">
                <a:latin typeface="Times New Roman" panose="02020603050405020304" pitchFamily="18" charset="0"/>
              </a:rPr>
              <a:t>A famous TV star made a joke on ________________, and as a result, he lost her and his show was canceled.</a:t>
            </a:r>
          </a:p>
        </p:txBody>
      </p:sp>
      <p:sp>
        <p:nvSpPr>
          <p:cNvPr id="104451" name="Rectangle 4"/>
          <p:cNvSpPr>
            <a:spLocks noChangeArrowheads="1"/>
          </p:cNvSpPr>
          <p:nvPr/>
        </p:nvSpPr>
        <p:spPr bwMode="auto">
          <a:xfrm>
            <a:off x="1655763" y="760413"/>
            <a:ext cx="2484437" cy="515937"/>
          </a:xfrm>
          <a:prstGeom prst="rect">
            <a:avLst/>
          </a:prstGeom>
          <a:noFill/>
          <a:ln w="9525">
            <a:noFill/>
            <a:miter lim="800000"/>
          </a:ln>
        </p:spPr>
        <p:txBody>
          <a:bodyPr/>
          <a:lstStyle/>
          <a:p>
            <a:pPr algn="ctr"/>
            <a:r>
              <a:rPr lang="zh-CN" altLang="zh-CN" sz="3200" b="1" dirty="0">
                <a:solidFill>
                  <a:srgbClr val="0070C0"/>
                </a:solidFill>
                <a:latin typeface="Times New Roman" panose="02020603050405020304" pitchFamily="18" charset="0"/>
              </a:rPr>
              <a:t>A sad story</a:t>
            </a:r>
          </a:p>
        </p:txBody>
      </p:sp>
      <p:sp>
        <p:nvSpPr>
          <p:cNvPr id="157701" name="Rectangle 5"/>
          <p:cNvSpPr>
            <a:spLocks noChangeArrowheads="1"/>
          </p:cNvSpPr>
          <p:nvPr/>
        </p:nvSpPr>
        <p:spPr bwMode="auto">
          <a:xfrm>
            <a:off x="1476375" y="2697163"/>
            <a:ext cx="2214563" cy="522287"/>
          </a:xfrm>
          <a:prstGeom prst="rect">
            <a:avLst/>
          </a:prstGeom>
          <a:noFill/>
          <a:ln w="9525">
            <a:noFill/>
            <a:miter lim="800000"/>
          </a:ln>
        </p:spPr>
        <p:txBody>
          <a:bodyPr anchor="ctr">
            <a:spAutoFit/>
          </a:bodyPr>
          <a:lstStyle/>
          <a:p>
            <a:r>
              <a:rPr lang="zh-CN" altLang="zh-CN" sz="2800" b="1">
                <a:solidFill>
                  <a:srgbClr val="FF0000"/>
                </a:solidFill>
                <a:latin typeface="Times New Roman" panose="02020603050405020304" pitchFamily="18" charset="0"/>
              </a:rPr>
              <a:t>his girlfriend</a:t>
            </a:r>
          </a:p>
        </p:txBody>
      </p:sp>
    </p:spTree>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57701"/>
                                        </p:tgtEl>
                                        <p:attrNameLst>
                                          <p:attrName>style.visibility</p:attrName>
                                        </p:attrNameLst>
                                      </p:cBhvr>
                                      <p:to>
                                        <p:strVal val="visible"/>
                                      </p:to>
                                    </p:set>
                                    <p:animEffect transition="in" filter="box(in)">
                                      <p:cBhvr>
                                        <p:cTn id="7" dur="500"/>
                                        <p:tgtEl>
                                          <p:spTgt spid="1577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770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Line 2"/>
          <p:cNvSpPr>
            <a:spLocks noChangeShapeType="1"/>
          </p:cNvSpPr>
          <p:nvPr/>
        </p:nvSpPr>
        <p:spPr bwMode="auto">
          <a:xfrm flipH="1">
            <a:off x="2789238" y="1257300"/>
            <a:ext cx="0" cy="809625"/>
          </a:xfrm>
          <a:prstGeom prst="line">
            <a:avLst/>
          </a:prstGeom>
          <a:noFill/>
          <a:ln w="25400">
            <a:solidFill>
              <a:schemeClr val="tx1"/>
            </a:solidFill>
            <a:round/>
            <a:tailEnd type="triangle" w="med" len="med"/>
          </a:ln>
        </p:spPr>
        <p:txBody>
          <a:bodyPr/>
          <a:lstStyle/>
          <a:p>
            <a:endParaRPr lang="zh-CN" altLang="en-US"/>
          </a:p>
        </p:txBody>
      </p:sp>
      <p:sp>
        <p:nvSpPr>
          <p:cNvPr id="105474" name="Rectangle 3"/>
          <p:cNvSpPr>
            <a:spLocks noChangeArrowheads="1"/>
          </p:cNvSpPr>
          <p:nvPr/>
        </p:nvSpPr>
        <p:spPr bwMode="auto">
          <a:xfrm>
            <a:off x="827088" y="1960563"/>
            <a:ext cx="7273925" cy="2843212"/>
          </a:xfrm>
          <a:prstGeom prst="rect">
            <a:avLst/>
          </a:prstGeom>
          <a:noFill/>
          <a:ln w="9525">
            <a:noFill/>
            <a:miter lim="800000"/>
          </a:ln>
        </p:spPr>
        <p:txBody>
          <a:bodyPr/>
          <a:lstStyle/>
          <a:p>
            <a:pPr marL="179705" indent="-179705">
              <a:lnSpc>
                <a:spcPct val="120000"/>
              </a:lnSpc>
              <a:buFontTx/>
              <a:buChar char="•"/>
            </a:pPr>
            <a:r>
              <a:rPr lang="zh-CN" altLang="zh-CN" sz="2800" b="1" dirty="0">
                <a:latin typeface="Times New Roman" panose="02020603050405020304" pitchFamily="18" charset="0"/>
              </a:rPr>
              <a:t>It happened in ______________.</a:t>
            </a:r>
          </a:p>
          <a:p>
            <a:pPr marL="179705" indent="-179705">
              <a:lnSpc>
                <a:spcPct val="120000"/>
              </a:lnSpc>
              <a:buFontTx/>
              <a:buChar char="•"/>
            </a:pPr>
            <a:r>
              <a:rPr lang="zh-CN" altLang="zh-CN" sz="2800" b="1" dirty="0">
                <a:latin typeface="Times New Roman" panose="02020603050405020304" pitchFamily="18" charset="0"/>
              </a:rPr>
              <a:t>The actor Orson Welles announced on his radio program that aliens from Mars had landed on the earth. Many people believed him and _________________.</a:t>
            </a:r>
          </a:p>
        </p:txBody>
      </p:sp>
      <p:sp>
        <p:nvSpPr>
          <p:cNvPr id="105475" name="Rectangle 4"/>
          <p:cNvSpPr>
            <a:spLocks noChangeArrowheads="1"/>
          </p:cNvSpPr>
          <p:nvPr/>
        </p:nvSpPr>
        <p:spPr bwMode="auto">
          <a:xfrm>
            <a:off x="1655763" y="700088"/>
            <a:ext cx="3203575" cy="557212"/>
          </a:xfrm>
          <a:prstGeom prst="rect">
            <a:avLst/>
          </a:prstGeom>
          <a:noFill/>
          <a:ln w="9525">
            <a:noFill/>
            <a:miter lim="800000"/>
          </a:ln>
        </p:spPr>
        <p:txBody>
          <a:bodyPr/>
          <a:lstStyle/>
          <a:p>
            <a:r>
              <a:rPr lang="zh-CN" altLang="zh-CN" sz="3200" b="1">
                <a:solidFill>
                  <a:srgbClr val="0070C0"/>
                </a:solidFill>
                <a:latin typeface="Times New Roman" panose="02020603050405020304" pitchFamily="18" charset="0"/>
              </a:rPr>
              <a:t>A famous trick</a:t>
            </a:r>
          </a:p>
        </p:txBody>
      </p:sp>
      <p:sp>
        <p:nvSpPr>
          <p:cNvPr id="158725" name="Rectangle 5"/>
          <p:cNvSpPr>
            <a:spLocks noChangeArrowheads="1"/>
          </p:cNvSpPr>
          <p:nvPr/>
        </p:nvSpPr>
        <p:spPr bwMode="auto">
          <a:xfrm>
            <a:off x="3779838" y="1924050"/>
            <a:ext cx="1838325" cy="522288"/>
          </a:xfrm>
          <a:prstGeom prst="rect">
            <a:avLst/>
          </a:prstGeom>
          <a:noFill/>
          <a:ln w="9525">
            <a:noFill/>
            <a:miter lim="800000"/>
          </a:ln>
        </p:spPr>
        <p:txBody>
          <a:bodyPr anchor="ctr">
            <a:spAutoFit/>
          </a:bodyPr>
          <a:lstStyle/>
          <a:p>
            <a:r>
              <a:rPr lang="zh-CN" altLang="zh-CN" sz="2800" b="1">
                <a:solidFill>
                  <a:srgbClr val="FF0000"/>
                </a:solidFill>
                <a:latin typeface="Times New Roman" panose="02020603050405020304" pitchFamily="18" charset="0"/>
              </a:rPr>
              <a:t>October </a:t>
            </a:r>
          </a:p>
        </p:txBody>
      </p:sp>
      <p:sp>
        <p:nvSpPr>
          <p:cNvPr id="158726" name="Rectangle 6"/>
          <p:cNvSpPr>
            <a:spLocks noChangeArrowheads="1"/>
          </p:cNvSpPr>
          <p:nvPr/>
        </p:nvSpPr>
        <p:spPr bwMode="auto">
          <a:xfrm>
            <a:off x="2627313" y="3992563"/>
            <a:ext cx="2681287" cy="523875"/>
          </a:xfrm>
          <a:prstGeom prst="rect">
            <a:avLst/>
          </a:prstGeom>
          <a:noFill/>
          <a:ln w="9525">
            <a:noFill/>
            <a:miter lim="800000"/>
          </a:ln>
        </p:spPr>
        <p:txBody>
          <a:bodyPr anchor="ctr">
            <a:spAutoFit/>
          </a:bodyPr>
          <a:lstStyle/>
          <a:p>
            <a:r>
              <a:rPr lang="zh-CN" altLang="zh-CN" sz="2800" b="1">
                <a:solidFill>
                  <a:srgbClr val="FF0000"/>
                </a:solidFill>
                <a:latin typeface="Times New Roman" panose="02020603050405020304" pitchFamily="18" charset="0"/>
              </a:rPr>
              <a:t>left their homes</a:t>
            </a:r>
          </a:p>
        </p:txBody>
      </p:sp>
    </p:spTree>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58725"/>
                                        </p:tgtEl>
                                        <p:attrNameLst>
                                          <p:attrName>style.visibility</p:attrName>
                                        </p:attrNameLst>
                                      </p:cBhvr>
                                      <p:to>
                                        <p:strVal val="visible"/>
                                      </p:to>
                                    </p:set>
                                    <p:animEffect transition="in" filter="box(in)">
                                      <p:cBhvr>
                                        <p:cTn id="7" dur="500"/>
                                        <p:tgtEl>
                                          <p:spTgt spid="158725"/>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58726"/>
                                        </p:tgtEl>
                                        <p:attrNameLst>
                                          <p:attrName>style.visibility</p:attrName>
                                        </p:attrNameLst>
                                      </p:cBhvr>
                                      <p:to>
                                        <p:strVal val="visible"/>
                                      </p:to>
                                    </p:set>
                                    <p:animEffect transition="in" filter="box(in)">
                                      <p:cBhvr>
                                        <p:cTn id="12" dur="500"/>
                                        <p:tgtEl>
                                          <p:spTgt spid="1587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8725" grpId="0"/>
      <p:bldP spid="15872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矩形 501761"/>
          <p:cNvSpPr>
            <a:spLocks noChangeArrowheads="1"/>
          </p:cNvSpPr>
          <p:nvPr/>
        </p:nvSpPr>
        <p:spPr bwMode="auto">
          <a:xfrm>
            <a:off x="1476375" y="692150"/>
            <a:ext cx="6427788" cy="923925"/>
          </a:xfrm>
          <a:prstGeom prst="rect">
            <a:avLst/>
          </a:prstGeom>
          <a:noFill/>
          <a:ln w="9525">
            <a:noFill/>
            <a:miter lim="800000"/>
          </a:ln>
        </p:spPr>
        <p:txBody>
          <a:bodyPr>
            <a:spAutoFit/>
          </a:bodyPr>
          <a:lstStyle/>
          <a:p>
            <a:r>
              <a:rPr lang="en-US" altLang="zh-CN" sz="2700" b="1" dirty="0">
                <a:solidFill>
                  <a:srgbClr val="0000FF"/>
                </a:solidFill>
              </a:rPr>
              <a:t>Fill in the blanks with the correct </a:t>
            </a:r>
          </a:p>
          <a:p>
            <a:r>
              <a:rPr lang="en-US" altLang="zh-CN" sz="2700" b="1" dirty="0">
                <a:solidFill>
                  <a:srgbClr val="0000FF"/>
                </a:solidFill>
              </a:rPr>
              <a:t>forms of the verbs in brackets.</a:t>
            </a:r>
          </a:p>
        </p:txBody>
      </p:sp>
      <p:sp>
        <p:nvSpPr>
          <p:cNvPr id="106498" name="矩形 501762"/>
          <p:cNvSpPr>
            <a:spLocks noChangeArrowheads="1"/>
          </p:cNvSpPr>
          <p:nvPr/>
        </p:nvSpPr>
        <p:spPr bwMode="auto">
          <a:xfrm>
            <a:off x="684213" y="1600200"/>
            <a:ext cx="7632700" cy="3149580"/>
          </a:xfrm>
          <a:prstGeom prst="rect">
            <a:avLst/>
          </a:prstGeom>
          <a:noFill/>
          <a:ln w="9525">
            <a:noFill/>
            <a:miter lim="800000"/>
          </a:ln>
        </p:spPr>
        <p:txBody>
          <a:bodyPr>
            <a:spAutoFit/>
          </a:bodyPr>
          <a:lstStyle/>
          <a:p>
            <a:pPr marL="342900" indent="-342900">
              <a:lnSpc>
                <a:spcPct val="120000"/>
              </a:lnSpc>
              <a:buFontTx/>
              <a:buAutoNum type="arabicPeriod"/>
            </a:pPr>
            <a:r>
              <a:rPr lang="en-US" altLang="zh-CN" sz="2800" b="1" dirty="0">
                <a:latin typeface="Times New Roman" panose="02020603050405020304" pitchFamily="18" charset="0"/>
              </a:rPr>
              <a:t>After the spaghetti story _________ (appear) in the news, everyone _________ (rush) to the supermarkets.</a:t>
            </a:r>
          </a:p>
          <a:p>
            <a:pPr marL="342900" indent="-342900">
              <a:lnSpc>
                <a:spcPct val="120000"/>
              </a:lnSpc>
            </a:pPr>
            <a:r>
              <a:rPr lang="en-US" altLang="zh-CN" sz="2800" b="1" dirty="0">
                <a:latin typeface="Times New Roman" panose="02020603050405020304" pitchFamily="18" charset="0"/>
              </a:rPr>
              <a:t>2. By the time people__________ (find out) the story was not true, all the spaghetti in the supermarkets _________________ (disappear).</a:t>
            </a:r>
          </a:p>
        </p:txBody>
      </p:sp>
      <p:sp>
        <p:nvSpPr>
          <p:cNvPr id="501764" name="文本框 501763"/>
          <p:cNvSpPr txBox="1">
            <a:spLocks noChangeArrowheads="1"/>
          </p:cNvSpPr>
          <p:nvPr/>
        </p:nvSpPr>
        <p:spPr bwMode="auto">
          <a:xfrm>
            <a:off x="4919699" y="1616075"/>
            <a:ext cx="1714500" cy="523875"/>
          </a:xfrm>
          <a:prstGeom prst="rect">
            <a:avLst/>
          </a:prstGeom>
          <a:noFill/>
          <a:ln w="9525">
            <a:noFill/>
            <a:miter lim="800000"/>
          </a:ln>
        </p:spPr>
        <p:txBody>
          <a:bodyPr>
            <a:spAutoFit/>
          </a:bodyPr>
          <a:lstStyle/>
          <a:p>
            <a:pPr marL="342900" indent="-342900" eaLnBrk="0" hangingPunct="0">
              <a:spcBef>
                <a:spcPct val="50000"/>
              </a:spcBef>
            </a:pPr>
            <a:r>
              <a:rPr lang="en-US" altLang="zh-CN" sz="2800" b="1" dirty="0">
                <a:solidFill>
                  <a:srgbClr val="FF0000"/>
                </a:solidFill>
                <a:latin typeface="Times New Roman" panose="02020603050405020304" pitchFamily="18" charset="0"/>
              </a:rPr>
              <a:t>appeared</a:t>
            </a:r>
          </a:p>
        </p:txBody>
      </p:sp>
      <p:sp>
        <p:nvSpPr>
          <p:cNvPr id="501765" name="文本框 501764"/>
          <p:cNvSpPr txBox="1">
            <a:spLocks noChangeArrowheads="1"/>
          </p:cNvSpPr>
          <p:nvPr/>
        </p:nvSpPr>
        <p:spPr bwMode="auto">
          <a:xfrm>
            <a:off x="4476364" y="2211710"/>
            <a:ext cx="1714500" cy="522288"/>
          </a:xfrm>
          <a:prstGeom prst="rect">
            <a:avLst/>
          </a:prstGeom>
          <a:noFill/>
          <a:ln w="9525">
            <a:noFill/>
            <a:miter lim="800000"/>
          </a:ln>
        </p:spPr>
        <p:txBody>
          <a:bodyPr>
            <a:spAutoFit/>
          </a:bodyPr>
          <a:lstStyle/>
          <a:p>
            <a:pPr marL="342900" indent="-342900" eaLnBrk="0" hangingPunct="0">
              <a:spcBef>
                <a:spcPct val="50000"/>
              </a:spcBef>
            </a:pPr>
            <a:r>
              <a:rPr lang="en-US" altLang="zh-CN" sz="2800" b="1">
                <a:solidFill>
                  <a:srgbClr val="FF0000"/>
                </a:solidFill>
                <a:latin typeface="Times New Roman" panose="02020603050405020304" pitchFamily="18" charset="0"/>
              </a:rPr>
              <a:t>rushed</a:t>
            </a:r>
          </a:p>
        </p:txBody>
      </p:sp>
      <p:sp>
        <p:nvSpPr>
          <p:cNvPr id="501766" name="文本框 501765"/>
          <p:cNvSpPr txBox="1">
            <a:spLocks noChangeArrowheads="1"/>
          </p:cNvSpPr>
          <p:nvPr/>
        </p:nvSpPr>
        <p:spPr bwMode="auto">
          <a:xfrm>
            <a:off x="4020344" y="3177981"/>
            <a:ext cx="1714500" cy="522287"/>
          </a:xfrm>
          <a:prstGeom prst="rect">
            <a:avLst/>
          </a:prstGeom>
          <a:noFill/>
          <a:ln w="9525">
            <a:noFill/>
            <a:miter lim="800000"/>
          </a:ln>
        </p:spPr>
        <p:txBody>
          <a:bodyPr>
            <a:spAutoFit/>
          </a:bodyPr>
          <a:lstStyle/>
          <a:p>
            <a:pPr marL="342900" indent="-342900" eaLnBrk="0" hangingPunct="0">
              <a:spcBef>
                <a:spcPct val="50000"/>
              </a:spcBef>
            </a:pPr>
            <a:r>
              <a:rPr lang="en-US" altLang="zh-CN" sz="2800" b="1" dirty="0">
                <a:solidFill>
                  <a:srgbClr val="FF0000"/>
                </a:solidFill>
                <a:latin typeface="Times New Roman" panose="02020603050405020304" pitchFamily="18" charset="0"/>
              </a:rPr>
              <a:t>found out</a:t>
            </a:r>
          </a:p>
        </p:txBody>
      </p:sp>
      <p:sp>
        <p:nvSpPr>
          <p:cNvPr id="501767" name="文本框 501766"/>
          <p:cNvSpPr txBox="1">
            <a:spLocks noChangeArrowheads="1"/>
          </p:cNvSpPr>
          <p:nvPr/>
        </p:nvSpPr>
        <p:spPr bwMode="auto">
          <a:xfrm>
            <a:off x="3425068" y="4227493"/>
            <a:ext cx="2989262" cy="522287"/>
          </a:xfrm>
          <a:prstGeom prst="rect">
            <a:avLst/>
          </a:prstGeom>
          <a:noFill/>
          <a:ln w="9525">
            <a:noFill/>
            <a:miter lim="800000"/>
          </a:ln>
        </p:spPr>
        <p:txBody>
          <a:bodyPr>
            <a:spAutoFit/>
          </a:bodyPr>
          <a:lstStyle/>
          <a:p>
            <a:pPr marL="342900" indent="-342900" eaLnBrk="0" hangingPunct="0">
              <a:spcBef>
                <a:spcPct val="50000"/>
              </a:spcBef>
            </a:pPr>
            <a:r>
              <a:rPr lang="en-US" altLang="zh-CN" sz="2800" b="1" dirty="0">
                <a:solidFill>
                  <a:srgbClr val="FF0000"/>
                </a:solidFill>
                <a:latin typeface="Times New Roman" panose="02020603050405020304" pitchFamily="18" charset="0"/>
              </a:rPr>
              <a:t>had disappeared</a:t>
            </a:r>
          </a:p>
        </p:txBody>
      </p:sp>
      <p:sp>
        <p:nvSpPr>
          <p:cNvPr id="9" name="单圆角矩形 8"/>
          <p:cNvSpPr/>
          <p:nvPr/>
        </p:nvSpPr>
        <p:spPr bwMode="auto">
          <a:xfrm>
            <a:off x="755650" y="835025"/>
            <a:ext cx="630238" cy="584200"/>
          </a:xfrm>
          <a:prstGeom prst="round1Rect">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lnSpc>
                <a:spcPct val="125000"/>
              </a:lnSpc>
              <a:defRPr/>
            </a:pPr>
            <a:r>
              <a:rPr kumimoji="1" lang="en-US" altLang="zh-CN" sz="3000" b="1" noProof="1">
                <a:solidFill>
                  <a:schemeClr val="bg1"/>
                </a:solidFill>
              </a:rPr>
              <a:t>2d</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01764"/>
                                        </p:tgtEl>
                                        <p:attrNameLst>
                                          <p:attrName>style.visibility</p:attrName>
                                        </p:attrNameLst>
                                      </p:cBhvr>
                                      <p:to>
                                        <p:strVal val="visible"/>
                                      </p:to>
                                    </p:set>
                                    <p:anim calcmode="lin" valueType="num">
                                      <p:cBhvr>
                                        <p:cTn id="7" dur="500" fill="hold"/>
                                        <p:tgtEl>
                                          <p:spTgt spid="501764"/>
                                        </p:tgtEl>
                                        <p:attrNameLst>
                                          <p:attrName>ppt_x</p:attrName>
                                        </p:attrNameLst>
                                      </p:cBhvr>
                                      <p:tavLst>
                                        <p:tav tm="0">
                                          <p:val>
                                            <p:strVal val="#ppt_x"/>
                                          </p:val>
                                        </p:tav>
                                        <p:tav tm="100000">
                                          <p:val>
                                            <p:strVal val="#ppt_x"/>
                                          </p:val>
                                        </p:tav>
                                      </p:tavLst>
                                    </p:anim>
                                    <p:anim calcmode="lin" valueType="num">
                                      <p:cBhvr>
                                        <p:cTn id="8" dur="500" fill="hold"/>
                                        <p:tgtEl>
                                          <p:spTgt spid="50176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01765"/>
                                        </p:tgtEl>
                                        <p:attrNameLst>
                                          <p:attrName>style.visibility</p:attrName>
                                        </p:attrNameLst>
                                      </p:cBhvr>
                                      <p:to>
                                        <p:strVal val="visible"/>
                                      </p:to>
                                    </p:set>
                                    <p:anim calcmode="lin" valueType="num">
                                      <p:cBhvr>
                                        <p:cTn id="13" dur="500" fill="hold"/>
                                        <p:tgtEl>
                                          <p:spTgt spid="501765"/>
                                        </p:tgtEl>
                                        <p:attrNameLst>
                                          <p:attrName>ppt_x</p:attrName>
                                        </p:attrNameLst>
                                      </p:cBhvr>
                                      <p:tavLst>
                                        <p:tav tm="0">
                                          <p:val>
                                            <p:strVal val="#ppt_x"/>
                                          </p:val>
                                        </p:tav>
                                        <p:tav tm="100000">
                                          <p:val>
                                            <p:strVal val="#ppt_x"/>
                                          </p:val>
                                        </p:tav>
                                      </p:tavLst>
                                    </p:anim>
                                    <p:anim calcmode="lin" valueType="num">
                                      <p:cBhvr>
                                        <p:cTn id="14" dur="500" fill="hold"/>
                                        <p:tgtEl>
                                          <p:spTgt spid="50176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01766"/>
                                        </p:tgtEl>
                                        <p:attrNameLst>
                                          <p:attrName>style.visibility</p:attrName>
                                        </p:attrNameLst>
                                      </p:cBhvr>
                                      <p:to>
                                        <p:strVal val="visible"/>
                                      </p:to>
                                    </p:set>
                                    <p:anim calcmode="lin" valueType="num">
                                      <p:cBhvr>
                                        <p:cTn id="19" dur="500" fill="hold"/>
                                        <p:tgtEl>
                                          <p:spTgt spid="501766"/>
                                        </p:tgtEl>
                                        <p:attrNameLst>
                                          <p:attrName>ppt_x</p:attrName>
                                        </p:attrNameLst>
                                      </p:cBhvr>
                                      <p:tavLst>
                                        <p:tav tm="0">
                                          <p:val>
                                            <p:strVal val="#ppt_x"/>
                                          </p:val>
                                        </p:tav>
                                        <p:tav tm="100000">
                                          <p:val>
                                            <p:strVal val="#ppt_x"/>
                                          </p:val>
                                        </p:tav>
                                      </p:tavLst>
                                    </p:anim>
                                    <p:anim calcmode="lin" valueType="num">
                                      <p:cBhvr>
                                        <p:cTn id="20" dur="500" fill="hold"/>
                                        <p:tgtEl>
                                          <p:spTgt spid="50176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01767"/>
                                        </p:tgtEl>
                                        <p:attrNameLst>
                                          <p:attrName>style.visibility</p:attrName>
                                        </p:attrNameLst>
                                      </p:cBhvr>
                                      <p:to>
                                        <p:strVal val="visible"/>
                                      </p:to>
                                    </p:set>
                                    <p:anim calcmode="lin" valueType="num">
                                      <p:cBhvr>
                                        <p:cTn id="25" dur="500" fill="hold"/>
                                        <p:tgtEl>
                                          <p:spTgt spid="501767"/>
                                        </p:tgtEl>
                                        <p:attrNameLst>
                                          <p:attrName>ppt_x</p:attrName>
                                        </p:attrNameLst>
                                      </p:cBhvr>
                                      <p:tavLst>
                                        <p:tav tm="0">
                                          <p:val>
                                            <p:strVal val="#ppt_x"/>
                                          </p:val>
                                        </p:tav>
                                        <p:tav tm="100000">
                                          <p:val>
                                            <p:strVal val="#ppt_x"/>
                                          </p:val>
                                        </p:tav>
                                      </p:tavLst>
                                    </p:anim>
                                    <p:anim calcmode="lin" valueType="num">
                                      <p:cBhvr>
                                        <p:cTn id="26" dur="500" fill="hold"/>
                                        <p:tgtEl>
                                          <p:spTgt spid="50176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764" grpId="0"/>
      <p:bldP spid="501765" grpId="0"/>
      <p:bldP spid="501766" grpId="0"/>
      <p:bldP spid="50176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custDataLst>
              <p:tags r:id="rId1"/>
            </p:custDataLst>
          </p:nvPr>
        </p:nvPicPr>
        <p:blipFill>
          <a:blip r:embed="rId3"/>
          <a:stretch>
            <a:fillRect/>
          </a:stretch>
        </p:blipFill>
        <p:spPr>
          <a:xfrm>
            <a:off x="4106148" y="1995686"/>
            <a:ext cx="2818264" cy="2578022"/>
          </a:xfrm>
          <a:prstGeom prst="rect">
            <a:avLst/>
          </a:prstGeom>
        </p:spPr>
      </p:pic>
      <p:sp>
        <p:nvSpPr>
          <p:cNvPr id="3" name="文本框 2"/>
          <p:cNvSpPr txBox="1"/>
          <p:nvPr/>
        </p:nvSpPr>
        <p:spPr>
          <a:xfrm>
            <a:off x="2555776" y="1196097"/>
            <a:ext cx="4538345" cy="583565"/>
          </a:xfrm>
          <a:prstGeom prst="rect">
            <a:avLst/>
          </a:prstGeom>
          <a:noFill/>
        </p:spPr>
        <p:txBody>
          <a:bodyPr wrap="square" rtlCol="0" anchor="t">
            <a:spAutoFit/>
          </a:bodyPr>
          <a:lstStyle/>
          <a:p>
            <a:r>
              <a:rPr lang="en-US" altLang="zh-CN" sz="3200" b="1" i="1" dirty="0">
                <a:ln w="18000">
                  <a:solidFill>
                    <a:schemeClr val="accent2">
                      <a:satMod val="140000"/>
                    </a:schemeClr>
                  </a:solidFill>
                  <a:prstDash val="solid"/>
                  <a:miter lim="800000"/>
                </a:ln>
                <a:noFill/>
                <a:effectLst>
                  <a:outerShdw blurRad="25500" dist="23000" dir="7020000" algn="tl">
                    <a:srgbClr val="000000">
                      <a:alpha val="50000"/>
                    </a:srgbClr>
                  </a:outerShdw>
                </a:effectLst>
                <a:latin typeface="Comic Sans MS" panose="030F0702030302020204" pitchFamily="66" charset="0"/>
                <a:sym typeface="+mn-ea"/>
              </a:rPr>
              <a:t>April Fool’s Day</a:t>
            </a:r>
            <a:endParaRPr lang="zh-CN" altLang="en-US" sz="3200" b="1" i="1" dirty="0">
              <a:ln w="18000">
                <a:solidFill>
                  <a:schemeClr val="accent2">
                    <a:satMod val="140000"/>
                  </a:schemeClr>
                </a:solidFill>
                <a:prstDash val="solid"/>
                <a:miter lim="800000"/>
              </a:ln>
              <a:noFill/>
              <a:effectLst>
                <a:outerShdw blurRad="25500" dist="23000" dir="7020000" algn="tl">
                  <a:srgbClr val="000000">
                    <a:alpha val="50000"/>
                  </a:srgbClr>
                </a:outerShdw>
              </a:effectLst>
              <a:latin typeface="Comic Sans MS" panose="030F0702030302020204" pitchFamily="66" charset="0"/>
            </a:endParaRPr>
          </a:p>
        </p:txBody>
      </p:sp>
      <p:sp>
        <p:nvSpPr>
          <p:cNvPr id="4" name="文本框 3"/>
          <p:cNvSpPr txBox="1"/>
          <p:nvPr/>
        </p:nvSpPr>
        <p:spPr>
          <a:xfrm>
            <a:off x="564735" y="450680"/>
            <a:ext cx="3576320" cy="657039"/>
          </a:xfrm>
          <a:prstGeom prst="rect">
            <a:avLst/>
          </a:prstGeom>
        </p:spPr>
        <p:txBody>
          <a:bodyPr wrap="none" lIns="51435" tIns="25717" rIns="51435" bIns="25717" fromWordArt="1">
            <a:scene3d>
              <a:camera prst="orthographicFront"/>
              <a:lightRig rig="threePt" dir="t"/>
            </a:scene3d>
          </a:bodyPr>
          <a:lstStyle>
            <a:defPPr>
              <a:defRPr lang="zh-CN"/>
            </a:defPPr>
            <a:lvl1pPr marL="514350" indent="-514350">
              <a:lnSpc>
                <a:spcPct val="125000"/>
              </a:lnSpc>
              <a:buFont typeface="Wingdings" panose="05000000000000000000" pitchFamily="2" charset="2"/>
              <a:buChar char="Ø"/>
              <a:defRPr sz="3200" b="1">
                <a:ln w="12700" cap="flat" cmpd="sng">
                  <a:noFill/>
                  <a:prstDash val="solid"/>
                  <a:round/>
                  <a:headEnd type="none" w="med" len="med"/>
                  <a:tailEnd type="none" w="med" len="med"/>
                </a:ln>
                <a:solidFill>
                  <a:srgbClr val="C00000"/>
                </a:solidFill>
                <a:effectLst>
                  <a:outerShdw blurRad="50800" dist="38100" dir="2700000" algn="tl" rotWithShape="0">
                    <a:prstClr val="black">
                      <a:alpha val="40000"/>
                    </a:prstClr>
                  </a:outerShdw>
                </a:effectLst>
                <a:latin typeface="Comic Sans MS" panose="030F0702030302020204" pitchFamily="66" charset="0"/>
                <a:ea typeface="Comic Sans MS" panose="030F0702030302020204" pitchFamily="66" charset="0"/>
              </a:defRPr>
            </a:lvl1pPr>
          </a:lstStyle>
          <a:p>
            <a:r>
              <a:rPr lang="en-US" altLang="zh-CN" dirty="0"/>
              <a:t>Warming up</a:t>
            </a:r>
          </a:p>
        </p:txBody>
      </p:sp>
      <p:pic>
        <p:nvPicPr>
          <p:cNvPr id="1026" name="Picture 2"/>
          <p:cNvPicPr>
            <a:picLocks noChangeAspect="1" noChangeArrowheads="1"/>
          </p:cNvPicPr>
          <p:nvPr/>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a:off x="1621180" y="1995686"/>
            <a:ext cx="2519875" cy="25237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p:random/>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矩形 502785"/>
          <p:cNvSpPr>
            <a:spLocks noChangeArrowheads="1"/>
          </p:cNvSpPr>
          <p:nvPr/>
        </p:nvSpPr>
        <p:spPr bwMode="auto">
          <a:xfrm>
            <a:off x="611188" y="700088"/>
            <a:ext cx="7993260" cy="4056495"/>
          </a:xfrm>
          <a:prstGeom prst="rect">
            <a:avLst/>
          </a:prstGeom>
          <a:noFill/>
          <a:ln w="9525">
            <a:noFill/>
            <a:miter lim="800000"/>
          </a:ln>
        </p:spPr>
        <p:txBody>
          <a:bodyPr wrap="square">
            <a:spAutoFit/>
          </a:bodyPr>
          <a:lstStyle/>
          <a:p>
            <a:pPr>
              <a:lnSpc>
                <a:spcPct val="115000"/>
              </a:lnSpc>
            </a:pPr>
            <a:r>
              <a:rPr lang="en-US" altLang="zh-CN" sz="2800" b="1" dirty="0">
                <a:latin typeface="Times New Roman" panose="02020603050405020304" pitchFamily="18" charset="0"/>
              </a:rPr>
              <a:t>3. By the time the day ______  (end), more than </a:t>
            </a:r>
          </a:p>
          <a:p>
            <a:pPr>
              <a:lnSpc>
                <a:spcPct val="115000"/>
              </a:lnSpc>
            </a:pPr>
            <a:r>
              <a:rPr lang="en-US" altLang="zh-CN" sz="2800" b="1" dirty="0">
                <a:latin typeface="Times New Roman" panose="02020603050405020304" pitchFamily="18" charset="0"/>
              </a:rPr>
              <a:t>    10,000 people _________ (call) the TV station to </a:t>
            </a:r>
          </a:p>
          <a:p>
            <a:pPr>
              <a:lnSpc>
                <a:spcPct val="115000"/>
              </a:lnSpc>
            </a:pPr>
            <a:r>
              <a:rPr lang="en-US" altLang="zh-CN" sz="2800" b="1" dirty="0">
                <a:latin typeface="Times New Roman" panose="02020603050405020304" pitchFamily="18" charset="0"/>
              </a:rPr>
              <a:t>    ask about the special water.</a:t>
            </a:r>
          </a:p>
          <a:p>
            <a:pPr>
              <a:lnSpc>
                <a:spcPct val="115000"/>
              </a:lnSpc>
            </a:pPr>
            <a:r>
              <a:rPr lang="en-US" altLang="zh-CN" sz="2800" b="1" dirty="0">
                <a:latin typeface="Times New Roman" panose="02020603050405020304" pitchFamily="18" charset="0"/>
              </a:rPr>
              <a:t>4. By the time the show _______ (end), the TV star </a:t>
            </a:r>
          </a:p>
          <a:p>
            <a:pPr>
              <a:lnSpc>
                <a:spcPct val="115000"/>
              </a:lnSpc>
            </a:pPr>
            <a:r>
              <a:rPr lang="en-US" altLang="zh-CN" sz="2800" b="1" dirty="0">
                <a:latin typeface="Times New Roman" panose="02020603050405020304" pitchFamily="18" charset="0"/>
              </a:rPr>
              <a:t>    ________ (lose) his girlfriend.</a:t>
            </a:r>
          </a:p>
          <a:p>
            <a:pPr>
              <a:lnSpc>
                <a:spcPct val="115000"/>
              </a:lnSpc>
            </a:pPr>
            <a:r>
              <a:rPr lang="en-US" altLang="zh-CN" sz="2800" b="1" dirty="0">
                <a:latin typeface="Times New Roman" panose="02020603050405020304" pitchFamily="18" charset="0"/>
              </a:rPr>
              <a:t>5. By the time police officers _______ (tell) the </a:t>
            </a:r>
          </a:p>
          <a:p>
            <a:pPr>
              <a:lnSpc>
                <a:spcPct val="115000"/>
              </a:lnSpc>
            </a:pPr>
            <a:r>
              <a:rPr lang="en-US" altLang="zh-CN" sz="2800" b="1" dirty="0">
                <a:latin typeface="Times New Roman" panose="02020603050405020304" pitchFamily="18" charset="0"/>
              </a:rPr>
              <a:t>    country that the story was a hoax, many people </a:t>
            </a:r>
          </a:p>
          <a:p>
            <a:pPr>
              <a:lnSpc>
                <a:spcPct val="115000"/>
              </a:lnSpc>
            </a:pPr>
            <a:r>
              <a:rPr lang="en-US" altLang="zh-CN" sz="2800" b="1" dirty="0">
                <a:latin typeface="Times New Roman" panose="02020603050405020304" pitchFamily="18" charset="0"/>
              </a:rPr>
              <a:t>    _______________  (run away) from their homes.</a:t>
            </a:r>
          </a:p>
        </p:txBody>
      </p:sp>
      <p:sp>
        <p:nvSpPr>
          <p:cNvPr id="502787" name="文本框 502786"/>
          <p:cNvSpPr txBox="1">
            <a:spLocks noChangeArrowheads="1"/>
          </p:cNvSpPr>
          <p:nvPr/>
        </p:nvSpPr>
        <p:spPr bwMode="auto">
          <a:xfrm>
            <a:off x="3995936" y="735572"/>
            <a:ext cx="1425575" cy="522287"/>
          </a:xfrm>
          <a:prstGeom prst="rect">
            <a:avLst/>
          </a:prstGeom>
          <a:noFill/>
          <a:ln w="9525">
            <a:noFill/>
            <a:miter lim="800000"/>
          </a:ln>
        </p:spPr>
        <p:txBody>
          <a:bodyPr>
            <a:spAutoFit/>
          </a:bodyPr>
          <a:lstStyle/>
          <a:p>
            <a:pPr marL="342900" indent="-342900" eaLnBrk="0" hangingPunct="0">
              <a:spcBef>
                <a:spcPct val="50000"/>
              </a:spcBef>
            </a:pPr>
            <a:r>
              <a:rPr lang="en-US" altLang="zh-CN" sz="2800" b="1" dirty="0">
                <a:solidFill>
                  <a:srgbClr val="FF0000"/>
                </a:solidFill>
                <a:latin typeface="Times New Roman" panose="02020603050405020304" pitchFamily="18" charset="0"/>
              </a:rPr>
              <a:t>ended</a:t>
            </a:r>
          </a:p>
        </p:txBody>
      </p:sp>
      <p:sp>
        <p:nvSpPr>
          <p:cNvPr id="502788" name="文本框 502787"/>
          <p:cNvSpPr txBox="1">
            <a:spLocks noChangeArrowheads="1"/>
          </p:cNvSpPr>
          <p:nvPr/>
        </p:nvSpPr>
        <p:spPr bwMode="auto">
          <a:xfrm>
            <a:off x="3071642" y="1186648"/>
            <a:ext cx="2376488" cy="523875"/>
          </a:xfrm>
          <a:prstGeom prst="rect">
            <a:avLst/>
          </a:prstGeom>
          <a:noFill/>
          <a:ln w="9525">
            <a:noFill/>
            <a:miter lim="800000"/>
          </a:ln>
        </p:spPr>
        <p:txBody>
          <a:bodyPr>
            <a:spAutoFit/>
          </a:bodyPr>
          <a:lstStyle/>
          <a:p>
            <a:pPr marL="342900" indent="-342900" eaLnBrk="0" hangingPunct="0">
              <a:spcBef>
                <a:spcPct val="50000"/>
              </a:spcBef>
            </a:pPr>
            <a:r>
              <a:rPr lang="en-US" altLang="zh-CN" sz="2800" b="1" dirty="0">
                <a:solidFill>
                  <a:srgbClr val="FF0000"/>
                </a:solidFill>
                <a:latin typeface="Times New Roman" panose="02020603050405020304" pitchFamily="18" charset="0"/>
              </a:rPr>
              <a:t>had called</a:t>
            </a:r>
          </a:p>
        </p:txBody>
      </p:sp>
      <p:sp>
        <p:nvSpPr>
          <p:cNvPr id="502789" name="文本框 502788"/>
          <p:cNvSpPr txBox="1">
            <a:spLocks noChangeArrowheads="1"/>
          </p:cNvSpPr>
          <p:nvPr/>
        </p:nvSpPr>
        <p:spPr bwMode="auto">
          <a:xfrm>
            <a:off x="4364037" y="2206047"/>
            <a:ext cx="1425575" cy="522288"/>
          </a:xfrm>
          <a:prstGeom prst="rect">
            <a:avLst/>
          </a:prstGeom>
          <a:noFill/>
          <a:ln w="9525">
            <a:noFill/>
            <a:miter lim="800000"/>
          </a:ln>
        </p:spPr>
        <p:txBody>
          <a:bodyPr>
            <a:spAutoFit/>
          </a:bodyPr>
          <a:lstStyle/>
          <a:p>
            <a:pPr marL="342900" indent="-342900" eaLnBrk="0" hangingPunct="0">
              <a:spcBef>
                <a:spcPct val="50000"/>
              </a:spcBef>
            </a:pPr>
            <a:r>
              <a:rPr lang="en-US" altLang="zh-CN" sz="2800" b="1" dirty="0">
                <a:solidFill>
                  <a:srgbClr val="FF0000"/>
                </a:solidFill>
                <a:latin typeface="Times New Roman" panose="02020603050405020304" pitchFamily="18" charset="0"/>
              </a:rPr>
              <a:t>ended</a:t>
            </a:r>
          </a:p>
        </p:txBody>
      </p:sp>
      <p:sp>
        <p:nvSpPr>
          <p:cNvPr id="502790" name="文本框 502789"/>
          <p:cNvSpPr txBox="1">
            <a:spLocks noChangeArrowheads="1"/>
          </p:cNvSpPr>
          <p:nvPr/>
        </p:nvSpPr>
        <p:spPr bwMode="auto">
          <a:xfrm>
            <a:off x="1087438" y="2728335"/>
            <a:ext cx="1900237" cy="523875"/>
          </a:xfrm>
          <a:prstGeom prst="rect">
            <a:avLst/>
          </a:prstGeom>
          <a:noFill/>
          <a:ln w="9525">
            <a:noFill/>
            <a:miter lim="800000"/>
          </a:ln>
        </p:spPr>
        <p:txBody>
          <a:bodyPr>
            <a:spAutoFit/>
          </a:bodyPr>
          <a:lstStyle/>
          <a:p>
            <a:pPr marL="342900" indent="-342900" eaLnBrk="0" hangingPunct="0">
              <a:spcBef>
                <a:spcPct val="50000"/>
              </a:spcBef>
            </a:pPr>
            <a:r>
              <a:rPr lang="en-US" altLang="zh-CN" sz="2800" b="1" dirty="0">
                <a:solidFill>
                  <a:srgbClr val="FF0000"/>
                </a:solidFill>
                <a:latin typeface="Times New Roman" panose="02020603050405020304" pitchFamily="18" charset="0"/>
              </a:rPr>
              <a:t>had lost</a:t>
            </a:r>
          </a:p>
        </p:txBody>
      </p:sp>
      <p:sp>
        <p:nvSpPr>
          <p:cNvPr id="502791" name="文本框 502790"/>
          <p:cNvSpPr txBox="1">
            <a:spLocks noChangeArrowheads="1"/>
          </p:cNvSpPr>
          <p:nvPr/>
        </p:nvSpPr>
        <p:spPr bwMode="auto">
          <a:xfrm>
            <a:off x="5135895" y="3252210"/>
            <a:ext cx="1425575" cy="523875"/>
          </a:xfrm>
          <a:prstGeom prst="rect">
            <a:avLst/>
          </a:prstGeom>
          <a:noFill/>
          <a:ln w="9525">
            <a:noFill/>
            <a:miter lim="800000"/>
          </a:ln>
        </p:spPr>
        <p:txBody>
          <a:bodyPr>
            <a:spAutoFit/>
          </a:bodyPr>
          <a:lstStyle/>
          <a:p>
            <a:pPr marL="342900" indent="-342900" eaLnBrk="0" hangingPunct="0">
              <a:spcBef>
                <a:spcPct val="50000"/>
              </a:spcBef>
            </a:pPr>
            <a:r>
              <a:rPr lang="en-US" altLang="zh-CN" sz="2800" b="1" dirty="0">
                <a:solidFill>
                  <a:srgbClr val="FF0000"/>
                </a:solidFill>
                <a:latin typeface="Times New Roman" panose="02020603050405020304" pitchFamily="18" charset="0"/>
              </a:rPr>
              <a:t>told</a:t>
            </a:r>
          </a:p>
        </p:txBody>
      </p:sp>
      <p:sp>
        <p:nvSpPr>
          <p:cNvPr id="502792" name="文本框 502791"/>
          <p:cNvSpPr txBox="1">
            <a:spLocks noChangeArrowheads="1"/>
          </p:cNvSpPr>
          <p:nvPr/>
        </p:nvSpPr>
        <p:spPr bwMode="auto">
          <a:xfrm>
            <a:off x="1106119" y="4155926"/>
            <a:ext cx="3325813" cy="523875"/>
          </a:xfrm>
          <a:prstGeom prst="rect">
            <a:avLst/>
          </a:prstGeom>
          <a:noFill/>
          <a:ln w="9525">
            <a:noFill/>
            <a:miter lim="800000"/>
          </a:ln>
        </p:spPr>
        <p:txBody>
          <a:bodyPr>
            <a:spAutoFit/>
          </a:bodyPr>
          <a:lstStyle/>
          <a:p>
            <a:pPr marL="342900" indent="-342900" eaLnBrk="0" hangingPunct="0">
              <a:spcBef>
                <a:spcPct val="50000"/>
              </a:spcBef>
            </a:pPr>
            <a:r>
              <a:rPr lang="en-US" altLang="zh-CN" sz="2800" b="1" dirty="0">
                <a:solidFill>
                  <a:srgbClr val="FF0000"/>
                </a:solidFill>
                <a:latin typeface="Times New Roman" panose="02020603050405020304" pitchFamily="18" charset="0"/>
              </a:rPr>
              <a:t>had run away</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02787"/>
                                        </p:tgtEl>
                                        <p:attrNameLst>
                                          <p:attrName>style.visibility</p:attrName>
                                        </p:attrNameLst>
                                      </p:cBhvr>
                                      <p:to>
                                        <p:strVal val="visible"/>
                                      </p:to>
                                    </p:set>
                                    <p:anim calcmode="lin" valueType="num">
                                      <p:cBhvr>
                                        <p:cTn id="7" dur="500" fill="hold"/>
                                        <p:tgtEl>
                                          <p:spTgt spid="502787"/>
                                        </p:tgtEl>
                                        <p:attrNameLst>
                                          <p:attrName>ppt_x</p:attrName>
                                        </p:attrNameLst>
                                      </p:cBhvr>
                                      <p:tavLst>
                                        <p:tav tm="0">
                                          <p:val>
                                            <p:strVal val="#ppt_x"/>
                                          </p:val>
                                        </p:tav>
                                        <p:tav tm="100000">
                                          <p:val>
                                            <p:strVal val="#ppt_x"/>
                                          </p:val>
                                        </p:tav>
                                      </p:tavLst>
                                    </p:anim>
                                    <p:anim calcmode="lin" valueType="num">
                                      <p:cBhvr>
                                        <p:cTn id="8" dur="500" fill="hold"/>
                                        <p:tgtEl>
                                          <p:spTgt spid="50278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02788"/>
                                        </p:tgtEl>
                                        <p:attrNameLst>
                                          <p:attrName>style.visibility</p:attrName>
                                        </p:attrNameLst>
                                      </p:cBhvr>
                                      <p:to>
                                        <p:strVal val="visible"/>
                                      </p:to>
                                    </p:set>
                                    <p:anim calcmode="lin" valueType="num">
                                      <p:cBhvr>
                                        <p:cTn id="13" dur="500" fill="hold"/>
                                        <p:tgtEl>
                                          <p:spTgt spid="502788"/>
                                        </p:tgtEl>
                                        <p:attrNameLst>
                                          <p:attrName>ppt_x</p:attrName>
                                        </p:attrNameLst>
                                      </p:cBhvr>
                                      <p:tavLst>
                                        <p:tav tm="0">
                                          <p:val>
                                            <p:strVal val="#ppt_x"/>
                                          </p:val>
                                        </p:tav>
                                        <p:tav tm="100000">
                                          <p:val>
                                            <p:strVal val="#ppt_x"/>
                                          </p:val>
                                        </p:tav>
                                      </p:tavLst>
                                    </p:anim>
                                    <p:anim calcmode="lin" valueType="num">
                                      <p:cBhvr>
                                        <p:cTn id="14" dur="500" fill="hold"/>
                                        <p:tgtEl>
                                          <p:spTgt spid="50278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02789"/>
                                        </p:tgtEl>
                                        <p:attrNameLst>
                                          <p:attrName>style.visibility</p:attrName>
                                        </p:attrNameLst>
                                      </p:cBhvr>
                                      <p:to>
                                        <p:strVal val="visible"/>
                                      </p:to>
                                    </p:set>
                                    <p:anim calcmode="lin" valueType="num">
                                      <p:cBhvr>
                                        <p:cTn id="19" dur="500" fill="hold"/>
                                        <p:tgtEl>
                                          <p:spTgt spid="502789"/>
                                        </p:tgtEl>
                                        <p:attrNameLst>
                                          <p:attrName>ppt_x</p:attrName>
                                        </p:attrNameLst>
                                      </p:cBhvr>
                                      <p:tavLst>
                                        <p:tav tm="0">
                                          <p:val>
                                            <p:strVal val="#ppt_x"/>
                                          </p:val>
                                        </p:tav>
                                        <p:tav tm="100000">
                                          <p:val>
                                            <p:strVal val="#ppt_x"/>
                                          </p:val>
                                        </p:tav>
                                      </p:tavLst>
                                    </p:anim>
                                    <p:anim calcmode="lin" valueType="num">
                                      <p:cBhvr>
                                        <p:cTn id="20" dur="500" fill="hold"/>
                                        <p:tgtEl>
                                          <p:spTgt spid="50278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02790"/>
                                        </p:tgtEl>
                                        <p:attrNameLst>
                                          <p:attrName>style.visibility</p:attrName>
                                        </p:attrNameLst>
                                      </p:cBhvr>
                                      <p:to>
                                        <p:strVal val="visible"/>
                                      </p:to>
                                    </p:set>
                                    <p:anim calcmode="lin" valueType="num">
                                      <p:cBhvr>
                                        <p:cTn id="25" dur="500" fill="hold"/>
                                        <p:tgtEl>
                                          <p:spTgt spid="502790"/>
                                        </p:tgtEl>
                                        <p:attrNameLst>
                                          <p:attrName>ppt_x</p:attrName>
                                        </p:attrNameLst>
                                      </p:cBhvr>
                                      <p:tavLst>
                                        <p:tav tm="0">
                                          <p:val>
                                            <p:strVal val="#ppt_x"/>
                                          </p:val>
                                        </p:tav>
                                        <p:tav tm="100000">
                                          <p:val>
                                            <p:strVal val="#ppt_x"/>
                                          </p:val>
                                        </p:tav>
                                      </p:tavLst>
                                    </p:anim>
                                    <p:anim calcmode="lin" valueType="num">
                                      <p:cBhvr>
                                        <p:cTn id="26" dur="500" fill="hold"/>
                                        <p:tgtEl>
                                          <p:spTgt spid="50279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02791"/>
                                        </p:tgtEl>
                                        <p:attrNameLst>
                                          <p:attrName>style.visibility</p:attrName>
                                        </p:attrNameLst>
                                      </p:cBhvr>
                                      <p:to>
                                        <p:strVal val="visible"/>
                                      </p:to>
                                    </p:set>
                                    <p:anim calcmode="lin" valueType="num">
                                      <p:cBhvr>
                                        <p:cTn id="31" dur="500" fill="hold"/>
                                        <p:tgtEl>
                                          <p:spTgt spid="502791"/>
                                        </p:tgtEl>
                                        <p:attrNameLst>
                                          <p:attrName>ppt_x</p:attrName>
                                        </p:attrNameLst>
                                      </p:cBhvr>
                                      <p:tavLst>
                                        <p:tav tm="0">
                                          <p:val>
                                            <p:strVal val="#ppt_x"/>
                                          </p:val>
                                        </p:tav>
                                        <p:tav tm="100000">
                                          <p:val>
                                            <p:strVal val="#ppt_x"/>
                                          </p:val>
                                        </p:tav>
                                      </p:tavLst>
                                    </p:anim>
                                    <p:anim calcmode="lin" valueType="num">
                                      <p:cBhvr>
                                        <p:cTn id="32" dur="500" fill="hold"/>
                                        <p:tgtEl>
                                          <p:spTgt spid="502791"/>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502792"/>
                                        </p:tgtEl>
                                        <p:attrNameLst>
                                          <p:attrName>style.visibility</p:attrName>
                                        </p:attrNameLst>
                                      </p:cBhvr>
                                      <p:to>
                                        <p:strVal val="visible"/>
                                      </p:to>
                                    </p:set>
                                    <p:anim calcmode="lin" valueType="num">
                                      <p:cBhvr>
                                        <p:cTn id="37" dur="500" fill="hold"/>
                                        <p:tgtEl>
                                          <p:spTgt spid="502792"/>
                                        </p:tgtEl>
                                        <p:attrNameLst>
                                          <p:attrName>ppt_x</p:attrName>
                                        </p:attrNameLst>
                                      </p:cBhvr>
                                      <p:tavLst>
                                        <p:tav tm="0">
                                          <p:val>
                                            <p:strVal val="#ppt_x"/>
                                          </p:val>
                                        </p:tav>
                                        <p:tav tm="100000">
                                          <p:val>
                                            <p:strVal val="#ppt_x"/>
                                          </p:val>
                                        </p:tav>
                                      </p:tavLst>
                                    </p:anim>
                                    <p:anim calcmode="lin" valueType="num">
                                      <p:cBhvr>
                                        <p:cTn id="38" dur="500" fill="hold"/>
                                        <p:tgtEl>
                                          <p:spTgt spid="50279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2787" grpId="0"/>
      <p:bldP spid="502788" grpId="0"/>
      <p:bldP spid="502789" grpId="0"/>
      <p:bldP spid="502790" grpId="0"/>
      <p:bldP spid="502791" grpId="0"/>
      <p:bldP spid="50279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矩形 503809"/>
          <p:cNvSpPr>
            <a:spLocks noChangeArrowheads="1"/>
          </p:cNvSpPr>
          <p:nvPr/>
        </p:nvSpPr>
        <p:spPr bwMode="auto">
          <a:xfrm>
            <a:off x="1427163" y="712788"/>
            <a:ext cx="6457950" cy="922337"/>
          </a:xfrm>
          <a:prstGeom prst="rect">
            <a:avLst/>
          </a:prstGeom>
          <a:noFill/>
          <a:ln w="9525">
            <a:noFill/>
            <a:miter lim="800000"/>
          </a:ln>
        </p:spPr>
        <p:txBody>
          <a:bodyPr>
            <a:spAutoFit/>
          </a:bodyPr>
          <a:lstStyle/>
          <a:p>
            <a:pPr>
              <a:spcBef>
                <a:spcPct val="50000"/>
              </a:spcBef>
            </a:pPr>
            <a:r>
              <a:rPr lang="en-US" altLang="zh-CN" sz="2700" b="1" dirty="0">
                <a:solidFill>
                  <a:srgbClr val="0000FF"/>
                </a:solidFill>
              </a:rPr>
              <a:t>Tell your funny story from 2a to the class. The class will vote for:</a:t>
            </a:r>
          </a:p>
        </p:txBody>
      </p:sp>
      <p:sp>
        <p:nvSpPr>
          <p:cNvPr id="110594" name="矩形 503810"/>
          <p:cNvSpPr>
            <a:spLocks noChangeArrowheads="1"/>
          </p:cNvSpPr>
          <p:nvPr/>
        </p:nvSpPr>
        <p:spPr bwMode="auto">
          <a:xfrm>
            <a:off x="1908175" y="1695450"/>
            <a:ext cx="5688013" cy="1385888"/>
          </a:xfrm>
          <a:prstGeom prst="rect">
            <a:avLst/>
          </a:prstGeom>
          <a:noFill/>
          <a:ln w="19050">
            <a:solidFill>
              <a:srgbClr val="993300"/>
            </a:solidFill>
            <a:prstDash val="sysDot"/>
            <a:miter lim="800000"/>
          </a:ln>
        </p:spPr>
        <p:txBody>
          <a:bodyPr>
            <a:spAutoFit/>
          </a:bodyPr>
          <a:lstStyle/>
          <a:p>
            <a:r>
              <a:rPr lang="en-US" altLang="zh-CN" sz="2800" b="1" dirty="0">
                <a:latin typeface="Times New Roman" panose="02020603050405020304" pitchFamily="18" charset="0"/>
              </a:rPr>
              <a:t>a.  the funniest joke</a:t>
            </a:r>
          </a:p>
          <a:p>
            <a:r>
              <a:rPr lang="en-US" altLang="zh-CN" sz="2800" b="1" dirty="0">
                <a:latin typeface="Times New Roman" panose="02020603050405020304" pitchFamily="18" charset="0"/>
              </a:rPr>
              <a:t>b.  the most embarrassing joke </a:t>
            </a:r>
          </a:p>
          <a:p>
            <a:r>
              <a:rPr lang="en-US" altLang="zh-CN" sz="2800" b="1" dirty="0">
                <a:latin typeface="Times New Roman" panose="02020603050405020304" pitchFamily="18" charset="0"/>
              </a:rPr>
              <a:t>c.  the most creative joke </a:t>
            </a:r>
          </a:p>
        </p:txBody>
      </p:sp>
      <p:sp>
        <p:nvSpPr>
          <p:cNvPr id="110595" name="矩形 503811"/>
          <p:cNvSpPr>
            <a:spLocks noChangeArrowheads="1"/>
          </p:cNvSpPr>
          <p:nvPr/>
        </p:nvSpPr>
        <p:spPr bwMode="auto">
          <a:xfrm>
            <a:off x="1547813" y="3292475"/>
            <a:ext cx="6985000" cy="1568450"/>
          </a:xfrm>
          <a:prstGeom prst="rect">
            <a:avLst/>
          </a:prstGeom>
          <a:noFill/>
          <a:ln w="9525">
            <a:noFill/>
            <a:miter lim="800000"/>
          </a:ln>
        </p:spPr>
        <p:txBody>
          <a:bodyPr>
            <a:spAutoFit/>
          </a:bodyPr>
          <a:lstStyle/>
          <a:p>
            <a:r>
              <a:rPr lang="en-US" altLang="zh-CN" sz="2400" b="1" dirty="0">
                <a:latin typeface="Times New Roman" panose="02020603050405020304" pitchFamily="18" charset="0"/>
              </a:rPr>
              <a:t>A: What’s your story?</a:t>
            </a:r>
          </a:p>
          <a:p>
            <a:r>
              <a:rPr lang="en-US" altLang="zh-CN" sz="2400" b="1" dirty="0">
                <a:latin typeface="Times New Roman" panose="02020603050405020304" pitchFamily="18" charset="0"/>
              </a:rPr>
              <a:t>B: Well, last year, on the first day of school, my </a:t>
            </a:r>
          </a:p>
          <a:p>
            <a:r>
              <a:rPr lang="en-US" altLang="zh-CN" sz="2400" b="1" dirty="0">
                <a:latin typeface="Times New Roman" panose="02020603050405020304" pitchFamily="18" charset="0"/>
              </a:rPr>
              <a:t>     sister put a piece of  paper on my back that said </a:t>
            </a:r>
          </a:p>
          <a:p>
            <a:r>
              <a:rPr lang="en-US" altLang="zh-CN" sz="2400" b="1" dirty="0">
                <a:latin typeface="Times New Roman" panose="02020603050405020304" pitchFamily="18" charset="0"/>
              </a:rPr>
              <a:t>     “Please say hello.” All morning at school ...</a:t>
            </a:r>
          </a:p>
        </p:txBody>
      </p:sp>
      <p:sp>
        <p:nvSpPr>
          <p:cNvPr id="6" name="单圆角矩形 5"/>
          <p:cNvSpPr/>
          <p:nvPr/>
        </p:nvSpPr>
        <p:spPr bwMode="auto">
          <a:xfrm>
            <a:off x="755650" y="906463"/>
            <a:ext cx="630238" cy="585787"/>
          </a:xfrm>
          <a:prstGeom prst="round1Rect">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lnSpc>
                <a:spcPct val="125000"/>
              </a:lnSpc>
              <a:defRPr/>
            </a:pPr>
            <a:r>
              <a:rPr kumimoji="1" lang="en-US" altLang="zh-CN" sz="3000" b="1" noProof="1">
                <a:solidFill>
                  <a:schemeClr val="bg1"/>
                </a:solidFill>
              </a:rPr>
              <a:t>2e</a:t>
            </a:r>
            <a:endParaRPr kumimoji="1" lang="zh-CN" altLang="en-US" sz="3000" b="1" noProof="1">
              <a:solidFill>
                <a:schemeClr val="bg1"/>
              </a:solidFill>
            </a:endParaRPr>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4" name="图片 103"/>
          <p:cNvPicPr/>
          <p:nvPr/>
        </p:nvPicPr>
        <p:blipFill>
          <a:blip r:embed="rId2"/>
          <a:srcRect t="47354"/>
          <a:stretch>
            <a:fillRect/>
          </a:stretch>
        </p:blipFill>
        <p:spPr>
          <a:xfrm>
            <a:off x="4898938" y="2519680"/>
            <a:ext cx="3512820" cy="2303145"/>
          </a:xfrm>
          <a:prstGeom prst="rect">
            <a:avLst/>
          </a:prstGeom>
          <a:noFill/>
          <a:ln w="9525">
            <a:noFill/>
          </a:ln>
        </p:spPr>
      </p:pic>
      <p:sp>
        <p:nvSpPr>
          <p:cNvPr id="2" name="文本框 1"/>
          <p:cNvSpPr txBox="1"/>
          <p:nvPr/>
        </p:nvSpPr>
        <p:spPr>
          <a:xfrm>
            <a:off x="1774189" y="1593784"/>
            <a:ext cx="5535295" cy="1076325"/>
          </a:xfrm>
          <a:prstGeom prst="rect">
            <a:avLst/>
          </a:prstGeom>
          <a:noFill/>
        </p:spPr>
        <p:txBody>
          <a:bodyPr wrap="square" rtlCol="0" anchor="t">
            <a:spAutoFit/>
          </a:bodyPr>
          <a:lstStyle/>
          <a:p>
            <a:r>
              <a:rPr lang="en-US" altLang="zh-CN" sz="3200" b="1" i="1" dirty="0">
                <a:solidFill>
                  <a:srgbClr val="330EF2"/>
                </a:solidFill>
                <a:latin typeface="Times New Roman" panose="02020603050405020304" pitchFamily="18" charset="0"/>
                <a:sym typeface="+mn-ea"/>
              </a:rPr>
              <a:t>A: What’s your story?</a:t>
            </a:r>
            <a:endParaRPr lang="en-US" altLang="zh-CN" sz="3200" b="1" i="1" dirty="0">
              <a:solidFill>
                <a:srgbClr val="330EF2"/>
              </a:solidFill>
              <a:latin typeface="Times New Roman" panose="02020603050405020304" pitchFamily="18" charset="0"/>
            </a:endParaRPr>
          </a:p>
          <a:p>
            <a:r>
              <a:rPr lang="en-US" altLang="zh-CN" sz="3200" b="1" i="1" dirty="0">
                <a:solidFill>
                  <a:srgbClr val="330EF2"/>
                </a:solidFill>
                <a:latin typeface="Times New Roman" panose="02020603050405020304" pitchFamily="18" charset="0"/>
                <a:sym typeface="+mn-ea"/>
              </a:rPr>
              <a:t>B: ....</a:t>
            </a:r>
          </a:p>
        </p:txBody>
      </p:sp>
      <p:sp>
        <p:nvSpPr>
          <p:cNvPr id="158725" name="Rectangle 5"/>
          <p:cNvSpPr>
            <a:spLocks noChangeArrowheads="1"/>
          </p:cNvSpPr>
          <p:nvPr/>
        </p:nvSpPr>
        <p:spPr bwMode="auto">
          <a:xfrm>
            <a:off x="3132334" y="627534"/>
            <a:ext cx="3967206" cy="584775"/>
          </a:xfrm>
          <a:prstGeom prst="rect">
            <a:avLst/>
          </a:prstGeom>
          <a:noFill/>
          <a:ln w="9525">
            <a:noFill/>
            <a:miter lim="800000"/>
          </a:ln>
        </p:spPr>
        <p:txBody>
          <a:bodyPr wrap="square" anchor="ctr">
            <a:spAutoFit/>
          </a:bodyPr>
          <a:lstStyle/>
          <a:p>
            <a:r>
              <a:rPr lang="en-US" altLang="zh-CN" sz="3200" b="1" dirty="0">
                <a:ln w="18000">
                  <a:solidFill>
                    <a:schemeClr val="accent2">
                      <a:satMod val="140000"/>
                    </a:schemeClr>
                  </a:solidFill>
                  <a:prstDash val="solid"/>
                  <a:miter lim="800000"/>
                </a:ln>
                <a:noFill/>
                <a:effectLst>
                  <a:outerShdw blurRad="25500" dist="23000" dir="7020000" algn="tl">
                    <a:srgbClr val="000000">
                      <a:alpha val="50000"/>
                    </a:srgbClr>
                  </a:outerShdw>
                </a:effectLst>
                <a:latin typeface="Comic Sans MS" panose="030F0702030302020204" pitchFamily="66" charset="0"/>
              </a:rPr>
              <a:t>Work in pairs</a:t>
            </a:r>
            <a:r>
              <a:rPr lang="zh-CN" altLang="zh-CN" sz="3200" b="1" dirty="0">
                <a:ln w="18000">
                  <a:solidFill>
                    <a:schemeClr val="accent2">
                      <a:satMod val="140000"/>
                    </a:schemeClr>
                  </a:solidFill>
                  <a:prstDash val="solid"/>
                  <a:miter lim="800000"/>
                </a:ln>
                <a:noFill/>
                <a:effectLst>
                  <a:outerShdw blurRad="25500" dist="23000" dir="7020000" algn="tl">
                    <a:srgbClr val="000000">
                      <a:alpha val="50000"/>
                    </a:srgbClr>
                  </a:outerShdw>
                </a:effectLst>
                <a:latin typeface="Comic Sans MS" panose="030F0702030302020204" pitchFamily="66" charset="0"/>
              </a:rPr>
              <a:t> </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58725"/>
                                        </p:tgtEl>
                                        <p:attrNameLst>
                                          <p:attrName>style.visibility</p:attrName>
                                        </p:attrNameLst>
                                      </p:cBhvr>
                                      <p:to>
                                        <p:strVal val="visible"/>
                                      </p:to>
                                    </p:set>
                                    <p:animEffect transition="in" filter="box(in)">
                                      <p:cBhvr>
                                        <p:cTn id="7" dur="500"/>
                                        <p:tgtEl>
                                          <p:spTgt spid="1587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872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文本框 1"/>
          <p:cNvSpPr txBox="1">
            <a:spLocks noChangeArrowheads="1"/>
          </p:cNvSpPr>
          <p:nvPr/>
        </p:nvSpPr>
        <p:spPr bwMode="auto">
          <a:xfrm>
            <a:off x="492073" y="947856"/>
            <a:ext cx="8064500" cy="3709035"/>
          </a:xfrm>
          <a:prstGeom prst="rect">
            <a:avLst/>
          </a:prstGeom>
          <a:noFill/>
          <a:ln w="9525">
            <a:noFill/>
            <a:miter lim="800000"/>
          </a:ln>
        </p:spPr>
        <p:txBody>
          <a:bodyPr>
            <a:spAutoFit/>
          </a:bodyPr>
          <a:lstStyle/>
          <a:p>
            <a:pPr>
              <a:lnSpc>
                <a:spcPct val="120000"/>
              </a:lnSpc>
            </a:pPr>
            <a:r>
              <a:rPr lang="en-US" altLang="zh-CN" sz="2800" b="1" dirty="0">
                <a:solidFill>
                  <a:srgbClr val="000000"/>
                </a:solidFill>
                <a:latin typeface="Times New Roman" panose="02020603050405020304" pitchFamily="18" charset="0"/>
              </a:rPr>
              <a:t>1. Many April Fool’s jokes may end up being not very funny.</a:t>
            </a:r>
          </a:p>
          <a:p>
            <a:pPr>
              <a:lnSpc>
                <a:spcPct val="120000"/>
              </a:lnSpc>
            </a:pPr>
            <a:r>
              <a:rPr lang="en-US" altLang="zh-CN" sz="2800" b="1" dirty="0">
                <a:solidFill>
                  <a:srgbClr val="FF0000"/>
                </a:solidFill>
                <a:latin typeface="Times New Roman" panose="02020603050405020304" pitchFamily="18" charset="0"/>
              </a:rPr>
              <a:t>end up (doing sth.) </a:t>
            </a:r>
            <a:r>
              <a:rPr lang="en-US" altLang="zh-CN" sz="2800" b="1" dirty="0">
                <a:solidFill>
                  <a:srgbClr val="000000"/>
                </a:solidFill>
                <a:latin typeface="Times New Roman" panose="02020603050405020304" pitchFamily="18" charset="0"/>
              </a:rPr>
              <a:t>以</a:t>
            </a:r>
            <a:r>
              <a:rPr lang="en-US" altLang="zh-CN" sz="2800" b="1" dirty="0">
                <a:solidFill>
                  <a:srgbClr val="000000"/>
                </a:solidFill>
                <a:latin typeface="宋体" panose="02010600030101010101" pitchFamily="2" charset="-122"/>
              </a:rPr>
              <a:t>……</a:t>
            </a:r>
            <a:r>
              <a:rPr lang="zh-CN" altLang="en-US" sz="2800" b="1" dirty="0">
                <a:solidFill>
                  <a:srgbClr val="000000"/>
                </a:solidFill>
                <a:latin typeface="Times New Roman" panose="02020603050405020304" pitchFamily="18" charset="0"/>
              </a:rPr>
              <a:t>结束；</a:t>
            </a:r>
            <a:r>
              <a:rPr lang="en-US" altLang="zh-CN" sz="2800" b="1" dirty="0">
                <a:solidFill>
                  <a:srgbClr val="000000"/>
                </a:solidFill>
                <a:latin typeface="Times New Roman" panose="02020603050405020304" pitchFamily="18" charset="0"/>
              </a:rPr>
              <a:t>最终成为</a:t>
            </a:r>
            <a:r>
              <a:rPr lang="zh-CN" altLang="en-US" sz="2800" b="1" dirty="0">
                <a:solidFill>
                  <a:srgbClr val="000000"/>
                </a:solidFill>
                <a:latin typeface="Times New Roman" panose="02020603050405020304" pitchFamily="18" charset="0"/>
              </a:rPr>
              <a:t>；</a:t>
            </a:r>
            <a:r>
              <a:rPr lang="en-US" altLang="zh-CN" sz="2800" b="1" dirty="0">
                <a:solidFill>
                  <a:srgbClr val="000000"/>
                </a:solidFill>
                <a:latin typeface="Times New Roman" panose="02020603050405020304" pitchFamily="18" charset="0"/>
              </a:rPr>
              <a:t>最后  </a:t>
            </a:r>
          </a:p>
          <a:p>
            <a:pPr>
              <a:lnSpc>
                <a:spcPct val="120000"/>
              </a:lnSpc>
            </a:pPr>
            <a:r>
              <a:rPr lang="en-US" altLang="zh-CN" sz="2800" b="1" dirty="0">
                <a:solidFill>
                  <a:srgbClr val="000000"/>
                </a:solidFill>
                <a:latin typeface="Times New Roman" panose="02020603050405020304" pitchFamily="18" charset="0"/>
              </a:rPr>
              <a:t>                                 处</a:t>
            </a:r>
            <a:r>
              <a:rPr lang="zh-CN" altLang="en-US" sz="2800" b="1" dirty="0">
                <a:solidFill>
                  <a:srgbClr val="000000"/>
                </a:solidFill>
                <a:latin typeface="Times New Roman" panose="02020603050405020304" pitchFamily="18" charset="0"/>
              </a:rPr>
              <a:t>于</a:t>
            </a:r>
            <a:endParaRPr lang="en-US" altLang="zh-CN" sz="2800" b="1" dirty="0">
              <a:solidFill>
                <a:srgbClr val="000000"/>
              </a:solidFill>
              <a:latin typeface="Times New Roman" panose="02020603050405020304" pitchFamily="18" charset="0"/>
            </a:endParaRPr>
          </a:p>
          <a:p>
            <a:pPr>
              <a:lnSpc>
                <a:spcPct val="120000"/>
              </a:lnSpc>
            </a:pPr>
            <a:r>
              <a:rPr lang="en-US" altLang="zh-CN" sz="2800" b="1" dirty="0">
                <a:solidFill>
                  <a:srgbClr val="000000"/>
                </a:solidFill>
                <a:latin typeface="Times New Roman" panose="02020603050405020304" pitchFamily="18" charset="0"/>
              </a:rPr>
              <a:t>e.g. Every time she tried to argue with her </a:t>
            </a:r>
          </a:p>
          <a:p>
            <a:pPr>
              <a:lnSpc>
                <a:spcPct val="120000"/>
              </a:lnSpc>
            </a:pPr>
            <a:r>
              <a:rPr lang="en-US" altLang="zh-CN" sz="2800" b="1" dirty="0">
                <a:solidFill>
                  <a:srgbClr val="000000"/>
                </a:solidFill>
                <a:latin typeface="Times New Roman" panose="02020603050405020304" pitchFamily="18" charset="0"/>
              </a:rPr>
              <a:t>       husband, she ended up crying her eyes out.  </a:t>
            </a:r>
          </a:p>
          <a:p>
            <a:pPr>
              <a:lnSpc>
                <a:spcPct val="120000"/>
              </a:lnSpc>
            </a:pPr>
            <a:r>
              <a:rPr lang="en-US" altLang="zh-CN" sz="2800" b="1" dirty="0">
                <a:solidFill>
                  <a:srgbClr val="000000"/>
                </a:solidFill>
                <a:latin typeface="Times New Roman" panose="02020603050405020304" pitchFamily="18" charset="0"/>
              </a:rPr>
              <a:t>      每回她试着和她丈夫争辩，她总是以流泪结束。</a:t>
            </a:r>
          </a:p>
        </p:txBody>
      </p:sp>
      <p:sp>
        <p:nvSpPr>
          <p:cNvPr id="92162" name="Text Box 3"/>
          <p:cNvSpPr txBox="1"/>
          <p:nvPr/>
        </p:nvSpPr>
        <p:spPr>
          <a:xfrm>
            <a:off x="2195195" y="195263"/>
            <a:ext cx="4843463" cy="727075"/>
          </a:xfrm>
          <a:prstGeom prst="rect">
            <a:avLst/>
          </a:prstGeom>
          <a:noFill/>
          <a:ln w="9525">
            <a:noFill/>
          </a:ln>
        </p:spPr>
        <p:txBody>
          <a:bodyPr lIns="51432" tIns="25716" rIns="51432" bIns="25716">
            <a:spAutoFit/>
          </a:bodyPr>
          <a:lstStyle/>
          <a:p>
            <a:pPr algn="ctr">
              <a:spcBef>
                <a:spcPct val="50000"/>
              </a:spcBef>
              <a:defRPr/>
            </a:pPr>
            <a:r>
              <a:rPr kumimoji="1" lang="en-US" altLang="zh-CN" sz="4400" b="1" noProof="1">
                <a:solidFill>
                  <a:srgbClr val="0000FF"/>
                </a:solidFill>
                <a:effectLst>
                  <a:outerShdw blurRad="38100" dist="38100" dir="2700000" algn="tl">
                    <a:srgbClr val="000000">
                      <a:alpha val="43137"/>
                    </a:srgbClr>
                  </a:outerShdw>
                </a:effectLst>
                <a:latin typeface="Arial" panose="020B0604020202020204" pitchFamily="34" charset="0"/>
                <a:ea typeface="Arial Unicode MS" panose="020B0604020202020204" charset="-122"/>
                <a:cs typeface="Arial" panose="020B0604020202020204" pitchFamily="34" charset="0"/>
              </a:rPr>
              <a:t>Language points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3969">
                                            <p:txEl>
                                              <p:pRg st="0" end="0"/>
                                            </p:txEl>
                                          </p:spTgt>
                                        </p:tgtEl>
                                        <p:attrNameLst>
                                          <p:attrName>style.visibility</p:attrName>
                                        </p:attrNameLst>
                                      </p:cBhvr>
                                      <p:to>
                                        <p:strVal val="visible"/>
                                      </p:to>
                                    </p:set>
                                    <p:animEffect transition="in" filter="wipe(down)">
                                      <p:cBhvr>
                                        <p:cTn id="7" dur="500"/>
                                        <p:tgtEl>
                                          <p:spTgt spid="8396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83969">
                                            <p:txEl>
                                              <p:pRg st="1" end="1"/>
                                            </p:txEl>
                                          </p:spTgt>
                                        </p:tgtEl>
                                        <p:attrNameLst>
                                          <p:attrName>style.visibility</p:attrName>
                                        </p:attrNameLst>
                                      </p:cBhvr>
                                      <p:to>
                                        <p:strVal val="visible"/>
                                      </p:to>
                                    </p:set>
                                    <p:anim calcmode="lin" valueType="num">
                                      <p:cBhvr additive="base">
                                        <p:cTn id="12" dur="500" fill="hold"/>
                                        <p:tgtEl>
                                          <p:spTgt spid="83969">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8396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83969">
                                            <p:txEl>
                                              <p:pRg st="2" end="2"/>
                                            </p:txEl>
                                          </p:spTgt>
                                        </p:tgtEl>
                                        <p:attrNameLst>
                                          <p:attrName>style.visibility</p:attrName>
                                        </p:attrNameLst>
                                      </p:cBhvr>
                                      <p:to>
                                        <p:strVal val="visible"/>
                                      </p:to>
                                    </p:set>
                                    <p:anim calcmode="lin" valueType="num">
                                      <p:cBhvr additive="base">
                                        <p:cTn id="18" dur="500" fill="hold"/>
                                        <p:tgtEl>
                                          <p:spTgt spid="83969">
                                            <p:txEl>
                                              <p:pRg st="2" end="2"/>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8396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83969">
                                            <p:txEl>
                                              <p:pRg st="3" end="3"/>
                                            </p:txEl>
                                          </p:spTgt>
                                        </p:tgtEl>
                                        <p:attrNameLst>
                                          <p:attrName>style.visibility</p:attrName>
                                        </p:attrNameLst>
                                      </p:cBhvr>
                                      <p:to>
                                        <p:strVal val="visible"/>
                                      </p:to>
                                    </p:set>
                                    <p:anim calcmode="lin" valueType="num">
                                      <p:cBhvr additive="base">
                                        <p:cTn id="24" dur="500" fill="hold"/>
                                        <p:tgtEl>
                                          <p:spTgt spid="83969">
                                            <p:txEl>
                                              <p:pRg st="3" end="3"/>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8396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83969">
                                            <p:txEl>
                                              <p:pRg st="4" end="4"/>
                                            </p:txEl>
                                          </p:spTgt>
                                        </p:tgtEl>
                                        <p:attrNameLst>
                                          <p:attrName>style.visibility</p:attrName>
                                        </p:attrNameLst>
                                      </p:cBhvr>
                                      <p:to>
                                        <p:strVal val="visible"/>
                                      </p:to>
                                    </p:set>
                                    <p:anim calcmode="lin" valueType="num">
                                      <p:cBhvr additive="base">
                                        <p:cTn id="30" dur="500" fill="hold"/>
                                        <p:tgtEl>
                                          <p:spTgt spid="83969">
                                            <p:txEl>
                                              <p:pRg st="4" end="4"/>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83969">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83969">
                                            <p:txEl>
                                              <p:pRg st="5" end="5"/>
                                            </p:txEl>
                                          </p:spTgt>
                                        </p:tgtEl>
                                        <p:attrNameLst>
                                          <p:attrName>style.visibility</p:attrName>
                                        </p:attrNameLst>
                                      </p:cBhvr>
                                      <p:to>
                                        <p:strVal val="visible"/>
                                      </p:to>
                                    </p:set>
                                    <p:anim calcmode="lin" valueType="num">
                                      <p:cBhvr additive="base">
                                        <p:cTn id="36" dur="500" fill="hold"/>
                                        <p:tgtEl>
                                          <p:spTgt spid="83969">
                                            <p:txEl>
                                              <p:pRg st="5" end="5"/>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83969">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文本框 1"/>
          <p:cNvSpPr txBox="1">
            <a:spLocks noChangeArrowheads="1"/>
          </p:cNvSpPr>
          <p:nvPr/>
        </p:nvSpPr>
        <p:spPr bwMode="auto">
          <a:xfrm>
            <a:off x="611188" y="762000"/>
            <a:ext cx="7632700" cy="3711575"/>
          </a:xfrm>
          <a:prstGeom prst="rect">
            <a:avLst/>
          </a:prstGeom>
          <a:noFill/>
          <a:ln w="9525">
            <a:noFill/>
            <a:miter lim="800000"/>
          </a:ln>
        </p:spPr>
        <p:txBody>
          <a:bodyPr>
            <a:spAutoFit/>
          </a:bodyPr>
          <a:lstStyle/>
          <a:p>
            <a:pPr>
              <a:lnSpc>
                <a:spcPct val="120000"/>
              </a:lnSpc>
            </a:pPr>
            <a:r>
              <a:rPr lang="en-US" altLang="zh-CN" sz="2800" b="1" dirty="0">
                <a:solidFill>
                  <a:srgbClr val="FF0000"/>
                </a:solidFill>
                <a:latin typeface="Times New Roman" panose="02020603050405020304" pitchFamily="18" charset="0"/>
                <a:sym typeface="微软雅黑" panose="020B0503020204020204" pitchFamily="34" charset="-122"/>
              </a:rPr>
              <a:t>end up sth. </a:t>
            </a:r>
            <a:r>
              <a:rPr lang="en-US" altLang="zh-CN" sz="2800" b="1" dirty="0">
                <a:solidFill>
                  <a:srgbClr val="000000"/>
                </a:solidFill>
                <a:latin typeface="Times New Roman" panose="02020603050405020304" pitchFamily="18" charset="0"/>
                <a:sym typeface="微软雅黑" panose="020B0503020204020204" pitchFamily="34" charset="-122"/>
              </a:rPr>
              <a:t>表示</a:t>
            </a:r>
            <a:r>
              <a:rPr lang="en-US" altLang="zh-CN" sz="2800" b="1" dirty="0">
                <a:solidFill>
                  <a:srgbClr val="000000"/>
                </a:solidFill>
                <a:latin typeface="宋体" panose="02010600030101010101" pitchFamily="2" charset="-122"/>
                <a:sym typeface="微软雅黑" panose="020B0503020204020204" pitchFamily="34" charset="-122"/>
              </a:rPr>
              <a:t>“</a:t>
            </a:r>
            <a:r>
              <a:rPr lang="en-US" altLang="zh-CN" sz="2800" b="1" dirty="0">
                <a:solidFill>
                  <a:srgbClr val="FF0000"/>
                </a:solidFill>
                <a:latin typeface="宋体" panose="02010600030101010101" pitchFamily="2" charset="-122"/>
                <a:sym typeface="微软雅黑" panose="020B0503020204020204" pitchFamily="34" charset="-122"/>
              </a:rPr>
              <a:t>结束某事</a:t>
            </a:r>
            <a:r>
              <a:rPr lang="en-US" altLang="zh-CN" sz="2800" b="1" dirty="0">
                <a:solidFill>
                  <a:srgbClr val="000000"/>
                </a:solidFill>
                <a:latin typeface="宋体" panose="02010600030101010101" pitchFamily="2" charset="-122"/>
                <a:sym typeface="微软雅黑" panose="020B0503020204020204" pitchFamily="34" charset="-122"/>
              </a:rPr>
              <a:t>”。 </a:t>
            </a:r>
            <a:endParaRPr lang="en-US" altLang="zh-CN" sz="2800" b="1" dirty="0">
              <a:solidFill>
                <a:srgbClr val="000000"/>
              </a:solidFill>
              <a:latin typeface="宋体" panose="02010600030101010101" pitchFamily="2" charset="-122"/>
            </a:endParaRPr>
          </a:p>
          <a:p>
            <a:pPr>
              <a:lnSpc>
                <a:spcPct val="120000"/>
              </a:lnSpc>
            </a:pPr>
            <a:r>
              <a:rPr lang="en-US" altLang="zh-CN" sz="2800" b="1" dirty="0">
                <a:solidFill>
                  <a:srgbClr val="000000"/>
                </a:solidFill>
                <a:latin typeface="Times New Roman" panose="02020603050405020304" pitchFamily="18" charset="0"/>
                <a:sym typeface="微软雅黑" panose="020B0503020204020204" pitchFamily="34" charset="-122"/>
              </a:rPr>
              <a:t>e.g. The scientist ended up his speech at last.  </a:t>
            </a:r>
          </a:p>
          <a:p>
            <a:pPr>
              <a:lnSpc>
                <a:spcPct val="120000"/>
              </a:lnSpc>
            </a:pPr>
            <a:r>
              <a:rPr lang="en-US" altLang="zh-CN" sz="2800" b="1" dirty="0">
                <a:solidFill>
                  <a:srgbClr val="000000"/>
                </a:solidFill>
                <a:latin typeface="Times New Roman" panose="02020603050405020304" pitchFamily="18" charset="0"/>
                <a:sym typeface="微软雅黑" panose="020B0503020204020204" pitchFamily="34" charset="-122"/>
              </a:rPr>
              <a:t>       那个科学家最后结束了演讲。</a:t>
            </a:r>
            <a:endParaRPr lang="en-US" altLang="zh-CN" sz="2800" b="1" dirty="0">
              <a:solidFill>
                <a:srgbClr val="000000"/>
              </a:solidFill>
              <a:latin typeface="Times New Roman" panose="02020603050405020304" pitchFamily="18" charset="0"/>
            </a:endParaRPr>
          </a:p>
          <a:p>
            <a:pPr>
              <a:lnSpc>
                <a:spcPct val="120000"/>
              </a:lnSpc>
            </a:pPr>
            <a:r>
              <a:rPr lang="en-US" altLang="zh-CN" sz="2800" b="1" dirty="0">
                <a:solidFill>
                  <a:srgbClr val="FF0000"/>
                </a:solidFill>
                <a:latin typeface="Times New Roman" panose="02020603050405020304" pitchFamily="18" charset="0"/>
                <a:sym typeface="微软雅黑" panose="020B0503020204020204" pitchFamily="34" charset="-122"/>
              </a:rPr>
              <a:t>end up with sth. </a:t>
            </a:r>
            <a:r>
              <a:rPr lang="en-US" altLang="zh-CN" sz="2800" b="1" dirty="0">
                <a:solidFill>
                  <a:srgbClr val="000000"/>
                </a:solidFill>
                <a:latin typeface="Times New Roman" panose="02020603050405020304" pitchFamily="18" charset="0"/>
                <a:sym typeface="微软雅黑" panose="020B0503020204020204" pitchFamily="34" charset="-122"/>
              </a:rPr>
              <a:t>（</a:t>
            </a:r>
            <a:r>
              <a:rPr lang="en-US" altLang="zh-CN" sz="2800" b="1" dirty="0">
                <a:solidFill>
                  <a:srgbClr val="000000"/>
                </a:solidFill>
                <a:latin typeface="宋体" panose="02010600030101010101" pitchFamily="2" charset="-122"/>
                <a:sym typeface="微软雅黑" panose="020B0503020204020204" pitchFamily="34" charset="-122"/>
              </a:rPr>
              <a:t>以……</a:t>
            </a:r>
            <a:r>
              <a:rPr lang="en-US" altLang="zh-CN" sz="2800" b="1" dirty="0">
                <a:solidFill>
                  <a:srgbClr val="000000"/>
                </a:solidFill>
                <a:latin typeface="Times New Roman" panose="02020603050405020304" pitchFamily="18" charset="0"/>
                <a:sym typeface="微软雅黑" panose="020B0503020204020204" pitchFamily="34" charset="-122"/>
              </a:rPr>
              <a:t>）结束</a:t>
            </a:r>
            <a:endParaRPr lang="en-US" altLang="zh-CN" sz="2800" b="1" dirty="0">
              <a:solidFill>
                <a:srgbClr val="000000"/>
              </a:solidFill>
              <a:latin typeface="Times New Roman" panose="02020603050405020304" pitchFamily="18" charset="0"/>
            </a:endParaRPr>
          </a:p>
          <a:p>
            <a:pPr>
              <a:lnSpc>
                <a:spcPct val="120000"/>
              </a:lnSpc>
            </a:pPr>
            <a:r>
              <a:rPr lang="en-US" altLang="zh-CN" sz="2800" b="1" dirty="0">
                <a:solidFill>
                  <a:srgbClr val="000000"/>
                </a:solidFill>
                <a:latin typeface="Times New Roman" panose="02020603050405020304" pitchFamily="18" charset="0"/>
                <a:sym typeface="微软雅黑" panose="020B0503020204020204" pitchFamily="34" charset="-122"/>
              </a:rPr>
              <a:t>e.g. The students began with speaking English, </a:t>
            </a:r>
          </a:p>
          <a:p>
            <a:pPr>
              <a:lnSpc>
                <a:spcPct val="120000"/>
              </a:lnSpc>
            </a:pPr>
            <a:r>
              <a:rPr lang="en-US" altLang="zh-CN" sz="2800" b="1" dirty="0">
                <a:solidFill>
                  <a:srgbClr val="000000"/>
                </a:solidFill>
                <a:latin typeface="Times New Roman" panose="02020603050405020304" pitchFamily="18" charset="0"/>
                <a:sym typeface="微软雅黑" panose="020B0503020204020204" pitchFamily="34" charset="-122"/>
              </a:rPr>
              <a:t>       but ended up with speaking Chinese. </a:t>
            </a:r>
            <a:endParaRPr lang="en-US" altLang="zh-CN" sz="2800" b="1" dirty="0">
              <a:solidFill>
                <a:srgbClr val="000000"/>
              </a:solidFill>
              <a:latin typeface="Times New Roman" panose="02020603050405020304" pitchFamily="18" charset="0"/>
            </a:endParaRPr>
          </a:p>
          <a:p>
            <a:pPr>
              <a:lnSpc>
                <a:spcPct val="120000"/>
              </a:lnSpc>
            </a:pPr>
            <a:r>
              <a:rPr lang="en-US" altLang="zh-CN" sz="2800" b="1" dirty="0">
                <a:solidFill>
                  <a:srgbClr val="000000"/>
                </a:solidFill>
                <a:latin typeface="Times New Roman" panose="02020603050405020304" pitchFamily="18" charset="0"/>
                <a:sym typeface="微软雅黑" panose="020B0503020204020204" pitchFamily="34" charset="-122"/>
              </a:rPr>
              <a:t>       同学们以说英语开始， 却以说汉语结束。</a:t>
            </a:r>
            <a:endParaRPr lang="en-US" altLang="zh-CN" sz="2800" b="1" dirty="0">
              <a:solidFill>
                <a:srgbClr val="000000"/>
              </a:solidFill>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84993">
                                            <p:txEl>
                                              <p:pRg st="0" end="0"/>
                                            </p:txEl>
                                          </p:spTgt>
                                        </p:tgtEl>
                                        <p:attrNameLst>
                                          <p:attrName>style.visibility</p:attrName>
                                        </p:attrNameLst>
                                      </p:cBhvr>
                                      <p:to>
                                        <p:strVal val="visible"/>
                                      </p:to>
                                    </p:set>
                                    <p:animEffect transition="in" filter="barn(inVertical)">
                                      <p:cBhvr>
                                        <p:cTn id="7" dur="500"/>
                                        <p:tgtEl>
                                          <p:spTgt spid="8499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84993">
                                            <p:txEl>
                                              <p:pRg st="1" end="1"/>
                                            </p:txEl>
                                          </p:spTgt>
                                        </p:tgtEl>
                                        <p:attrNameLst>
                                          <p:attrName>style.visibility</p:attrName>
                                        </p:attrNameLst>
                                      </p:cBhvr>
                                      <p:to>
                                        <p:strVal val="visible"/>
                                      </p:to>
                                    </p:set>
                                    <p:anim calcmode="lin" valueType="num">
                                      <p:cBhvr additive="base">
                                        <p:cTn id="12" dur="500" fill="hold"/>
                                        <p:tgtEl>
                                          <p:spTgt spid="84993">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8499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84993">
                                            <p:txEl>
                                              <p:pRg st="2" end="2"/>
                                            </p:txEl>
                                          </p:spTgt>
                                        </p:tgtEl>
                                        <p:attrNameLst>
                                          <p:attrName>style.visibility</p:attrName>
                                        </p:attrNameLst>
                                      </p:cBhvr>
                                      <p:to>
                                        <p:strVal val="visible"/>
                                      </p:to>
                                    </p:set>
                                    <p:anim calcmode="lin" valueType="num">
                                      <p:cBhvr additive="base">
                                        <p:cTn id="18" dur="500" fill="hold"/>
                                        <p:tgtEl>
                                          <p:spTgt spid="84993">
                                            <p:txEl>
                                              <p:pRg st="2" end="2"/>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8499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84993">
                                            <p:txEl>
                                              <p:pRg st="3" end="3"/>
                                            </p:txEl>
                                          </p:spTgt>
                                        </p:tgtEl>
                                        <p:attrNameLst>
                                          <p:attrName>style.visibility</p:attrName>
                                        </p:attrNameLst>
                                      </p:cBhvr>
                                      <p:to>
                                        <p:strVal val="visible"/>
                                      </p:to>
                                    </p:set>
                                    <p:animEffect transition="in" filter="barn(inVertical)">
                                      <p:cBhvr>
                                        <p:cTn id="24" dur="500"/>
                                        <p:tgtEl>
                                          <p:spTgt spid="84993">
                                            <p:txEl>
                                              <p:pRg st="3" end="3"/>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84993">
                                            <p:txEl>
                                              <p:pRg st="4" end="4"/>
                                            </p:txEl>
                                          </p:spTgt>
                                        </p:tgtEl>
                                        <p:attrNameLst>
                                          <p:attrName>style.visibility</p:attrName>
                                        </p:attrNameLst>
                                      </p:cBhvr>
                                      <p:to>
                                        <p:strVal val="visible"/>
                                      </p:to>
                                    </p:set>
                                    <p:anim calcmode="lin" valueType="num">
                                      <p:cBhvr additive="base">
                                        <p:cTn id="29" dur="500" fill="hold"/>
                                        <p:tgtEl>
                                          <p:spTgt spid="84993">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8499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84993">
                                            <p:txEl>
                                              <p:pRg st="5" end="5"/>
                                            </p:txEl>
                                          </p:spTgt>
                                        </p:tgtEl>
                                        <p:attrNameLst>
                                          <p:attrName>style.visibility</p:attrName>
                                        </p:attrNameLst>
                                      </p:cBhvr>
                                      <p:to>
                                        <p:strVal val="visible"/>
                                      </p:to>
                                    </p:set>
                                    <p:anim calcmode="lin" valueType="num">
                                      <p:cBhvr additive="base">
                                        <p:cTn id="35" dur="500" fill="hold"/>
                                        <p:tgtEl>
                                          <p:spTgt spid="84993">
                                            <p:txEl>
                                              <p:pRg st="5" end="5"/>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8499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nodeType="clickEffect">
                                  <p:stCondLst>
                                    <p:cond delay="0"/>
                                  </p:stCondLst>
                                  <p:childTnLst>
                                    <p:set>
                                      <p:cBhvr>
                                        <p:cTn id="40" dur="1" fill="hold">
                                          <p:stCondLst>
                                            <p:cond delay="0"/>
                                          </p:stCondLst>
                                        </p:cTn>
                                        <p:tgtEl>
                                          <p:spTgt spid="84993">
                                            <p:txEl>
                                              <p:pRg st="6" end="6"/>
                                            </p:txEl>
                                          </p:spTgt>
                                        </p:tgtEl>
                                        <p:attrNameLst>
                                          <p:attrName>style.visibility</p:attrName>
                                        </p:attrNameLst>
                                      </p:cBhvr>
                                      <p:to>
                                        <p:strVal val="visible"/>
                                      </p:to>
                                    </p:set>
                                    <p:anim calcmode="lin" valueType="num">
                                      <p:cBhvr additive="base">
                                        <p:cTn id="41" dur="500" fill="hold"/>
                                        <p:tgtEl>
                                          <p:spTgt spid="84993">
                                            <p:txEl>
                                              <p:pRg st="6" end="6"/>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8499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468313" y="842963"/>
            <a:ext cx="7920037" cy="3449955"/>
          </a:xfrm>
          <a:prstGeom prst="rect">
            <a:avLst/>
          </a:prstGeom>
          <a:noFill/>
          <a:ln w="9525">
            <a:noFill/>
            <a:miter lim="800000"/>
          </a:ln>
        </p:spPr>
        <p:txBody>
          <a:bodyPr>
            <a:spAutoFit/>
          </a:bodyPr>
          <a:lstStyle/>
          <a:p>
            <a:pPr>
              <a:lnSpc>
                <a:spcPct val="130000"/>
              </a:lnSpc>
            </a:pPr>
            <a:r>
              <a:rPr lang="en-US" altLang="zh-CN" sz="2800" b="1" dirty="0">
                <a:solidFill>
                  <a:srgbClr val="000000"/>
                </a:solidFill>
                <a:latin typeface="Times New Roman" panose="02020603050405020304" pitchFamily="18" charset="0"/>
              </a:rPr>
              <a:t>2. Many people ran to their local supermarkets to </a:t>
            </a:r>
          </a:p>
          <a:p>
            <a:pPr>
              <a:lnSpc>
                <a:spcPct val="130000"/>
              </a:lnSpc>
            </a:pPr>
            <a:r>
              <a:rPr lang="en-US" altLang="zh-CN" sz="2800" b="1" dirty="0">
                <a:solidFill>
                  <a:srgbClr val="000000"/>
                </a:solidFill>
                <a:latin typeface="Times New Roman" panose="02020603050405020304" pitchFamily="18" charset="0"/>
              </a:rPr>
              <a:t>buy as much spaghetti as they could. </a:t>
            </a:r>
          </a:p>
          <a:p>
            <a:pPr>
              <a:lnSpc>
                <a:spcPct val="130000"/>
              </a:lnSpc>
            </a:pPr>
            <a:r>
              <a:rPr lang="zh-CN" altLang="en-US" sz="2800" b="1" dirty="0">
                <a:solidFill>
                  <a:srgbClr val="000000"/>
                </a:solidFill>
                <a:latin typeface="Times New Roman" panose="02020603050405020304" pitchFamily="18" charset="0"/>
              </a:rPr>
              <a:t>很多人跑到当地的超市抢购尽可能多的意大利面。</a:t>
            </a:r>
          </a:p>
          <a:p>
            <a:pPr>
              <a:lnSpc>
                <a:spcPct val="130000"/>
              </a:lnSpc>
            </a:pPr>
            <a:r>
              <a:rPr lang="en-US" altLang="zh-CN" sz="2800" b="1" dirty="0">
                <a:solidFill>
                  <a:srgbClr val="FF0000"/>
                </a:solidFill>
                <a:latin typeface="Times New Roman" panose="02020603050405020304" pitchFamily="18" charset="0"/>
              </a:rPr>
              <a:t>as +</a:t>
            </a:r>
            <a:r>
              <a:rPr lang="zh-CN" altLang="en-US" sz="2800" b="1" dirty="0">
                <a:solidFill>
                  <a:srgbClr val="FF0000"/>
                </a:solidFill>
                <a:latin typeface="Times New Roman" panose="02020603050405020304" pitchFamily="18" charset="0"/>
              </a:rPr>
              <a:t>形容词</a:t>
            </a:r>
            <a:r>
              <a:rPr lang="en-US" altLang="zh-CN" sz="2800" b="1" dirty="0">
                <a:solidFill>
                  <a:srgbClr val="FF0000"/>
                </a:solidFill>
                <a:latin typeface="Times New Roman" panose="02020603050405020304" pitchFamily="18" charset="0"/>
              </a:rPr>
              <a:t>/</a:t>
            </a:r>
            <a:r>
              <a:rPr lang="zh-CN" altLang="en-US" sz="2800" b="1" dirty="0">
                <a:solidFill>
                  <a:srgbClr val="FF0000"/>
                </a:solidFill>
                <a:latin typeface="Times New Roman" panose="02020603050405020304" pitchFamily="18" charset="0"/>
              </a:rPr>
              <a:t>副词的原级</a:t>
            </a:r>
            <a:r>
              <a:rPr lang="en-US" altLang="zh-CN" sz="2800" b="1" dirty="0">
                <a:solidFill>
                  <a:srgbClr val="FF0000"/>
                </a:solidFill>
                <a:latin typeface="Times New Roman" panose="02020603050405020304" pitchFamily="18" charset="0"/>
              </a:rPr>
              <a:t>+ as sb. can / could</a:t>
            </a:r>
            <a:r>
              <a:rPr lang="en-US" altLang="zh-CN" sz="2800" b="1" dirty="0">
                <a:solidFill>
                  <a:srgbClr val="000000"/>
                </a:solidFill>
                <a:latin typeface="Times New Roman" panose="02020603050405020304" pitchFamily="18" charset="0"/>
              </a:rPr>
              <a:t> </a:t>
            </a:r>
            <a:r>
              <a:rPr lang="zh-CN" altLang="en-US" sz="2800" b="1" dirty="0">
                <a:solidFill>
                  <a:srgbClr val="000000"/>
                </a:solidFill>
                <a:latin typeface="Times New Roman" panose="02020603050405020304" pitchFamily="18" charset="0"/>
              </a:rPr>
              <a:t>相当</a:t>
            </a:r>
          </a:p>
          <a:p>
            <a:pPr>
              <a:lnSpc>
                <a:spcPct val="130000"/>
              </a:lnSpc>
            </a:pPr>
            <a:r>
              <a:rPr lang="zh-CN" altLang="en-US" sz="2800" b="1" dirty="0">
                <a:solidFill>
                  <a:srgbClr val="000000"/>
                </a:solidFill>
                <a:latin typeface="Times New Roman" panose="02020603050405020304" pitchFamily="18" charset="0"/>
              </a:rPr>
              <a:t>于</a:t>
            </a:r>
            <a:r>
              <a:rPr lang="en-US" altLang="zh-CN" sz="2800" b="1" dirty="0">
                <a:solidFill>
                  <a:srgbClr val="FF0000"/>
                </a:solidFill>
                <a:latin typeface="Times New Roman" panose="02020603050405020304" pitchFamily="18" charset="0"/>
              </a:rPr>
              <a:t>as + </a:t>
            </a:r>
            <a:r>
              <a:rPr lang="zh-CN" altLang="en-US" sz="2800" b="1" dirty="0">
                <a:solidFill>
                  <a:srgbClr val="FF0000"/>
                </a:solidFill>
                <a:latin typeface="Times New Roman" panose="02020603050405020304" pitchFamily="18" charset="0"/>
              </a:rPr>
              <a:t>形容词</a:t>
            </a:r>
            <a:r>
              <a:rPr lang="en-US" altLang="zh-CN" sz="2800" b="1" dirty="0">
                <a:solidFill>
                  <a:srgbClr val="FF0000"/>
                </a:solidFill>
                <a:latin typeface="Times New Roman" panose="02020603050405020304" pitchFamily="18" charset="0"/>
              </a:rPr>
              <a:t>/</a:t>
            </a:r>
            <a:r>
              <a:rPr lang="zh-CN" altLang="en-US" sz="2800" b="1" dirty="0">
                <a:solidFill>
                  <a:srgbClr val="FF0000"/>
                </a:solidFill>
                <a:latin typeface="Times New Roman" panose="02020603050405020304" pitchFamily="18" charset="0"/>
              </a:rPr>
              <a:t>副词原级</a:t>
            </a:r>
            <a:r>
              <a:rPr lang="en-US" altLang="zh-CN" sz="2800" b="1" dirty="0">
                <a:solidFill>
                  <a:srgbClr val="FF0000"/>
                </a:solidFill>
                <a:latin typeface="Times New Roman" panose="02020603050405020304" pitchFamily="18" charset="0"/>
              </a:rPr>
              <a:t>+ as possible</a:t>
            </a:r>
            <a:r>
              <a:rPr lang="zh-CN" altLang="en-US" sz="2800" b="1" dirty="0">
                <a:solidFill>
                  <a:srgbClr val="000000"/>
                </a:solidFill>
                <a:latin typeface="Times New Roman" panose="02020603050405020304" pitchFamily="18" charset="0"/>
              </a:rPr>
              <a:t>，意为“</a:t>
            </a:r>
            <a:r>
              <a:rPr lang="zh-CN" altLang="en-US" sz="2800" b="1" dirty="0">
                <a:solidFill>
                  <a:srgbClr val="FF0000"/>
                </a:solidFill>
                <a:latin typeface="Times New Roman" panose="02020603050405020304" pitchFamily="18" charset="0"/>
              </a:rPr>
              <a:t>尽</a:t>
            </a:r>
          </a:p>
          <a:p>
            <a:pPr>
              <a:lnSpc>
                <a:spcPct val="130000"/>
              </a:lnSpc>
            </a:pPr>
            <a:r>
              <a:rPr lang="zh-CN" altLang="en-US" sz="2800" b="1" dirty="0">
                <a:solidFill>
                  <a:srgbClr val="FF0000"/>
                </a:solidFill>
                <a:latin typeface="Times New Roman" panose="02020603050405020304" pitchFamily="18" charset="0"/>
              </a:rPr>
              <a:t>可能</a:t>
            </a:r>
            <a:r>
              <a:rPr lang="zh-CN" altLang="en-US" sz="2800" b="1" dirty="0">
                <a:solidFill>
                  <a:srgbClr val="FF0000"/>
                </a:solidFill>
                <a:latin typeface="宋体" panose="02010600030101010101" pitchFamily="2" charset="-122"/>
              </a:rPr>
              <a:t>地</a:t>
            </a:r>
            <a:r>
              <a:rPr lang="en-US" altLang="zh-CN" sz="2800" b="1" dirty="0">
                <a:solidFill>
                  <a:srgbClr val="FF0000"/>
                </a:solidFill>
                <a:latin typeface="宋体" panose="02010600030101010101" pitchFamily="2" charset="-122"/>
              </a:rPr>
              <a:t>……</a:t>
            </a:r>
            <a:r>
              <a:rPr lang="en-US" altLang="zh-CN" sz="2800" b="1" dirty="0">
                <a:solidFill>
                  <a:srgbClr val="000000"/>
                </a:solidFill>
                <a:latin typeface="宋体" panose="02010600030101010101" pitchFamily="2" charset="-122"/>
              </a:rPr>
              <a:t>”</a:t>
            </a:r>
            <a:r>
              <a:rPr lang="zh-CN" altLang="en-US" sz="2800" b="1" dirty="0">
                <a:solidFill>
                  <a:srgbClr val="000000"/>
                </a:solidFill>
                <a:latin typeface="Times New Roman" panose="02020603050405020304" pitchFamily="18" charset="0"/>
              </a:rPr>
              <a:t>，在句中作状语。 </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arn(inVertical)">
                                      <p:cBhvr>
                                        <p:cTn id="7" dur="500"/>
                                        <p:tgtEl>
                                          <p:spTgt spid="2">
                                            <p:txEl>
                                              <p:pRg st="0" end="0"/>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barn(inVertical)">
                                      <p:cBhvr>
                                        <p:cTn id="10" dur="500"/>
                                        <p:tgtEl>
                                          <p:spTgt spid="2">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 calcmode="lin" valueType="num">
                                      <p:cBhvr additive="base">
                                        <p:cTn id="15"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nodeType="clickEffect">
                                  <p:stCondLst>
                                    <p:cond delay="0"/>
                                  </p:stCondLst>
                                  <p:childTnLst>
                                    <p:set>
                                      <p:cBhvr>
                                        <p:cTn id="20" dur="1" fill="hold">
                                          <p:stCondLst>
                                            <p:cond delay="0"/>
                                          </p:stCondLst>
                                        </p:cTn>
                                        <p:tgtEl>
                                          <p:spTgt spid="2">
                                            <p:txEl>
                                              <p:pRg st="3" end="3"/>
                                            </p:txEl>
                                          </p:spTgt>
                                        </p:tgtEl>
                                        <p:attrNameLst>
                                          <p:attrName>style.visibility</p:attrName>
                                        </p:attrNameLst>
                                      </p:cBhvr>
                                      <p:to>
                                        <p:strVal val="visible"/>
                                      </p:to>
                                    </p:set>
                                    <p:animEffect transition="in" filter="barn(inVertical)">
                                      <p:cBhvr>
                                        <p:cTn id="21" dur="500"/>
                                        <p:tgtEl>
                                          <p:spTgt spid="2">
                                            <p:txEl>
                                              <p:pRg st="3" end="3"/>
                                            </p:txEl>
                                          </p:spTgt>
                                        </p:tgtEl>
                                      </p:cBhvr>
                                    </p:animEffect>
                                  </p:childTnLst>
                                </p:cTn>
                              </p:par>
                              <p:par>
                                <p:cTn id="22" presetID="16" presetClass="entr" presetSubtype="21" fill="hold" nodeType="withEffect">
                                  <p:stCondLst>
                                    <p:cond delay="0"/>
                                  </p:stCondLst>
                                  <p:childTnLst>
                                    <p:set>
                                      <p:cBhvr>
                                        <p:cTn id="23" dur="1" fill="hold">
                                          <p:stCondLst>
                                            <p:cond delay="0"/>
                                          </p:stCondLst>
                                        </p:cTn>
                                        <p:tgtEl>
                                          <p:spTgt spid="2">
                                            <p:txEl>
                                              <p:pRg st="4" end="4"/>
                                            </p:txEl>
                                          </p:spTgt>
                                        </p:tgtEl>
                                        <p:attrNameLst>
                                          <p:attrName>style.visibility</p:attrName>
                                        </p:attrNameLst>
                                      </p:cBhvr>
                                      <p:to>
                                        <p:strVal val="visible"/>
                                      </p:to>
                                    </p:set>
                                    <p:animEffect transition="in" filter="barn(inVertical)">
                                      <p:cBhvr>
                                        <p:cTn id="24" dur="500"/>
                                        <p:tgtEl>
                                          <p:spTgt spid="2">
                                            <p:txEl>
                                              <p:pRg st="4" end="4"/>
                                            </p:txEl>
                                          </p:spTgt>
                                        </p:tgtEl>
                                      </p:cBhvr>
                                    </p:animEffect>
                                  </p:childTnLst>
                                </p:cTn>
                              </p:par>
                              <p:par>
                                <p:cTn id="25" presetID="16" presetClass="entr" presetSubtype="21" fill="hold" nodeType="with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animEffect transition="in" filter="barn(inVertical)">
                                      <p:cBhvr>
                                        <p:cTn id="27"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文本框 1"/>
          <p:cNvSpPr txBox="1">
            <a:spLocks noChangeArrowheads="1"/>
          </p:cNvSpPr>
          <p:nvPr/>
        </p:nvSpPr>
        <p:spPr bwMode="auto">
          <a:xfrm>
            <a:off x="763588" y="952500"/>
            <a:ext cx="7616825" cy="2678113"/>
          </a:xfrm>
          <a:prstGeom prst="rect">
            <a:avLst/>
          </a:prstGeom>
          <a:noFill/>
          <a:ln w="9525">
            <a:noFill/>
            <a:miter lim="800000"/>
          </a:ln>
        </p:spPr>
        <p:txBody>
          <a:bodyPr>
            <a:spAutoFit/>
          </a:bodyPr>
          <a:lstStyle/>
          <a:p>
            <a:pPr>
              <a:lnSpc>
                <a:spcPct val="150000"/>
              </a:lnSpc>
            </a:pPr>
            <a:r>
              <a:rPr lang="zh-CN" altLang="en-US" sz="2800" b="1" noProof="1">
                <a:solidFill>
                  <a:srgbClr val="000000"/>
                </a:solidFill>
                <a:latin typeface="Times New Roman" panose="02020603050405020304" pitchFamily="18" charset="0"/>
                <a:sym typeface="+mn-ea"/>
              </a:rPr>
              <a:t>例： </a:t>
            </a:r>
            <a:endParaRPr lang="zh-CN" altLang="zh-CN" sz="2800" b="1" noProof="1">
              <a:solidFill>
                <a:srgbClr val="000000"/>
              </a:solidFill>
              <a:latin typeface="Times New Roman" panose="02020603050405020304" pitchFamily="18" charset="0"/>
              <a:sym typeface="+mn-ea"/>
            </a:endParaRPr>
          </a:p>
          <a:p>
            <a:pPr>
              <a:lnSpc>
                <a:spcPct val="150000"/>
              </a:lnSpc>
            </a:pPr>
            <a:r>
              <a:rPr lang="en-US" altLang="zh-CN" sz="2800" b="1" noProof="1">
                <a:solidFill>
                  <a:srgbClr val="000000"/>
                </a:solidFill>
                <a:latin typeface="Times New Roman" panose="02020603050405020304" pitchFamily="18" charset="0"/>
                <a:sym typeface="+mn-ea"/>
              </a:rPr>
              <a:t>    We must do everything </a:t>
            </a:r>
            <a:r>
              <a:rPr lang="en-US" altLang="zh-CN" sz="2800" b="1" i="1" noProof="1">
                <a:solidFill>
                  <a:srgbClr val="FF0000"/>
                </a:solidFill>
                <a:latin typeface="Times New Roman" panose="02020603050405020304" pitchFamily="18" charset="0"/>
                <a:sym typeface="+mn-ea"/>
              </a:rPr>
              <a:t>as well as we can</a:t>
            </a:r>
            <a:r>
              <a:rPr lang="en-US" altLang="zh-CN" sz="2800" b="1" noProof="1">
                <a:solidFill>
                  <a:srgbClr val="000000"/>
                </a:solidFill>
                <a:latin typeface="Times New Roman" panose="02020603050405020304" pitchFamily="18" charset="0"/>
                <a:sym typeface="+mn-ea"/>
              </a:rPr>
              <a:t>. </a:t>
            </a:r>
            <a:endParaRPr lang="en-US" altLang="zh-CN" sz="2800" b="1" noProof="1">
              <a:solidFill>
                <a:srgbClr val="000000"/>
              </a:solidFill>
              <a:latin typeface="Times New Roman" panose="02020603050405020304" pitchFamily="18" charset="0"/>
            </a:endParaRPr>
          </a:p>
          <a:p>
            <a:pPr>
              <a:lnSpc>
                <a:spcPct val="150000"/>
              </a:lnSpc>
            </a:pPr>
            <a:r>
              <a:rPr lang="en-US" altLang="zh-CN" sz="2800" b="1" noProof="1">
                <a:solidFill>
                  <a:srgbClr val="000000"/>
                </a:solidFill>
                <a:latin typeface="Times New Roman" panose="02020603050405020304" pitchFamily="18" charset="0"/>
                <a:sym typeface="+mn-ea"/>
              </a:rPr>
              <a:t> = We must do everything</a:t>
            </a:r>
            <a:r>
              <a:rPr lang="en-US" altLang="zh-CN" sz="2800" b="1" noProof="1">
                <a:solidFill>
                  <a:srgbClr val="FF0000"/>
                </a:solidFill>
                <a:latin typeface="Times New Roman" panose="02020603050405020304" pitchFamily="18" charset="0"/>
                <a:sym typeface="+mn-ea"/>
              </a:rPr>
              <a:t> </a:t>
            </a:r>
            <a:r>
              <a:rPr lang="en-US" altLang="zh-CN" sz="2800" b="1" i="1" noProof="1">
                <a:solidFill>
                  <a:srgbClr val="FF0000"/>
                </a:solidFill>
                <a:latin typeface="Times New Roman" panose="02020603050405020304" pitchFamily="18" charset="0"/>
                <a:sym typeface="+mn-ea"/>
              </a:rPr>
              <a:t>as well as possible</a:t>
            </a:r>
            <a:r>
              <a:rPr lang="en-US" altLang="zh-CN" sz="2800" b="1" noProof="1">
                <a:solidFill>
                  <a:srgbClr val="000000"/>
                </a:solidFill>
                <a:latin typeface="Times New Roman" panose="02020603050405020304" pitchFamily="18" charset="0"/>
                <a:sym typeface="+mn-ea"/>
              </a:rPr>
              <a:t>. </a:t>
            </a:r>
            <a:endParaRPr lang="en-US" altLang="zh-CN" sz="2800" b="1" noProof="1">
              <a:solidFill>
                <a:srgbClr val="000000"/>
              </a:solidFill>
              <a:latin typeface="Times New Roman" panose="02020603050405020304" pitchFamily="18" charset="0"/>
            </a:endParaRPr>
          </a:p>
          <a:p>
            <a:pPr>
              <a:lnSpc>
                <a:spcPct val="150000"/>
              </a:lnSpc>
            </a:pPr>
            <a:r>
              <a:rPr lang="en-US" altLang="en-US" sz="2800" b="1" noProof="1">
                <a:solidFill>
                  <a:srgbClr val="000000"/>
                </a:solidFill>
                <a:latin typeface="Times New Roman" panose="02020603050405020304" pitchFamily="18" charset="0"/>
                <a:sym typeface="+mn-ea"/>
              </a:rPr>
              <a:t>     </a:t>
            </a:r>
            <a:r>
              <a:rPr lang="zh-CN" altLang="en-US" sz="2800" b="1" noProof="1">
                <a:solidFill>
                  <a:srgbClr val="000000"/>
                </a:solidFill>
                <a:latin typeface="Times New Roman" panose="02020603050405020304" pitchFamily="18" charset="0"/>
                <a:sym typeface="+mn-ea"/>
              </a:rPr>
              <a:t>我们要尽量做好每一件事。</a:t>
            </a:r>
            <a:endParaRPr lang="zh-CN" altLang="en-US" sz="2800" b="1" noProof="1">
              <a:solidFill>
                <a:srgbClr val="000000"/>
              </a:solidFill>
              <a:latin typeface="Times New Roman" panose="02020603050405020304" pitchFamily="18" charset="0"/>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文本框 1"/>
          <p:cNvSpPr txBox="1">
            <a:spLocks noChangeArrowheads="1"/>
          </p:cNvSpPr>
          <p:nvPr/>
        </p:nvSpPr>
        <p:spPr bwMode="auto">
          <a:xfrm>
            <a:off x="467360" y="1566769"/>
            <a:ext cx="8265795" cy="3397340"/>
          </a:xfrm>
          <a:prstGeom prst="rect">
            <a:avLst/>
          </a:prstGeom>
          <a:noFill/>
          <a:ln w="9525">
            <a:noFill/>
            <a:miter lim="800000"/>
          </a:ln>
        </p:spPr>
        <p:txBody>
          <a:bodyPr wrap="square">
            <a:spAutoFit/>
          </a:bodyPr>
          <a:lstStyle/>
          <a:p>
            <a:pPr>
              <a:lnSpc>
                <a:spcPct val="130000"/>
              </a:lnSpc>
            </a:pPr>
            <a:r>
              <a:rPr lang="en-US" altLang="zh-CN" sz="2800" b="1" dirty="0">
                <a:latin typeface="Times New Roman" panose="02020603050405020304" pitchFamily="18" charset="0"/>
              </a:rPr>
              <a:t>1.Scientists have made many important ___________  (discover). </a:t>
            </a:r>
          </a:p>
          <a:p>
            <a:pPr>
              <a:lnSpc>
                <a:spcPct val="130000"/>
              </a:lnSpc>
            </a:pPr>
            <a:r>
              <a:rPr lang="en-US" altLang="zh-CN" sz="2800" b="1" dirty="0">
                <a:latin typeface="Times New Roman" panose="02020603050405020304" pitchFamily="18" charset="0"/>
              </a:rPr>
              <a:t>2. The plane seemed to ___________(appear)</a:t>
            </a:r>
          </a:p>
          <a:p>
            <a:pPr>
              <a:lnSpc>
                <a:spcPct val="130000"/>
              </a:lnSpc>
            </a:pPr>
            <a:r>
              <a:rPr lang="en-US" altLang="zh-CN" sz="2800" b="1" dirty="0">
                <a:latin typeface="Times New Roman" panose="02020603050405020304" pitchFamily="18" charset="0"/>
              </a:rPr>
              <a:t>suddenly. Nobody could find it. </a:t>
            </a:r>
          </a:p>
          <a:p>
            <a:pPr>
              <a:lnSpc>
                <a:spcPct val="130000"/>
              </a:lnSpc>
            </a:pPr>
            <a:r>
              <a:rPr lang="en-US" altLang="zh-CN" sz="2800" b="1" dirty="0">
                <a:latin typeface="Times New Roman" panose="02020603050405020304" pitchFamily="18" charset="0"/>
              </a:rPr>
              <a:t>3. What he said seemed quite  ___________(believe) </a:t>
            </a:r>
          </a:p>
          <a:p>
            <a:pPr>
              <a:lnSpc>
                <a:spcPct val="130000"/>
              </a:lnSpc>
            </a:pPr>
            <a:r>
              <a:rPr lang="en-US" altLang="zh-CN" sz="2800" b="1" dirty="0">
                <a:latin typeface="Times New Roman" panose="02020603050405020304" pitchFamily="18" charset="0"/>
              </a:rPr>
              <a:t>and all of his friends believed him. </a:t>
            </a:r>
          </a:p>
        </p:txBody>
      </p:sp>
      <p:sp>
        <p:nvSpPr>
          <p:cNvPr id="6" name="文本框 5"/>
          <p:cNvSpPr txBox="1">
            <a:spLocks noChangeArrowheads="1"/>
          </p:cNvSpPr>
          <p:nvPr/>
        </p:nvSpPr>
        <p:spPr bwMode="auto">
          <a:xfrm>
            <a:off x="6602593" y="1648401"/>
            <a:ext cx="2004695" cy="521970"/>
          </a:xfrm>
          <a:prstGeom prst="rect">
            <a:avLst/>
          </a:prstGeom>
          <a:noFill/>
          <a:ln w="9525">
            <a:noFill/>
            <a:miter lim="800000"/>
          </a:ln>
        </p:spPr>
        <p:txBody>
          <a:bodyPr wrap="square">
            <a:spAutoFit/>
          </a:bodyPr>
          <a:lstStyle/>
          <a:p>
            <a:r>
              <a:rPr lang="en-US" altLang="zh-CN" sz="2800" b="1" dirty="0">
                <a:solidFill>
                  <a:srgbClr val="FF0000"/>
                </a:solidFill>
                <a:latin typeface="Times New Roman" panose="02020603050405020304" pitchFamily="18" charset="0"/>
              </a:rPr>
              <a:t>discoveries</a:t>
            </a:r>
          </a:p>
        </p:txBody>
      </p:sp>
      <p:sp>
        <p:nvSpPr>
          <p:cNvPr id="7" name="文本框 6"/>
          <p:cNvSpPr txBox="1">
            <a:spLocks noChangeArrowheads="1"/>
          </p:cNvSpPr>
          <p:nvPr/>
        </p:nvSpPr>
        <p:spPr bwMode="auto">
          <a:xfrm>
            <a:off x="4179064" y="2688715"/>
            <a:ext cx="1763712" cy="523875"/>
          </a:xfrm>
          <a:prstGeom prst="rect">
            <a:avLst/>
          </a:prstGeom>
          <a:noFill/>
          <a:ln w="9525">
            <a:noFill/>
            <a:miter lim="800000"/>
          </a:ln>
        </p:spPr>
        <p:txBody>
          <a:bodyPr>
            <a:spAutoFit/>
          </a:bodyPr>
          <a:lstStyle/>
          <a:p>
            <a:r>
              <a:rPr lang="en-US" altLang="zh-CN" sz="2800" b="1" dirty="0">
                <a:solidFill>
                  <a:srgbClr val="FF0000"/>
                </a:solidFill>
                <a:latin typeface="Times New Roman" panose="02020603050405020304" pitchFamily="18" charset="0"/>
              </a:rPr>
              <a:t>disappear</a:t>
            </a:r>
          </a:p>
        </p:txBody>
      </p:sp>
      <p:sp>
        <p:nvSpPr>
          <p:cNvPr id="8" name="文本框 7"/>
          <p:cNvSpPr txBox="1">
            <a:spLocks noChangeArrowheads="1"/>
          </p:cNvSpPr>
          <p:nvPr/>
        </p:nvSpPr>
        <p:spPr bwMode="auto">
          <a:xfrm>
            <a:off x="5220072" y="3730933"/>
            <a:ext cx="1730375" cy="661987"/>
          </a:xfrm>
          <a:prstGeom prst="rect">
            <a:avLst/>
          </a:prstGeom>
          <a:noFill/>
          <a:ln w="9525">
            <a:noFill/>
            <a:miter lim="800000"/>
          </a:ln>
        </p:spPr>
        <p:txBody>
          <a:bodyPr>
            <a:spAutoFit/>
          </a:bodyPr>
          <a:lstStyle/>
          <a:p>
            <a:pPr>
              <a:lnSpc>
                <a:spcPct val="150000"/>
              </a:lnSpc>
            </a:pPr>
            <a:r>
              <a:rPr lang="en-US" altLang="zh-CN" sz="2800" b="1" dirty="0">
                <a:solidFill>
                  <a:srgbClr val="FF0000"/>
                </a:solidFill>
                <a:latin typeface="Times New Roman" panose="02020603050405020304" pitchFamily="18" charset="0"/>
              </a:rPr>
              <a:t>believable  </a:t>
            </a:r>
          </a:p>
        </p:txBody>
      </p:sp>
      <p:sp>
        <p:nvSpPr>
          <p:cNvPr id="3" name="文本框 2"/>
          <p:cNvSpPr txBox="1"/>
          <p:nvPr/>
        </p:nvSpPr>
        <p:spPr>
          <a:xfrm>
            <a:off x="3134466" y="411510"/>
            <a:ext cx="2786062" cy="728663"/>
          </a:xfrm>
          <a:prstGeom prst="rect">
            <a:avLst/>
          </a:prstGeom>
          <a:noFill/>
        </p:spPr>
        <p:txBody>
          <a:bodyPr lIns="51435" tIns="25717" rIns="51435" bIns="25717">
            <a:spAutoFit/>
          </a:bodyPr>
          <a:lstStyle/>
          <a:p>
            <a:pPr>
              <a:defRPr/>
            </a:pPr>
            <a:r>
              <a:rPr kumimoji="1" lang="en-US" altLang="zh-CN" sz="4400" b="1" noProof="1">
                <a:solidFill>
                  <a:srgbClr val="0000FF"/>
                </a:solidFill>
                <a:effectLst>
                  <a:outerShdw blurRad="38100" dist="38100" dir="2700000" algn="tl">
                    <a:srgbClr val="000000">
                      <a:alpha val="43137"/>
                    </a:srgbClr>
                  </a:outerShdw>
                </a:effectLst>
                <a:latin typeface="Arial" panose="020B0604020202020204" pitchFamily="34" charset="0"/>
                <a:ea typeface="Arial Unicode MS" panose="020B0604020202020204" charset="-122"/>
                <a:cs typeface="Arial" panose="020B0604020202020204" pitchFamily="34" charset="0"/>
              </a:rPr>
              <a:t>Exercises</a:t>
            </a:r>
          </a:p>
        </p:txBody>
      </p:sp>
      <p:sp>
        <p:nvSpPr>
          <p:cNvPr id="2" name="文本框 1"/>
          <p:cNvSpPr txBox="1"/>
          <p:nvPr/>
        </p:nvSpPr>
        <p:spPr>
          <a:xfrm>
            <a:off x="323528" y="944358"/>
            <a:ext cx="6032421" cy="661848"/>
          </a:xfrm>
          <a:prstGeom prst="rect">
            <a:avLst/>
          </a:prstGeom>
          <a:noFill/>
        </p:spPr>
        <p:txBody>
          <a:bodyPr wrap="none" rtlCol="0" anchor="t">
            <a:spAutoFit/>
          </a:bodyPr>
          <a:lstStyle/>
          <a:p>
            <a:pPr>
              <a:lnSpc>
                <a:spcPct val="150000"/>
              </a:lnSpc>
            </a:pPr>
            <a:r>
              <a:rPr lang="en-US" altLang="zh-CN" sz="2800" b="1" dirty="0">
                <a:solidFill>
                  <a:srgbClr val="002060"/>
                </a:solidFill>
                <a:latin typeface="微软雅黑" panose="020B0503020204020204" pitchFamily="34" charset="-122"/>
                <a:ea typeface="微软雅黑" panose="020B0503020204020204" pitchFamily="34" charset="-122"/>
                <a:sym typeface="+mn-ea"/>
              </a:rPr>
              <a:t>Ⅰ.用括号中所给词的适当形式填空</a:t>
            </a:r>
            <a:r>
              <a:rPr lang="zh-CN" altLang="en-US" sz="2800" b="1" dirty="0">
                <a:solidFill>
                  <a:srgbClr val="002060"/>
                </a:solidFill>
                <a:latin typeface="微软雅黑" panose="020B0503020204020204" pitchFamily="34" charset="-122"/>
                <a:ea typeface="微软雅黑" panose="020B0503020204020204" pitchFamily="34" charset="-122"/>
                <a:sym typeface="+mn-ea"/>
              </a:rPr>
              <a:t>。</a:t>
            </a:r>
            <a:endParaRPr lang="zh-CN" altLang="en-US"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 presetClass="entr" presetSubtype="16"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ox(in)">
                                      <p:cBhvr>
                                        <p:cTn id="11" dur="20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blinds(horizontal)">
                                      <p:cBhvr>
                                        <p:cTn id="1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9" name="文本框 1"/>
          <p:cNvSpPr txBox="1">
            <a:spLocks noChangeArrowheads="1"/>
          </p:cNvSpPr>
          <p:nvPr/>
        </p:nvSpPr>
        <p:spPr bwMode="auto">
          <a:xfrm>
            <a:off x="673100" y="1431925"/>
            <a:ext cx="7499350" cy="3194721"/>
          </a:xfrm>
          <a:prstGeom prst="rect">
            <a:avLst/>
          </a:prstGeom>
          <a:noFill/>
          <a:ln w="9525">
            <a:noFill/>
            <a:miter lim="800000"/>
          </a:ln>
        </p:spPr>
        <p:txBody>
          <a:bodyPr>
            <a:spAutoFit/>
          </a:bodyPr>
          <a:lstStyle/>
          <a:p>
            <a:pPr>
              <a:lnSpc>
                <a:spcPct val="120000"/>
              </a:lnSpc>
            </a:pPr>
            <a:r>
              <a:rPr lang="en-US" altLang="zh-CN" sz="2800" b="1" dirty="0">
                <a:latin typeface="Times New Roman" panose="02020603050405020304" pitchFamily="18" charset="0"/>
              </a:rPr>
              <a:t>1. 那家书店有各种各样的书和杂志。</a:t>
            </a:r>
          </a:p>
          <a:p>
            <a:pPr>
              <a:lnSpc>
                <a:spcPct val="120000"/>
              </a:lnSpc>
            </a:pPr>
            <a:r>
              <a:rPr lang="en-US" altLang="zh-CN" sz="2800" b="1" dirty="0">
                <a:latin typeface="Times New Roman" panose="02020603050405020304" pitchFamily="18" charset="0"/>
              </a:rPr>
              <a:t>    There are _____________ books and  </a:t>
            </a:r>
          </a:p>
          <a:p>
            <a:pPr>
              <a:lnSpc>
                <a:spcPct val="120000"/>
              </a:lnSpc>
            </a:pPr>
            <a:r>
              <a:rPr lang="en-US" altLang="zh-CN" sz="2800" b="1" dirty="0">
                <a:latin typeface="Times New Roman" panose="02020603050405020304" pitchFamily="18" charset="0"/>
              </a:rPr>
              <a:t>    magazines in the bookstore. </a:t>
            </a:r>
          </a:p>
          <a:p>
            <a:pPr>
              <a:lnSpc>
                <a:spcPct val="120000"/>
              </a:lnSpc>
            </a:pPr>
            <a:r>
              <a:rPr lang="en-US" altLang="zh-CN" sz="2800" b="1" dirty="0">
                <a:latin typeface="Times New Roman" panose="02020603050405020304" pitchFamily="18" charset="0"/>
              </a:rPr>
              <a:t>2. 广场上有数百人正在等他。</a:t>
            </a:r>
          </a:p>
          <a:p>
            <a:pPr>
              <a:lnSpc>
                <a:spcPct val="120000"/>
              </a:lnSpc>
            </a:pPr>
            <a:r>
              <a:rPr lang="en-US" altLang="zh-CN" sz="2800" b="1" dirty="0">
                <a:latin typeface="Times New Roman" panose="02020603050405020304" pitchFamily="18" charset="0"/>
              </a:rPr>
              <a:t>   There are ____________________ waiting for </a:t>
            </a:r>
          </a:p>
          <a:p>
            <a:pPr>
              <a:lnSpc>
                <a:spcPct val="120000"/>
              </a:lnSpc>
            </a:pPr>
            <a:r>
              <a:rPr lang="en-US" altLang="zh-CN" sz="2800" b="1" dirty="0">
                <a:latin typeface="Times New Roman" panose="02020603050405020304" pitchFamily="18" charset="0"/>
              </a:rPr>
              <a:t>   him in the square. </a:t>
            </a:r>
          </a:p>
        </p:txBody>
      </p:sp>
      <p:sp>
        <p:nvSpPr>
          <p:cNvPr id="3" name="文本框 2"/>
          <p:cNvSpPr txBox="1">
            <a:spLocks noChangeArrowheads="1"/>
          </p:cNvSpPr>
          <p:nvPr/>
        </p:nvSpPr>
        <p:spPr bwMode="auto">
          <a:xfrm>
            <a:off x="2657475" y="1779588"/>
            <a:ext cx="2201863" cy="738187"/>
          </a:xfrm>
          <a:prstGeom prst="rect">
            <a:avLst/>
          </a:prstGeom>
          <a:noFill/>
          <a:ln w="9525">
            <a:noFill/>
            <a:miter lim="800000"/>
          </a:ln>
        </p:spPr>
        <p:txBody>
          <a:bodyPr>
            <a:spAutoFit/>
          </a:bodyPr>
          <a:lstStyle/>
          <a:p>
            <a:pPr>
              <a:lnSpc>
                <a:spcPct val="150000"/>
              </a:lnSpc>
            </a:pPr>
            <a:r>
              <a:rPr lang="en-US" altLang="zh-CN" sz="2800" b="1" dirty="0">
                <a:solidFill>
                  <a:srgbClr val="FF0000"/>
                </a:solidFill>
                <a:latin typeface="Times New Roman" panose="02020603050405020304" pitchFamily="18" charset="0"/>
              </a:rPr>
              <a:t>all kinds of </a:t>
            </a:r>
          </a:p>
        </p:txBody>
      </p:sp>
      <p:sp>
        <p:nvSpPr>
          <p:cNvPr id="4" name="文本框 3"/>
          <p:cNvSpPr txBox="1">
            <a:spLocks noChangeArrowheads="1"/>
          </p:cNvSpPr>
          <p:nvPr/>
        </p:nvSpPr>
        <p:spPr bwMode="auto">
          <a:xfrm>
            <a:off x="2867025" y="3306852"/>
            <a:ext cx="3111500" cy="738188"/>
          </a:xfrm>
          <a:prstGeom prst="rect">
            <a:avLst/>
          </a:prstGeom>
          <a:noFill/>
          <a:ln w="9525">
            <a:noFill/>
            <a:miter lim="800000"/>
          </a:ln>
        </p:spPr>
        <p:txBody>
          <a:bodyPr>
            <a:spAutoFit/>
          </a:bodyPr>
          <a:lstStyle/>
          <a:p>
            <a:pPr>
              <a:lnSpc>
                <a:spcPct val="150000"/>
              </a:lnSpc>
            </a:pPr>
            <a:r>
              <a:rPr lang="en-US" altLang="zh-CN" sz="2800" b="1" dirty="0">
                <a:solidFill>
                  <a:srgbClr val="FF0000"/>
                </a:solidFill>
                <a:latin typeface="Times New Roman" panose="02020603050405020304" pitchFamily="18" charset="0"/>
              </a:rPr>
              <a:t>hundreds of people</a:t>
            </a:r>
          </a:p>
        </p:txBody>
      </p:sp>
      <p:sp>
        <p:nvSpPr>
          <p:cNvPr id="114692" name="矩形 1"/>
          <p:cNvSpPr>
            <a:spLocks noChangeArrowheads="1"/>
          </p:cNvSpPr>
          <p:nvPr/>
        </p:nvSpPr>
        <p:spPr bwMode="auto">
          <a:xfrm>
            <a:off x="684213" y="812800"/>
            <a:ext cx="5719762" cy="609600"/>
          </a:xfrm>
          <a:prstGeom prst="rect">
            <a:avLst/>
          </a:prstGeom>
          <a:noFill/>
          <a:ln w="9525">
            <a:noFill/>
            <a:miter lim="800000"/>
          </a:ln>
        </p:spPr>
        <p:txBody>
          <a:bodyPr>
            <a:spAutoFit/>
          </a:bodyPr>
          <a:lstStyle/>
          <a:p>
            <a:pPr>
              <a:lnSpc>
                <a:spcPct val="120000"/>
              </a:lnSpc>
            </a:pPr>
            <a:r>
              <a:rPr lang="en-US" altLang="zh-CN" sz="2800" b="1">
                <a:solidFill>
                  <a:srgbClr val="002060"/>
                </a:solidFill>
                <a:latin typeface="微软雅黑" panose="020B0503020204020204" pitchFamily="34" charset="-122"/>
                <a:ea typeface="微软雅黑" panose="020B0503020204020204" pitchFamily="34" charset="-122"/>
              </a:rPr>
              <a:t>Ⅱ.根据汉语提示完成句子</a:t>
            </a:r>
            <a:r>
              <a:rPr lang="zh-CN" altLang="en-US" sz="2800" b="1">
                <a:solidFill>
                  <a:srgbClr val="002060"/>
                </a:solidFill>
                <a:latin typeface="微软雅黑" panose="020B0503020204020204" pitchFamily="34" charset="-122"/>
                <a:ea typeface="微软雅黑" panose="020B0503020204020204" pitchFamily="34" charset="-122"/>
              </a:rPr>
              <a:t>。</a:t>
            </a:r>
            <a:endParaRPr lang="en-US" altLang="zh-CN" sz="2800" b="1">
              <a:solidFill>
                <a:srgbClr val="00206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3" name="文本框 1"/>
          <p:cNvSpPr txBox="1">
            <a:spLocks noChangeArrowheads="1"/>
          </p:cNvSpPr>
          <p:nvPr/>
        </p:nvSpPr>
        <p:spPr bwMode="auto">
          <a:xfrm>
            <a:off x="684213" y="700088"/>
            <a:ext cx="7559675" cy="4228850"/>
          </a:xfrm>
          <a:prstGeom prst="rect">
            <a:avLst/>
          </a:prstGeom>
          <a:noFill/>
          <a:ln w="9525">
            <a:noFill/>
            <a:miter lim="800000"/>
          </a:ln>
        </p:spPr>
        <p:txBody>
          <a:bodyPr>
            <a:spAutoFit/>
          </a:bodyPr>
          <a:lstStyle/>
          <a:p>
            <a:pPr>
              <a:lnSpc>
                <a:spcPct val="120000"/>
              </a:lnSpc>
            </a:pPr>
            <a:r>
              <a:rPr lang="en-US" altLang="zh-CN" sz="2800" b="1" dirty="0">
                <a:latin typeface="Times New Roman" panose="02020603050405020304" pitchFamily="18" charset="0"/>
              </a:rPr>
              <a:t>3. 如果你不想结局像他一样，请改正你的缺点。</a:t>
            </a:r>
          </a:p>
          <a:p>
            <a:pPr>
              <a:lnSpc>
                <a:spcPct val="120000"/>
              </a:lnSpc>
            </a:pPr>
            <a:r>
              <a:rPr lang="en-US" altLang="zh-CN" sz="2800" b="1" dirty="0">
                <a:latin typeface="Times New Roman" panose="02020603050405020304" pitchFamily="18" charset="0"/>
              </a:rPr>
              <a:t>   If you don’t want to _________ like him,   </a:t>
            </a:r>
          </a:p>
          <a:p>
            <a:pPr>
              <a:lnSpc>
                <a:spcPct val="120000"/>
              </a:lnSpc>
            </a:pPr>
            <a:r>
              <a:rPr lang="en-US" altLang="zh-CN" sz="2800" b="1" dirty="0">
                <a:latin typeface="Times New Roman" panose="02020603050405020304" pitchFamily="18" charset="0"/>
              </a:rPr>
              <a:t>   please correct your shortcomings. </a:t>
            </a:r>
          </a:p>
          <a:p>
            <a:pPr>
              <a:lnSpc>
                <a:spcPct val="120000"/>
              </a:lnSpc>
            </a:pPr>
            <a:r>
              <a:rPr lang="en-US" altLang="zh-CN" sz="2800" b="1" dirty="0">
                <a:latin typeface="Times New Roman" panose="02020603050405020304" pitchFamily="18" charset="0"/>
              </a:rPr>
              <a:t>4. 他们打算下个月结婚。</a:t>
            </a:r>
          </a:p>
          <a:p>
            <a:pPr>
              <a:lnSpc>
                <a:spcPct val="120000"/>
              </a:lnSpc>
            </a:pPr>
            <a:r>
              <a:rPr lang="en-US" altLang="zh-CN" sz="2800" b="1" dirty="0">
                <a:latin typeface="Times New Roman" panose="02020603050405020304" pitchFamily="18" charset="0"/>
              </a:rPr>
              <a:t>   They are going to ______________ next month. </a:t>
            </a:r>
          </a:p>
          <a:p>
            <a:pPr>
              <a:lnSpc>
                <a:spcPct val="120000"/>
              </a:lnSpc>
            </a:pPr>
            <a:r>
              <a:rPr lang="en-US" altLang="zh-CN" sz="2800" b="1" dirty="0">
                <a:latin typeface="Times New Roman" panose="02020603050405020304" pitchFamily="18" charset="0"/>
              </a:rPr>
              <a:t>5. 截止到上月底，我们已经学了2,000个单词了。</a:t>
            </a:r>
          </a:p>
          <a:p>
            <a:pPr>
              <a:lnSpc>
                <a:spcPct val="120000"/>
              </a:lnSpc>
            </a:pPr>
            <a:r>
              <a:rPr lang="en-US" altLang="zh-CN" sz="2800" b="1" dirty="0">
                <a:latin typeface="Times New Roman" panose="02020603050405020304" pitchFamily="18" charset="0"/>
              </a:rPr>
              <a:t>    _______________ last month, we had already </a:t>
            </a:r>
          </a:p>
          <a:p>
            <a:pPr>
              <a:lnSpc>
                <a:spcPct val="120000"/>
              </a:lnSpc>
            </a:pPr>
            <a:r>
              <a:rPr lang="en-US" altLang="zh-CN" sz="2800" b="1" dirty="0">
                <a:latin typeface="Times New Roman" panose="02020603050405020304" pitchFamily="18" charset="0"/>
              </a:rPr>
              <a:t>    learned 2,000 words. </a:t>
            </a:r>
          </a:p>
        </p:txBody>
      </p:sp>
      <p:sp>
        <p:nvSpPr>
          <p:cNvPr id="3" name="文本框 2"/>
          <p:cNvSpPr txBox="1">
            <a:spLocks noChangeArrowheads="1"/>
          </p:cNvSpPr>
          <p:nvPr/>
        </p:nvSpPr>
        <p:spPr bwMode="auto">
          <a:xfrm>
            <a:off x="3887788" y="2808344"/>
            <a:ext cx="2100262" cy="523875"/>
          </a:xfrm>
          <a:prstGeom prst="rect">
            <a:avLst/>
          </a:prstGeom>
          <a:noFill/>
          <a:ln w="9525">
            <a:noFill/>
            <a:miter lim="800000"/>
          </a:ln>
        </p:spPr>
        <p:txBody>
          <a:bodyPr>
            <a:spAutoFit/>
          </a:bodyPr>
          <a:lstStyle/>
          <a:p>
            <a:r>
              <a:rPr lang="en-US" altLang="zh-CN" sz="2800" b="1" dirty="0">
                <a:solidFill>
                  <a:srgbClr val="FF0000"/>
                </a:solidFill>
                <a:latin typeface="Times New Roman" panose="02020603050405020304" pitchFamily="18" charset="0"/>
              </a:rPr>
              <a:t> get married</a:t>
            </a:r>
          </a:p>
        </p:txBody>
      </p:sp>
      <p:sp>
        <p:nvSpPr>
          <p:cNvPr id="4" name="文本框 3"/>
          <p:cNvSpPr txBox="1">
            <a:spLocks noChangeArrowheads="1"/>
          </p:cNvSpPr>
          <p:nvPr/>
        </p:nvSpPr>
        <p:spPr bwMode="auto">
          <a:xfrm>
            <a:off x="1260191" y="3795886"/>
            <a:ext cx="2384425" cy="523875"/>
          </a:xfrm>
          <a:prstGeom prst="rect">
            <a:avLst/>
          </a:prstGeom>
          <a:noFill/>
          <a:ln w="9525">
            <a:noFill/>
            <a:miter lim="800000"/>
          </a:ln>
        </p:spPr>
        <p:txBody>
          <a:bodyPr>
            <a:spAutoFit/>
          </a:bodyPr>
          <a:lstStyle/>
          <a:p>
            <a:r>
              <a:rPr lang="en-US" altLang="zh-CN" sz="2800" b="1" dirty="0">
                <a:solidFill>
                  <a:srgbClr val="FF0000"/>
                </a:solidFill>
                <a:latin typeface="Times New Roman" panose="02020603050405020304" pitchFamily="18" charset="0"/>
              </a:rPr>
              <a:t>By the end of </a:t>
            </a:r>
          </a:p>
        </p:txBody>
      </p:sp>
      <p:sp>
        <p:nvSpPr>
          <p:cNvPr id="5" name="文本框 4"/>
          <p:cNvSpPr txBox="1">
            <a:spLocks noChangeArrowheads="1"/>
          </p:cNvSpPr>
          <p:nvPr/>
        </p:nvSpPr>
        <p:spPr bwMode="auto">
          <a:xfrm>
            <a:off x="4151313" y="1203325"/>
            <a:ext cx="1573212" cy="523875"/>
          </a:xfrm>
          <a:prstGeom prst="rect">
            <a:avLst/>
          </a:prstGeom>
          <a:noFill/>
          <a:ln w="9525">
            <a:noFill/>
            <a:miter lim="800000"/>
          </a:ln>
        </p:spPr>
        <p:txBody>
          <a:bodyPr>
            <a:spAutoFit/>
          </a:bodyPr>
          <a:lstStyle/>
          <a:p>
            <a:r>
              <a:rPr lang="en-US" altLang="zh-CN" sz="2800" b="1">
                <a:solidFill>
                  <a:srgbClr val="FF0000"/>
                </a:solidFill>
                <a:latin typeface="Times New Roman" panose="02020603050405020304" pitchFamily="18" charset="0"/>
              </a:rPr>
              <a:t> end up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heel(1)">
                                      <p:cBhvr>
                                        <p:cTn id="12" dur="2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checkerboard(across)">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1" name="图片 100"/>
          <p:cNvPicPr/>
          <p:nvPr/>
        </p:nvPicPr>
        <p:blipFill>
          <a:blip r:link="rId2"/>
          <a:stretch>
            <a:fillRect/>
          </a:stretch>
        </p:blipFill>
        <p:spPr>
          <a:xfrm>
            <a:off x="4572000" y="2571750"/>
            <a:ext cx="0" cy="0"/>
          </a:xfrm>
          <a:prstGeom prst="rect">
            <a:avLst/>
          </a:prstGeom>
          <a:noFill/>
          <a:ln w="9525">
            <a:noFill/>
          </a:ln>
        </p:spPr>
      </p:pic>
      <p:pic>
        <p:nvPicPr>
          <p:cNvPr id="103" name="图片 102"/>
          <p:cNvPicPr/>
          <p:nvPr/>
        </p:nvPicPr>
        <p:blipFill>
          <a:blip r:embed="rId3"/>
          <a:stretch>
            <a:fillRect/>
          </a:stretch>
        </p:blipFill>
        <p:spPr>
          <a:xfrm>
            <a:off x="1835785" y="843280"/>
            <a:ext cx="4259580" cy="3265805"/>
          </a:xfrm>
          <a:prstGeom prst="rect">
            <a:avLst/>
          </a:prstGeom>
          <a:noFill/>
          <a:ln w="9525">
            <a:noFill/>
          </a:ln>
        </p:spPr>
      </p:pic>
    </p:spTree>
  </p:cSld>
  <p:clrMapOvr>
    <a:masterClrMapping/>
  </p:clrMapOvr>
  <p:transition spd="slow">
    <p:random/>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7" name="Rectangle 2"/>
          <p:cNvSpPr>
            <a:spLocks noGrp="1" noChangeArrowheads="1"/>
          </p:cNvSpPr>
          <p:nvPr>
            <p:ph type="body" idx="4294967295"/>
          </p:nvPr>
        </p:nvSpPr>
        <p:spPr bwMode="auto">
          <a:xfrm>
            <a:off x="1116087" y="699542"/>
            <a:ext cx="7272337" cy="3484562"/>
          </a:xfrm>
          <a:prstGeom prst="rect">
            <a:avLst/>
          </a:prstGeom>
          <a:noFill/>
          <a:ln>
            <a:miter lim="800000"/>
          </a:ln>
        </p:spPr>
        <p:txBody>
          <a:bodyPr lIns="68580" tIns="34290" rIns="68580" bIns="34290"/>
          <a:lstStyle/>
          <a:p>
            <a:pPr marL="0" indent="0" eaLnBrk="1" hangingPunct="1">
              <a:lnSpc>
                <a:spcPct val="120000"/>
              </a:lnSpc>
              <a:spcBef>
                <a:spcPct val="0"/>
              </a:spcBef>
              <a:buFont typeface="Arial" panose="020B0604020202020204" pitchFamily="34" charset="0"/>
              <a:buNone/>
            </a:pPr>
            <a:r>
              <a:rPr lang="en-US" altLang="zh-CN" sz="2800" b="1" dirty="0">
                <a:latin typeface="Times New Roman" panose="02020603050405020304" pitchFamily="18" charset="0"/>
                <a:cs typeface="Times New Roman" panose="02020603050405020304" pitchFamily="18" charset="0"/>
              </a:rPr>
              <a:t>6</a:t>
            </a:r>
            <a:r>
              <a:rPr lang="zh-CN" altLang="zh-CN" sz="2800" b="1" dirty="0">
                <a:latin typeface="Times New Roman" panose="02020603050405020304" pitchFamily="18" charset="0"/>
                <a:cs typeface="Times New Roman" panose="02020603050405020304" pitchFamily="18" charset="0"/>
              </a:rPr>
              <a:t>.</a:t>
            </a:r>
            <a:r>
              <a:rPr lang="en-US" altLang="zh-CN" sz="2800" b="1" dirty="0">
                <a:latin typeface="Times New Roman" panose="02020603050405020304" pitchFamily="18" charset="0"/>
                <a:cs typeface="Times New Roman" panose="02020603050405020304" pitchFamily="18" charset="0"/>
              </a:rPr>
              <a:t> </a:t>
            </a:r>
            <a:r>
              <a:rPr lang="zh-CN" altLang="en-US" sz="2800" b="1" dirty="0">
                <a:latin typeface="Times New Roman" panose="02020603050405020304" pitchFamily="18" charset="0"/>
                <a:cs typeface="Times New Roman" panose="02020603050405020304" pitchFamily="18" charset="0"/>
              </a:rPr>
              <a:t>记者刚刚结束了他的报道。</a:t>
            </a:r>
          </a:p>
          <a:p>
            <a:pPr marL="0" indent="0" eaLnBrk="1" hangingPunct="1">
              <a:lnSpc>
                <a:spcPct val="120000"/>
              </a:lnSpc>
              <a:spcBef>
                <a:spcPct val="0"/>
              </a:spcBef>
              <a:buFont typeface="Arial" panose="020B0604020202020204" pitchFamily="34" charset="0"/>
              <a:buNone/>
            </a:pPr>
            <a:r>
              <a:rPr lang="zh-CN" altLang="zh-CN" sz="2800" b="1" dirty="0">
                <a:latin typeface="Times New Roman" panose="02020603050405020304" pitchFamily="18" charset="0"/>
                <a:cs typeface="Times New Roman" panose="02020603050405020304" pitchFamily="18" charset="0"/>
              </a:rPr>
              <a:t>   </a:t>
            </a:r>
            <a:r>
              <a:rPr lang="en-US" altLang="zh-CN" sz="2800" b="1" dirty="0">
                <a:latin typeface="Times New Roman" panose="02020603050405020304" pitchFamily="18" charset="0"/>
                <a:cs typeface="Times New Roman" panose="02020603050405020304" pitchFamily="18" charset="0"/>
              </a:rPr>
              <a:t> </a:t>
            </a:r>
            <a:r>
              <a:rPr lang="zh-CN" altLang="zh-CN" sz="2800" b="1" dirty="0">
                <a:latin typeface="Times New Roman" panose="02020603050405020304" pitchFamily="18" charset="0"/>
                <a:cs typeface="Times New Roman" panose="02020603050405020304" pitchFamily="18" charset="0"/>
              </a:rPr>
              <a:t>The reporter has just____________________.</a:t>
            </a:r>
          </a:p>
          <a:p>
            <a:pPr marL="0" indent="0" eaLnBrk="1" hangingPunct="1">
              <a:lnSpc>
                <a:spcPct val="120000"/>
              </a:lnSpc>
              <a:spcBef>
                <a:spcPct val="0"/>
              </a:spcBef>
              <a:buFont typeface="Arial" panose="020B0604020202020204" pitchFamily="34" charset="0"/>
              <a:buNone/>
            </a:pPr>
            <a:r>
              <a:rPr lang="en-US" altLang="zh-CN" sz="2800" b="1" dirty="0">
                <a:latin typeface="Times New Roman" panose="02020603050405020304" pitchFamily="18" charset="0"/>
                <a:cs typeface="Times New Roman" panose="02020603050405020304" pitchFamily="18" charset="0"/>
              </a:rPr>
              <a:t>7</a:t>
            </a:r>
            <a:r>
              <a:rPr lang="zh-CN" altLang="zh-CN" sz="2800" b="1" dirty="0">
                <a:latin typeface="Times New Roman" panose="02020603050405020304" pitchFamily="18" charset="0"/>
                <a:cs typeface="Times New Roman" panose="02020603050405020304" pitchFamily="18" charset="0"/>
              </a:rPr>
              <a:t>. </a:t>
            </a:r>
            <a:r>
              <a:rPr lang="zh-CN" altLang="en-US" sz="2800" b="1" dirty="0">
                <a:latin typeface="Times New Roman" panose="02020603050405020304" pitchFamily="18" charset="0"/>
                <a:cs typeface="Times New Roman" panose="02020603050405020304" pitchFamily="18" charset="0"/>
              </a:rPr>
              <a:t>聚会以一曲舞蹈结束。</a:t>
            </a:r>
          </a:p>
          <a:p>
            <a:pPr marL="0" indent="0" eaLnBrk="1" hangingPunct="1">
              <a:lnSpc>
                <a:spcPct val="120000"/>
              </a:lnSpc>
              <a:spcBef>
                <a:spcPct val="0"/>
              </a:spcBef>
              <a:buFont typeface="Arial" panose="020B0604020202020204" pitchFamily="34" charset="0"/>
              <a:buNone/>
            </a:pPr>
            <a:r>
              <a:rPr lang="zh-CN" altLang="zh-CN" sz="2800" b="1" dirty="0">
                <a:latin typeface="Times New Roman" panose="02020603050405020304" pitchFamily="18" charset="0"/>
                <a:cs typeface="Times New Roman" panose="02020603050405020304" pitchFamily="18" charset="0"/>
              </a:rPr>
              <a:t>    The party ______________ a dance.</a:t>
            </a:r>
          </a:p>
          <a:p>
            <a:pPr marL="0" indent="0" eaLnBrk="1" hangingPunct="1">
              <a:lnSpc>
                <a:spcPct val="120000"/>
              </a:lnSpc>
              <a:spcBef>
                <a:spcPct val="0"/>
              </a:spcBef>
              <a:buFont typeface="Arial" panose="020B0604020202020204" pitchFamily="34" charset="0"/>
              <a:buNone/>
            </a:pPr>
            <a:r>
              <a:rPr lang="en-US" altLang="zh-CN" sz="2800" b="1" dirty="0">
                <a:latin typeface="Times New Roman" panose="02020603050405020304" pitchFamily="18" charset="0"/>
                <a:cs typeface="Times New Roman" panose="02020603050405020304" pitchFamily="18" charset="0"/>
              </a:rPr>
              <a:t>8</a:t>
            </a:r>
            <a:r>
              <a:rPr lang="zh-CN" altLang="zh-CN" sz="2800" b="1" dirty="0">
                <a:latin typeface="Times New Roman" panose="02020603050405020304" pitchFamily="18" charset="0"/>
                <a:cs typeface="Times New Roman" panose="02020603050405020304" pitchFamily="18" charset="0"/>
              </a:rPr>
              <a:t>. </a:t>
            </a:r>
            <a:r>
              <a:rPr lang="zh-CN" altLang="en-US" sz="2800" b="1" dirty="0">
                <a:latin typeface="Times New Roman" panose="02020603050405020304" pitchFamily="18" charset="0"/>
                <a:cs typeface="Times New Roman" panose="02020603050405020304" pitchFamily="18" charset="0"/>
              </a:rPr>
              <a:t>他做了很多工作，结果什么也没得到。</a:t>
            </a:r>
          </a:p>
          <a:p>
            <a:pPr marL="0" indent="0" eaLnBrk="1" hangingPunct="1">
              <a:lnSpc>
                <a:spcPct val="120000"/>
              </a:lnSpc>
              <a:spcBef>
                <a:spcPct val="0"/>
              </a:spcBef>
              <a:buFont typeface="Arial" panose="020B0604020202020204" pitchFamily="34" charset="0"/>
              <a:buNone/>
            </a:pPr>
            <a:r>
              <a:rPr lang="zh-CN" altLang="zh-CN" sz="2800" b="1" dirty="0">
                <a:latin typeface="Times New Roman" panose="02020603050405020304" pitchFamily="18" charset="0"/>
                <a:cs typeface="Times New Roman" panose="02020603050405020304" pitchFamily="18" charset="0"/>
              </a:rPr>
              <a:t>    </a:t>
            </a:r>
            <a:r>
              <a:rPr lang="en-US" altLang="zh-CN" sz="2800" b="1" dirty="0">
                <a:latin typeface="Times New Roman" panose="02020603050405020304" pitchFamily="18" charset="0"/>
                <a:cs typeface="Times New Roman" panose="02020603050405020304" pitchFamily="18" charset="0"/>
              </a:rPr>
              <a:t>He</a:t>
            </a:r>
            <a:r>
              <a:rPr lang="zh-CN" altLang="zh-CN" sz="2800" b="1" dirty="0">
                <a:latin typeface="Times New Roman" panose="02020603050405020304" pitchFamily="18" charset="0"/>
                <a:cs typeface="Times New Roman" panose="02020603050405020304" pitchFamily="18" charset="0"/>
              </a:rPr>
              <a:t> did much work, but </a:t>
            </a:r>
            <a:r>
              <a:rPr lang="en-US" altLang="zh-CN" sz="2800" b="1" dirty="0">
                <a:latin typeface="Times New Roman" panose="02020603050405020304" pitchFamily="18" charset="0"/>
                <a:cs typeface="Times New Roman" panose="02020603050405020304" pitchFamily="18" charset="0"/>
              </a:rPr>
              <a:t>he</a:t>
            </a:r>
            <a:r>
              <a:rPr lang="zh-CN" altLang="zh-CN" sz="2800" b="1" dirty="0">
                <a:latin typeface="Times New Roman" panose="02020603050405020304" pitchFamily="18" charset="0"/>
                <a:cs typeface="Times New Roman" panose="02020603050405020304" pitchFamily="18" charset="0"/>
              </a:rPr>
              <a:t> ______________</a:t>
            </a:r>
            <a:endParaRPr lang="en-US" altLang="zh-CN" sz="2800" b="1" dirty="0">
              <a:latin typeface="Times New Roman" panose="02020603050405020304" pitchFamily="18" charset="0"/>
              <a:cs typeface="Times New Roman" panose="02020603050405020304" pitchFamily="18" charset="0"/>
            </a:endParaRPr>
          </a:p>
          <a:p>
            <a:pPr marL="0" indent="0" eaLnBrk="1" hangingPunct="1">
              <a:lnSpc>
                <a:spcPct val="120000"/>
              </a:lnSpc>
              <a:spcBef>
                <a:spcPct val="0"/>
              </a:spcBef>
              <a:buFont typeface="Arial" panose="020B0604020202020204" pitchFamily="34" charset="0"/>
              <a:buNone/>
            </a:pPr>
            <a:r>
              <a:rPr lang="en-US" altLang="zh-CN" sz="2800" b="1" dirty="0">
                <a:latin typeface="Times New Roman" panose="02020603050405020304" pitchFamily="18" charset="0"/>
                <a:cs typeface="Times New Roman" panose="02020603050405020304" pitchFamily="18" charset="0"/>
              </a:rPr>
              <a:t>    </a:t>
            </a:r>
            <a:r>
              <a:rPr lang="zh-CN" altLang="zh-CN" sz="2800" b="1" dirty="0">
                <a:latin typeface="Times New Roman" panose="02020603050405020304" pitchFamily="18" charset="0"/>
                <a:cs typeface="Times New Roman" panose="02020603050405020304" pitchFamily="18" charset="0"/>
              </a:rPr>
              <a:t>nothing.</a:t>
            </a:r>
          </a:p>
        </p:txBody>
      </p:sp>
      <p:sp>
        <p:nvSpPr>
          <p:cNvPr id="171011" name="Rectangle 3"/>
          <p:cNvSpPr>
            <a:spLocks noChangeArrowheads="1"/>
          </p:cNvSpPr>
          <p:nvPr/>
        </p:nvSpPr>
        <p:spPr bwMode="auto">
          <a:xfrm>
            <a:off x="4860032" y="1250767"/>
            <a:ext cx="3859213" cy="522287"/>
          </a:xfrm>
          <a:prstGeom prst="rect">
            <a:avLst/>
          </a:prstGeom>
          <a:noFill/>
          <a:ln w="9525">
            <a:noFill/>
            <a:miter lim="800000"/>
          </a:ln>
        </p:spPr>
        <p:txBody>
          <a:bodyPr anchor="ctr">
            <a:spAutoFit/>
          </a:bodyPr>
          <a:lstStyle/>
          <a:p>
            <a:r>
              <a:rPr lang="zh-CN" altLang="zh-CN" sz="2800" b="1" dirty="0">
                <a:solidFill>
                  <a:srgbClr val="FF0000"/>
                </a:solidFill>
                <a:latin typeface="Times New Roman" panose="02020603050405020304" pitchFamily="18" charset="0"/>
              </a:rPr>
              <a:t>ended up his report </a:t>
            </a:r>
          </a:p>
        </p:txBody>
      </p:sp>
      <p:sp>
        <p:nvSpPr>
          <p:cNvPr id="171012" name="Rectangle 4"/>
          <p:cNvSpPr>
            <a:spLocks noChangeArrowheads="1"/>
          </p:cNvSpPr>
          <p:nvPr/>
        </p:nvSpPr>
        <p:spPr bwMode="auto">
          <a:xfrm>
            <a:off x="3059832" y="2314465"/>
            <a:ext cx="2571750" cy="522288"/>
          </a:xfrm>
          <a:prstGeom prst="rect">
            <a:avLst/>
          </a:prstGeom>
          <a:noFill/>
          <a:ln w="9525">
            <a:noFill/>
            <a:miter lim="800000"/>
          </a:ln>
        </p:spPr>
        <p:txBody>
          <a:bodyPr anchor="ctr">
            <a:spAutoFit/>
          </a:bodyPr>
          <a:lstStyle/>
          <a:p>
            <a:pPr algn="ctr"/>
            <a:r>
              <a:rPr lang="zh-CN" altLang="zh-CN" sz="2800" b="1" dirty="0">
                <a:solidFill>
                  <a:srgbClr val="FF0000"/>
                </a:solidFill>
                <a:latin typeface="Times New Roman" panose="02020603050405020304" pitchFamily="18" charset="0"/>
              </a:rPr>
              <a:t>ended up with </a:t>
            </a:r>
          </a:p>
        </p:txBody>
      </p:sp>
      <p:sp>
        <p:nvSpPr>
          <p:cNvPr id="171013" name="Rectangle 5"/>
          <p:cNvSpPr>
            <a:spLocks noChangeArrowheads="1"/>
          </p:cNvSpPr>
          <p:nvPr/>
        </p:nvSpPr>
        <p:spPr bwMode="auto">
          <a:xfrm>
            <a:off x="5542559" y="3272011"/>
            <a:ext cx="2873375" cy="523875"/>
          </a:xfrm>
          <a:prstGeom prst="rect">
            <a:avLst/>
          </a:prstGeom>
          <a:noFill/>
          <a:ln w="9525">
            <a:noFill/>
            <a:miter lim="800000"/>
          </a:ln>
        </p:spPr>
        <p:txBody>
          <a:bodyPr anchor="ctr">
            <a:spAutoFit/>
          </a:bodyPr>
          <a:lstStyle/>
          <a:p>
            <a:r>
              <a:rPr lang="zh-CN" altLang="zh-CN" sz="2800" b="1" dirty="0">
                <a:solidFill>
                  <a:srgbClr val="FF0000"/>
                </a:solidFill>
                <a:latin typeface="Times New Roman" panose="02020603050405020304" pitchFamily="18" charset="0"/>
              </a:rPr>
              <a:t>ended up getting</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71011"/>
                                        </p:tgtEl>
                                        <p:attrNameLst>
                                          <p:attrName>style.visibility</p:attrName>
                                        </p:attrNameLst>
                                      </p:cBhvr>
                                      <p:to>
                                        <p:strVal val="visible"/>
                                      </p:to>
                                    </p:set>
                                    <p:animEffect transition="in" filter="box(in)">
                                      <p:cBhvr>
                                        <p:cTn id="7" dur="500"/>
                                        <p:tgtEl>
                                          <p:spTgt spid="171011"/>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71012"/>
                                        </p:tgtEl>
                                        <p:attrNameLst>
                                          <p:attrName>style.visibility</p:attrName>
                                        </p:attrNameLst>
                                      </p:cBhvr>
                                      <p:to>
                                        <p:strVal val="visible"/>
                                      </p:to>
                                    </p:set>
                                    <p:animEffect transition="in" filter="box(in)">
                                      <p:cBhvr>
                                        <p:cTn id="12" dur="500"/>
                                        <p:tgtEl>
                                          <p:spTgt spid="171012"/>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171013"/>
                                        </p:tgtEl>
                                        <p:attrNameLst>
                                          <p:attrName>style.visibility</p:attrName>
                                        </p:attrNameLst>
                                      </p:cBhvr>
                                      <p:to>
                                        <p:strVal val="visible"/>
                                      </p:to>
                                    </p:set>
                                    <p:animEffect transition="in" filter="box(in)">
                                      <p:cBhvr>
                                        <p:cTn id="17" dur="500"/>
                                        <p:tgtEl>
                                          <p:spTgt spid="1710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1011" grpId="0"/>
      <p:bldP spid="171012" grpId="0"/>
      <p:bldP spid="17101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文本框 1"/>
          <p:cNvSpPr txBox="1">
            <a:spLocks noChangeArrowheads="1"/>
          </p:cNvSpPr>
          <p:nvPr/>
        </p:nvSpPr>
        <p:spPr bwMode="auto">
          <a:xfrm>
            <a:off x="323850" y="687388"/>
            <a:ext cx="8640638" cy="3970318"/>
          </a:xfrm>
          <a:prstGeom prst="rect">
            <a:avLst/>
          </a:prstGeom>
          <a:noFill/>
          <a:ln w="9525">
            <a:noFill/>
            <a:miter lim="800000"/>
          </a:ln>
        </p:spPr>
        <p:txBody>
          <a:bodyPr wrap="square">
            <a:spAutoFit/>
          </a:bodyPr>
          <a:lstStyle/>
          <a:p>
            <a:pPr>
              <a:lnSpc>
                <a:spcPct val="150000"/>
              </a:lnSpc>
            </a:pPr>
            <a:r>
              <a:rPr lang="en-US" altLang="zh-CN" sz="2800" b="1" dirty="0">
                <a:latin typeface="Times New Roman" panose="02020603050405020304" pitchFamily="18" charset="0"/>
              </a:rPr>
              <a:t>9. 他的故事听起来太真实了，以至于我们都相信了它。</a:t>
            </a:r>
          </a:p>
          <a:p>
            <a:pPr>
              <a:lnSpc>
                <a:spcPct val="150000"/>
              </a:lnSpc>
            </a:pPr>
            <a:r>
              <a:rPr lang="en-US" altLang="zh-CN" sz="2800" b="1" dirty="0">
                <a:latin typeface="Times New Roman" panose="02020603050405020304" pitchFamily="18" charset="0"/>
              </a:rPr>
              <a:t>     His story sounded ____________ we all believed it. </a:t>
            </a:r>
          </a:p>
          <a:p>
            <a:pPr>
              <a:lnSpc>
                <a:spcPct val="150000"/>
              </a:lnSpc>
            </a:pPr>
            <a:r>
              <a:rPr lang="en-US" altLang="zh-CN" sz="2800" b="1" dirty="0">
                <a:latin typeface="Times New Roman" panose="02020603050405020304" pitchFamily="18" charset="0"/>
              </a:rPr>
              <a:t>10. 到警察宣布这是一个恶作剧时，数千人已经离开了</a:t>
            </a:r>
          </a:p>
          <a:p>
            <a:pPr>
              <a:lnSpc>
                <a:spcPct val="150000"/>
              </a:lnSpc>
            </a:pPr>
            <a:r>
              <a:rPr lang="en-US" altLang="zh-CN" sz="2800" b="1" dirty="0">
                <a:latin typeface="Times New Roman" panose="02020603050405020304" pitchFamily="18" charset="0"/>
              </a:rPr>
              <a:t>      他们的家。</a:t>
            </a:r>
          </a:p>
          <a:p>
            <a:pPr>
              <a:lnSpc>
                <a:spcPct val="150000"/>
              </a:lnSpc>
            </a:pPr>
            <a:r>
              <a:rPr lang="en-US" altLang="zh-CN" sz="2800" b="1" dirty="0">
                <a:latin typeface="Times New Roman" panose="02020603050405020304" pitchFamily="18" charset="0"/>
              </a:rPr>
              <a:t>      ____________ the police announced that it was a </a:t>
            </a:r>
          </a:p>
          <a:p>
            <a:pPr>
              <a:lnSpc>
                <a:spcPct val="150000"/>
              </a:lnSpc>
            </a:pPr>
            <a:r>
              <a:rPr lang="en-US" altLang="zh-CN" sz="2800" b="1" dirty="0">
                <a:latin typeface="Times New Roman" panose="02020603050405020304" pitchFamily="18" charset="0"/>
              </a:rPr>
              <a:t>      hoax, thousands of people _________ their homes. </a:t>
            </a:r>
          </a:p>
        </p:txBody>
      </p:sp>
      <p:sp>
        <p:nvSpPr>
          <p:cNvPr id="3" name="文本框 2"/>
          <p:cNvSpPr txBox="1">
            <a:spLocks noChangeArrowheads="1"/>
          </p:cNvSpPr>
          <p:nvPr/>
        </p:nvSpPr>
        <p:spPr bwMode="auto">
          <a:xfrm>
            <a:off x="3658744" y="1419622"/>
            <a:ext cx="2524125" cy="522287"/>
          </a:xfrm>
          <a:prstGeom prst="rect">
            <a:avLst/>
          </a:prstGeom>
          <a:noFill/>
          <a:ln w="9525">
            <a:noFill/>
            <a:miter lim="800000"/>
          </a:ln>
        </p:spPr>
        <p:txBody>
          <a:bodyPr>
            <a:spAutoFit/>
          </a:bodyPr>
          <a:lstStyle/>
          <a:p>
            <a:r>
              <a:rPr lang="en-US" altLang="zh-CN" sz="2800" b="1" dirty="0">
                <a:solidFill>
                  <a:srgbClr val="FF0000"/>
                </a:solidFill>
                <a:latin typeface="Times New Roman" panose="02020603050405020304" pitchFamily="18" charset="0"/>
              </a:rPr>
              <a:t>so real that</a:t>
            </a:r>
          </a:p>
        </p:txBody>
      </p:sp>
      <p:sp>
        <p:nvSpPr>
          <p:cNvPr id="4" name="文本框 3"/>
          <p:cNvSpPr txBox="1">
            <a:spLocks noChangeArrowheads="1"/>
          </p:cNvSpPr>
          <p:nvPr/>
        </p:nvSpPr>
        <p:spPr bwMode="auto">
          <a:xfrm>
            <a:off x="971550" y="3416027"/>
            <a:ext cx="1979613" cy="523875"/>
          </a:xfrm>
          <a:prstGeom prst="rect">
            <a:avLst/>
          </a:prstGeom>
          <a:noFill/>
          <a:ln w="9525">
            <a:noFill/>
            <a:miter lim="800000"/>
          </a:ln>
        </p:spPr>
        <p:txBody>
          <a:bodyPr>
            <a:spAutoFit/>
          </a:bodyPr>
          <a:lstStyle/>
          <a:p>
            <a:r>
              <a:rPr lang="en-US" altLang="zh-CN" sz="2800" b="1" dirty="0">
                <a:solidFill>
                  <a:srgbClr val="FF0000"/>
                </a:solidFill>
                <a:latin typeface="Times New Roman" panose="02020603050405020304" pitchFamily="18" charset="0"/>
              </a:rPr>
              <a:t>By the time</a:t>
            </a:r>
          </a:p>
        </p:txBody>
      </p:sp>
      <p:sp>
        <p:nvSpPr>
          <p:cNvPr id="5" name="文本框 4"/>
          <p:cNvSpPr txBox="1">
            <a:spLocks noChangeArrowheads="1"/>
          </p:cNvSpPr>
          <p:nvPr/>
        </p:nvSpPr>
        <p:spPr bwMode="auto">
          <a:xfrm>
            <a:off x="4908070" y="4062730"/>
            <a:ext cx="1616075" cy="523875"/>
          </a:xfrm>
          <a:prstGeom prst="rect">
            <a:avLst/>
          </a:prstGeom>
          <a:noFill/>
          <a:ln w="9525">
            <a:noFill/>
            <a:miter lim="800000"/>
          </a:ln>
        </p:spPr>
        <p:txBody>
          <a:bodyPr>
            <a:spAutoFit/>
          </a:bodyPr>
          <a:lstStyle/>
          <a:p>
            <a:r>
              <a:rPr lang="en-US" altLang="zh-CN" sz="2800" b="1" dirty="0">
                <a:solidFill>
                  <a:srgbClr val="FF0000"/>
                </a:solidFill>
                <a:latin typeface="Times New Roman" panose="02020603050405020304" pitchFamily="18" charset="0"/>
                <a:sym typeface="微软雅黑" panose="020B0503020204020204" pitchFamily="34" charset="-122"/>
              </a:rPr>
              <a:t>had left</a:t>
            </a:r>
            <a:endParaRPr lang="en-US" altLang="zh-CN" sz="2800" b="1" dirty="0">
              <a:solidFill>
                <a:srgbClr val="FF0000"/>
              </a:solidFill>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3"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plus(in)">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edge">
                                      <p:cBhvr>
                                        <p:cTn id="1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文本框 1"/>
          <p:cNvSpPr txBox="1">
            <a:spLocks noChangeArrowheads="1"/>
          </p:cNvSpPr>
          <p:nvPr/>
        </p:nvSpPr>
        <p:spPr bwMode="auto">
          <a:xfrm>
            <a:off x="611188" y="1431925"/>
            <a:ext cx="7329487" cy="3149580"/>
          </a:xfrm>
          <a:prstGeom prst="rect">
            <a:avLst/>
          </a:prstGeom>
          <a:noFill/>
          <a:ln>
            <a:noFill/>
          </a:ln>
        </p:spPr>
        <p:txBody>
          <a:bodyPr>
            <a:spAutoFit/>
          </a:bodyPr>
          <a:lstStyle/>
          <a:p>
            <a:pPr marL="514350" indent="-514350">
              <a:lnSpc>
                <a:spcPct val="120000"/>
              </a:lnSpc>
              <a:buFontTx/>
              <a:buAutoNum type="arabicPeriod"/>
              <a:defRPr/>
            </a:pPr>
            <a:r>
              <a:rPr lang="en-US" altLang="zh-CN" sz="2800" b="1" dirty="0">
                <a:latin typeface="Times New Roman" panose="02020603050405020304" pitchFamily="18" charset="0"/>
                <a:ea typeface="宋体" panose="02010600030101010101" pitchFamily="2" charset="-122"/>
              </a:rPr>
              <a:t>—Tu Youyou received the Nobel Prize for           </a:t>
            </a:r>
          </a:p>
          <a:p>
            <a:pPr>
              <a:lnSpc>
                <a:spcPct val="120000"/>
              </a:lnSpc>
              <a:defRPr/>
            </a:pPr>
            <a:r>
              <a:rPr lang="en-US" altLang="zh-CN" sz="2800" b="1" dirty="0">
                <a:latin typeface="Times New Roman" panose="02020603050405020304" pitchFamily="18" charset="0"/>
                <a:ea typeface="宋体" panose="02010600030101010101" pitchFamily="2" charset="-122"/>
              </a:rPr>
              <a:t>           her _____ of artemisinin(青蒿素).</a:t>
            </a:r>
          </a:p>
          <a:p>
            <a:pPr>
              <a:lnSpc>
                <a:spcPct val="120000"/>
              </a:lnSpc>
              <a:defRPr/>
            </a:pPr>
            <a:r>
              <a:rPr lang="en-US" altLang="zh-CN" sz="2800" b="1" dirty="0">
                <a:latin typeface="Times New Roman" panose="02020603050405020304" pitchFamily="18" charset="0"/>
                <a:ea typeface="宋体" panose="02010600030101010101" pitchFamily="2" charset="-122"/>
              </a:rPr>
              <a:t>      — And she was the first Chinese who won </a:t>
            </a:r>
          </a:p>
          <a:p>
            <a:pPr>
              <a:lnSpc>
                <a:spcPct val="120000"/>
              </a:lnSpc>
              <a:defRPr/>
            </a:pPr>
            <a:r>
              <a:rPr lang="en-US" altLang="zh-CN" sz="2800" b="1" dirty="0">
                <a:latin typeface="Times New Roman" panose="02020603050405020304" pitchFamily="18" charset="0"/>
                <a:ea typeface="宋体" panose="02010600030101010101" pitchFamily="2" charset="-122"/>
              </a:rPr>
              <a:t>           the prize in science.</a:t>
            </a:r>
          </a:p>
          <a:p>
            <a:pPr>
              <a:lnSpc>
                <a:spcPct val="120000"/>
              </a:lnSpc>
              <a:defRPr/>
            </a:pPr>
            <a:r>
              <a:rPr lang="en-US" altLang="zh-CN" sz="2800" b="1" dirty="0">
                <a:latin typeface="Times New Roman" panose="02020603050405020304" pitchFamily="18" charset="0"/>
                <a:ea typeface="宋体" panose="02010600030101010101" pitchFamily="2" charset="-122"/>
              </a:rPr>
              <a:t>            A. design         	B. thought  		 </a:t>
            </a:r>
          </a:p>
          <a:p>
            <a:pPr>
              <a:lnSpc>
                <a:spcPct val="120000"/>
              </a:lnSpc>
              <a:defRPr/>
            </a:pPr>
            <a:r>
              <a:rPr lang="en-US" altLang="zh-CN" sz="2800" b="1" dirty="0">
                <a:latin typeface="Times New Roman" panose="02020603050405020304" pitchFamily="18" charset="0"/>
                <a:ea typeface="宋体" panose="02010600030101010101" pitchFamily="2" charset="-122"/>
              </a:rPr>
              <a:t>            C. invention          D. discovery</a:t>
            </a:r>
          </a:p>
        </p:txBody>
      </p:sp>
      <p:sp>
        <p:nvSpPr>
          <p:cNvPr id="3" name="文本框 2"/>
          <p:cNvSpPr txBox="1">
            <a:spLocks noChangeArrowheads="1"/>
          </p:cNvSpPr>
          <p:nvPr/>
        </p:nvSpPr>
        <p:spPr bwMode="auto">
          <a:xfrm>
            <a:off x="2483768" y="1851670"/>
            <a:ext cx="647700" cy="739775"/>
          </a:xfrm>
          <a:prstGeom prst="rect">
            <a:avLst/>
          </a:prstGeom>
          <a:noFill/>
          <a:ln w="9525">
            <a:noFill/>
            <a:miter lim="800000"/>
          </a:ln>
        </p:spPr>
        <p:txBody>
          <a:bodyPr>
            <a:spAutoFit/>
          </a:bodyPr>
          <a:lstStyle/>
          <a:p>
            <a:pPr>
              <a:lnSpc>
                <a:spcPct val="150000"/>
              </a:lnSpc>
            </a:pPr>
            <a:r>
              <a:rPr lang="en-US" altLang="zh-CN" sz="2800" b="1" dirty="0">
                <a:solidFill>
                  <a:srgbClr val="FF0000"/>
                </a:solidFill>
                <a:latin typeface="Times New Roman" panose="02020603050405020304" pitchFamily="18" charset="0"/>
              </a:rPr>
              <a:t>D</a:t>
            </a:r>
          </a:p>
        </p:txBody>
      </p:sp>
      <p:sp>
        <p:nvSpPr>
          <p:cNvPr id="118787" name="TextBox 3"/>
          <p:cNvSpPr txBox="1">
            <a:spLocks noChangeArrowheads="1"/>
          </p:cNvSpPr>
          <p:nvPr/>
        </p:nvSpPr>
        <p:spPr bwMode="auto">
          <a:xfrm>
            <a:off x="611188" y="814388"/>
            <a:ext cx="2592387" cy="523875"/>
          </a:xfrm>
          <a:prstGeom prst="rect">
            <a:avLst/>
          </a:prstGeom>
          <a:noFill/>
          <a:ln w="9525">
            <a:noFill/>
            <a:miter lim="800000"/>
          </a:ln>
        </p:spPr>
        <p:txBody>
          <a:bodyPr>
            <a:spAutoFit/>
          </a:bodyPr>
          <a:lstStyle/>
          <a:p>
            <a:r>
              <a:rPr lang="en-US" altLang="zh-CN" sz="2800" b="1">
                <a:solidFill>
                  <a:srgbClr val="002060"/>
                </a:solidFill>
                <a:latin typeface="微软雅黑" panose="020B0503020204020204" pitchFamily="34" charset="-122"/>
                <a:ea typeface="微软雅黑" panose="020B0503020204020204" pitchFamily="34" charset="-122"/>
              </a:rPr>
              <a:t>Ⅲ.</a:t>
            </a:r>
            <a:r>
              <a:rPr lang="zh-CN" altLang="en-US" sz="2800" b="1">
                <a:solidFill>
                  <a:srgbClr val="002060"/>
                </a:solidFill>
                <a:latin typeface="微软雅黑" panose="020B0503020204020204" pitchFamily="34" charset="-122"/>
                <a:ea typeface="微软雅黑" panose="020B0503020204020204" pitchFamily="34" charset="-122"/>
              </a:rPr>
              <a:t>单项选择。</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9" name="文本框 1"/>
          <p:cNvSpPr txBox="1">
            <a:spLocks noChangeArrowheads="1"/>
          </p:cNvSpPr>
          <p:nvPr/>
        </p:nvSpPr>
        <p:spPr bwMode="auto">
          <a:xfrm>
            <a:off x="523875" y="788988"/>
            <a:ext cx="7688263" cy="3711785"/>
          </a:xfrm>
          <a:prstGeom prst="rect">
            <a:avLst/>
          </a:prstGeom>
          <a:noFill/>
          <a:ln w="9525">
            <a:noFill/>
            <a:miter lim="800000"/>
          </a:ln>
        </p:spPr>
        <p:txBody>
          <a:bodyPr>
            <a:spAutoFit/>
          </a:bodyPr>
          <a:lstStyle/>
          <a:p>
            <a:pPr>
              <a:lnSpc>
                <a:spcPct val="120000"/>
              </a:lnSpc>
            </a:pPr>
            <a:r>
              <a:rPr lang="en-US" altLang="zh-CN" sz="2800" b="1" dirty="0">
                <a:latin typeface="Times New Roman" panose="02020603050405020304" pitchFamily="18" charset="0"/>
              </a:rPr>
              <a:t>2. The movie is ______ wonderful ______ I want   </a:t>
            </a:r>
          </a:p>
          <a:p>
            <a:pPr>
              <a:lnSpc>
                <a:spcPct val="120000"/>
              </a:lnSpc>
            </a:pPr>
            <a:r>
              <a:rPr lang="en-US" altLang="zh-CN" sz="2800" b="1" dirty="0">
                <a:latin typeface="Times New Roman" panose="02020603050405020304" pitchFamily="18" charset="0"/>
              </a:rPr>
              <a:t>    to see it again.</a:t>
            </a:r>
          </a:p>
          <a:p>
            <a:pPr>
              <a:lnSpc>
                <a:spcPct val="120000"/>
              </a:lnSpc>
            </a:pPr>
            <a:r>
              <a:rPr lang="en-US" altLang="zh-CN" sz="2800" b="1" dirty="0">
                <a:latin typeface="Times New Roman" panose="02020603050405020304" pitchFamily="18" charset="0"/>
              </a:rPr>
              <a:t>      A. too; to    B. so; that   C. as; as      D. so; as</a:t>
            </a:r>
          </a:p>
          <a:p>
            <a:pPr>
              <a:lnSpc>
                <a:spcPct val="120000"/>
              </a:lnSpc>
            </a:pPr>
            <a:r>
              <a:rPr lang="en-US" altLang="zh-CN" sz="2800" b="1" dirty="0">
                <a:latin typeface="Times New Roman" panose="02020603050405020304" pitchFamily="18" charset="0"/>
              </a:rPr>
              <a:t>3. Write it _______ possible and try not to make </a:t>
            </a:r>
          </a:p>
          <a:p>
            <a:pPr>
              <a:lnSpc>
                <a:spcPct val="120000"/>
              </a:lnSpc>
            </a:pPr>
            <a:r>
              <a:rPr lang="en-US" altLang="zh-CN" sz="2800" b="1" dirty="0">
                <a:latin typeface="Times New Roman" panose="02020603050405020304" pitchFamily="18" charset="0"/>
              </a:rPr>
              <a:t>    any mistakes.</a:t>
            </a:r>
          </a:p>
          <a:p>
            <a:pPr>
              <a:lnSpc>
                <a:spcPct val="120000"/>
              </a:lnSpc>
            </a:pPr>
            <a:r>
              <a:rPr lang="en-US" altLang="zh-CN" sz="2800" b="1" dirty="0">
                <a:latin typeface="Times New Roman" panose="02020603050405020304" pitchFamily="18" charset="0"/>
              </a:rPr>
              <a:t>      A. as careful as          B. as carefully as    </a:t>
            </a:r>
          </a:p>
          <a:p>
            <a:pPr>
              <a:lnSpc>
                <a:spcPct val="120000"/>
              </a:lnSpc>
            </a:pPr>
            <a:r>
              <a:rPr lang="en-US" altLang="zh-CN" sz="2800" b="1" dirty="0">
                <a:latin typeface="Times New Roman" panose="02020603050405020304" pitchFamily="18" charset="0"/>
              </a:rPr>
              <a:t>      C. more careful         D. less careful</a:t>
            </a:r>
          </a:p>
        </p:txBody>
      </p:sp>
      <p:sp>
        <p:nvSpPr>
          <p:cNvPr id="3" name="文本框 2"/>
          <p:cNvSpPr txBox="1">
            <a:spLocks noChangeArrowheads="1"/>
          </p:cNvSpPr>
          <p:nvPr/>
        </p:nvSpPr>
        <p:spPr bwMode="auto">
          <a:xfrm>
            <a:off x="3240512" y="788988"/>
            <a:ext cx="763587" cy="563562"/>
          </a:xfrm>
          <a:prstGeom prst="rect">
            <a:avLst/>
          </a:prstGeom>
          <a:noFill/>
          <a:ln w="9525">
            <a:noFill/>
            <a:miter lim="800000"/>
          </a:ln>
        </p:spPr>
        <p:txBody>
          <a:bodyPr>
            <a:spAutoFit/>
          </a:bodyPr>
          <a:lstStyle/>
          <a:p>
            <a:pPr>
              <a:lnSpc>
                <a:spcPct val="120000"/>
              </a:lnSpc>
            </a:pPr>
            <a:r>
              <a:rPr lang="en-US" altLang="zh-CN" sz="2800" b="1">
                <a:solidFill>
                  <a:srgbClr val="FF0000"/>
                </a:solidFill>
                <a:latin typeface="Times New Roman" panose="02020603050405020304" pitchFamily="18" charset="0"/>
              </a:rPr>
              <a:t>B</a:t>
            </a:r>
          </a:p>
        </p:txBody>
      </p:sp>
      <p:sp>
        <p:nvSpPr>
          <p:cNvPr id="4" name="文本框 3"/>
          <p:cNvSpPr txBox="1">
            <a:spLocks noChangeArrowheads="1"/>
          </p:cNvSpPr>
          <p:nvPr/>
        </p:nvSpPr>
        <p:spPr bwMode="auto">
          <a:xfrm>
            <a:off x="2614133" y="2362305"/>
            <a:ext cx="603250" cy="565150"/>
          </a:xfrm>
          <a:prstGeom prst="rect">
            <a:avLst/>
          </a:prstGeom>
          <a:noFill/>
          <a:ln w="9525">
            <a:noFill/>
            <a:miter lim="800000"/>
          </a:ln>
        </p:spPr>
        <p:txBody>
          <a:bodyPr>
            <a:spAutoFit/>
          </a:bodyPr>
          <a:lstStyle/>
          <a:p>
            <a:pPr>
              <a:lnSpc>
                <a:spcPct val="120000"/>
              </a:lnSpc>
            </a:pPr>
            <a:r>
              <a:rPr lang="en-US" altLang="zh-CN" sz="2800" b="1">
                <a:solidFill>
                  <a:srgbClr val="FF0000"/>
                </a:solidFill>
                <a:latin typeface="Times New Roman" panose="02020603050405020304" pitchFamily="18" charset="0"/>
              </a:rPr>
              <a:t>B</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00088" y="1924050"/>
            <a:ext cx="7777162" cy="1316038"/>
          </a:xfrm>
          <a:prstGeom prst="rect">
            <a:avLst/>
          </a:prstGeom>
        </p:spPr>
        <p:txBody>
          <a:bodyPr>
            <a:spAutoFit/>
          </a:bodyPr>
          <a:lstStyle/>
          <a:p>
            <a:pPr marL="231775" indent="-231775" algn="just">
              <a:lnSpc>
                <a:spcPct val="150000"/>
              </a:lnSpc>
              <a:spcAft>
                <a:spcPts val="0"/>
              </a:spcAft>
              <a:defRPr/>
            </a:pPr>
            <a:r>
              <a:rPr lang="en-US" altLang="zh-CN" sz="2800" b="1" kern="100" dirty="0">
                <a:solidFill>
                  <a:srgbClr val="002060"/>
                </a:solidFill>
                <a:latin typeface="Times New Roman" panose="02020603050405020304"/>
                <a:ea typeface="宋体" panose="02010600030101010101" pitchFamily="2" charset="-122"/>
                <a:cs typeface="Times New Roman" panose="02020603050405020304"/>
              </a:rPr>
              <a:t>The manager will be so busy next month, that he has to c__________ a few unimportant meetings.</a:t>
            </a:r>
            <a:endParaRPr lang="zh-CN" altLang="zh-CN" sz="2800" kern="100" dirty="0">
              <a:solidFill>
                <a:srgbClr val="002060"/>
              </a:solidFill>
              <a:latin typeface="Calibri" panose="020F0502020204030204"/>
              <a:ea typeface="宋体" panose="02010600030101010101" pitchFamily="2" charset="-122"/>
              <a:cs typeface="Times New Roman" panose="02020603050405020304"/>
            </a:endParaRPr>
          </a:p>
        </p:txBody>
      </p:sp>
      <p:sp>
        <p:nvSpPr>
          <p:cNvPr id="120834" name="TextBox 1"/>
          <p:cNvSpPr txBox="1">
            <a:spLocks noChangeArrowheads="1"/>
          </p:cNvSpPr>
          <p:nvPr/>
        </p:nvSpPr>
        <p:spPr bwMode="auto">
          <a:xfrm>
            <a:off x="755650" y="700088"/>
            <a:ext cx="2592388" cy="584200"/>
          </a:xfrm>
          <a:prstGeom prst="rect">
            <a:avLst/>
          </a:prstGeom>
          <a:noFill/>
          <a:ln w="9525">
            <a:noFill/>
            <a:miter lim="800000"/>
          </a:ln>
        </p:spPr>
        <p:txBody>
          <a:bodyPr>
            <a:spAutoFit/>
          </a:bodyPr>
          <a:lstStyle/>
          <a:p>
            <a:pPr marL="457200" indent="-457200">
              <a:buFont typeface="Wingdings" panose="05000000000000000000" pitchFamily="2" charset="2"/>
              <a:buChar char="Ø"/>
            </a:pPr>
            <a:r>
              <a:rPr lang="zh-CN" altLang="en-US" sz="3200" b="1">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中考链接</a:t>
            </a:r>
          </a:p>
        </p:txBody>
      </p:sp>
      <p:sp>
        <p:nvSpPr>
          <p:cNvPr id="4" name="TextBox 3"/>
          <p:cNvSpPr txBox="1">
            <a:spLocks noChangeArrowheads="1"/>
          </p:cNvSpPr>
          <p:nvPr/>
        </p:nvSpPr>
        <p:spPr bwMode="auto">
          <a:xfrm>
            <a:off x="2225675" y="2560638"/>
            <a:ext cx="1152525" cy="738187"/>
          </a:xfrm>
          <a:prstGeom prst="rect">
            <a:avLst/>
          </a:prstGeom>
          <a:noFill/>
          <a:ln w="9525">
            <a:noFill/>
            <a:miter lim="800000"/>
          </a:ln>
        </p:spPr>
        <p:txBody>
          <a:bodyPr>
            <a:spAutoFit/>
          </a:bodyPr>
          <a:lstStyle/>
          <a:p>
            <a:pPr>
              <a:lnSpc>
                <a:spcPct val="150000"/>
              </a:lnSpc>
            </a:pPr>
            <a:r>
              <a:rPr lang="en-US" altLang="zh-CN" sz="2800" b="1">
                <a:solidFill>
                  <a:srgbClr val="FF0000"/>
                </a:solidFill>
                <a:latin typeface="Times New Roman" panose="02020603050405020304" pitchFamily="18" charset="0"/>
                <a:cs typeface="Times New Roman" panose="02020603050405020304" pitchFamily="18" charset="0"/>
              </a:rPr>
              <a:t>ancel</a:t>
            </a:r>
            <a:endParaRPr lang="zh-CN" altLang="en-US" sz="2800" b="1">
              <a:solidFill>
                <a:srgbClr val="FF0000"/>
              </a:solidFill>
              <a:latin typeface="Times New Roman" panose="02020603050405020304" pitchFamily="18" charset="0"/>
              <a:cs typeface="Times New Roman" panose="02020603050405020304" pitchFamily="18" charset="0"/>
            </a:endParaRPr>
          </a:p>
        </p:txBody>
      </p:sp>
      <p:sp>
        <p:nvSpPr>
          <p:cNvPr id="5" name="圆角矩形标注 4"/>
          <p:cNvSpPr/>
          <p:nvPr/>
        </p:nvSpPr>
        <p:spPr>
          <a:xfrm>
            <a:off x="4132263" y="3336925"/>
            <a:ext cx="4313237" cy="696913"/>
          </a:xfrm>
          <a:prstGeom prst="wedgeRoundRectCallout">
            <a:avLst>
              <a:gd name="adj1" fmla="val -3821"/>
              <a:gd name="adj2" fmla="val -46896"/>
              <a:gd name="adj3" fmla="val 16667"/>
            </a:avLst>
          </a:prstGeom>
          <a:noFill/>
          <a:ln w="12700" cap="flat" cmpd="sng" algn="ctr">
            <a:solidFill>
              <a:schemeClr val="accent2">
                <a:lumMod val="60000"/>
                <a:lumOff val="40000"/>
              </a:schemeClr>
            </a:solidFill>
            <a:prstDash val="solid"/>
          </a:ln>
          <a:effectLst>
            <a:outerShdw blurRad="40000" dist="23000" dir="5400000" rotWithShape="0">
              <a:srgbClr val="000000">
                <a:alpha val="35000"/>
              </a:srgbClr>
            </a:outerShdw>
          </a:effectLst>
        </p:spPr>
        <p:txBody>
          <a:bodyPr anchor="ctr"/>
          <a:lstStyle/>
          <a:p>
            <a:pPr fontAlgn="auto">
              <a:lnSpc>
                <a:spcPct val="120000"/>
              </a:lnSpc>
              <a:spcBef>
                <a:spcPts val="0"/>
              </a:spcBef>
              <a:spcAft>
                <a:spcPts val="0"/>
              </a:spcAft>
              <a:buFont typeface="Arial" panose="020B0604020202020204" pitchFamily="34" charset="0"/>
              <a:buNone/>
              <a:defRPr/>
            </a:pPr>
            <a:r>
              <a:rPr lang="zh-CN" altLang="en-US" sz="1600" kern="0" dirty="0">
                <a:solidFill>
                  <a:schemeClr val="accent6">
                    <a:lumMod val="50000"/>
                  </a:schemeClr>
                </a:solidFill>
                <a:latin typeface="Calibri" panose="020F0502020204030204"/>
                <a:ea typeface="黑体" panose="02010609060101010101" pitchFamily="49" charset="-122"/>
                <a:cs typeface="Times New Roman" panose="02020603050405020304" pitchFamily="18" charset="0"/>
              </a:rPr>
              <a:t>句意为“经理下个月会很忙，以至于他不得不取消几个不重要的会议。”</a:t>
            </a:r>
            <a:endParaRPr lang="en-US" altLang="zh-CN" sz="1600" kern="0" dirty="0">
              <a:solidFill>
                <a:schemeClr val="accent6">
                  <a:lumMod val="50000"/>
                </a:schemeClr>
              </a:solidFill>
              <a:latin typeface="Calibri" panose="020F0502020204030204"/>
              <a:ea typeface="黑体" panose="02010609060101010101" pitchFamily="49"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文本框 277508"/>
          <p:cNvSpPr txBox="1">
            <a:spLocks noChangeArrowheads="1"/>
          </p:cNvSpPr>
          <p:nvPr/>
        </p:nvSpPr>
        <p:spPr bwMode="auto">
          <a:xfrm>
            <a:off x="684213" y="1635125"/>
            <a:ext cx="7451725" cy="2676525"/>
          </a:xfrm>
          <a:prstGeom prst="rect">
            <a:avLst/>
          </a:prstGeom>
          <a:noFill/>
          <a:ln w="9525">
            <a:noFill/>
            <a:miter lim="800000"/>
          </a:ln>
        </p:spPr>
        <p:txBody>
          <a:bodyPr>
            <a:spAutoFit/>
          </a:bodyPr>
          <a:lstStyle/>
          <a:p>
            <a:pPr marL="457200" indent="-457200">
              <a:lnSpc>
                <a:spcPct val="150000"/>
              </a:lnSpc>
              <a:buClr>
                <a:srgbClr val="002060"/>
              </a:buClr>
              <a:buFont typeface="Wingdings" panose="05000000000000000000" pitchFamily="2" charset="2"/>
              <a:buChar char="ü"/>
            </a:pPr>
            <a:r>
              <a:rPr lang="en-US" altLang="zh-CN" sz="2800" b="1" dirty="0">
                <a:solidFill>
                  <a:srgbClr val="002060"/>
                </a:solidFill>
                <a:latin typeface="Comic Sans MS" panose="030F0702030302020204" pitchFamily="66" charset="0"/>
              </a:rPr>
              <a:t>Make a conversation </a:t>
            </a:r>
            <a:r>
              <a:rPr lang="en-US" altLang="zh-CN" sz="2800" b="1">
                <a:solidFill>
                  <a:srgbClr val="002060"/>
                </a:solidFill>
                <a:latin typeface="Comic Sans MS" panose="030F0702030302020204" pitchFamily="66" charset="0"/>
              </a:rPr>
              <a:t>like Section B 2e.</a:t>
            </a:r>
            <a:endParaRPr lang="en-US" altLang="zh-CN" sz="2800" b="1" dirty="0">
              <a:solidFill>
                <a:srgbClr val="002060"/>
              </a:solidFill>
              <a:latin typeface="Comic Sans MS" panose="030F0702030302020204" pitchFamily="66" charset="0"/>
            </a:endParaRPr>
          </a:p>
          <a:p>
            <a:pPr marL="457200" indent="-457200">
              <a:lnSpc>
                <a:spcPct val="150000"/>
              </a:lnSpc>
              <a:buClr>
                <a:srgbClr val="002060"/>
              </a:buClr>
              <a:buFont typeface="Wingdings" panose="05000000000000000000" pitchFamily="2" charset="2"/>
              <a:buChar char="ü"/>
            </a:pPr>
            <a:r>
              <a:rPr lang="en-US" altLang="zh-CN" sz="2800" b="1" dirty="0">
                <a:solidFill>
                  <a:srgbClr val="002060"/>
                </a:solidFill>
                <a:latin typeface="Comic Sans MS" panose="030F0702030302020204" pitchFamily="66" charset="0"/>
              </a:rPr>
              <a:t>Interview two Ss and write down their </a:t>
            </a:r>
          </a:p>
          <a:p>
            <a:pPr>
              <a:lnSpc>
                <a:spcPct val="150000"/>
              </a:lnSpc>
              <a:buClr>
                <a:srgbClr val="002060"/>
              </a:buClr>
            </a:pPr>
            <a:r>
              <a:rPr lang="en-US" altLang="zh-CN" sz="2800" b="1" dirty="0">
                <a:solidFill>
                  <a:srgbClr val="002060"/>
                </a:solidFill>
                <a:latin typeface="Comic Sans MS" panose="030F0702030302020204" pitchFamily="66" charset="0"/>
              </a:rPr>
              <a:t>  interesting stories</a:t>
            </a:r>
            <a:r>
              <a:rPr lang="en-US" altLang="zh-CN" sz="2800" b="1" dirty="0">
                <a:solidFill>
                  <a:srgbClr val="00B050"/>
                </a:solidFill>
                <a:latin typeface="Comic Sans MS" panose="030F0702030302020204" pitchFamily="66" charset="0"/>
              </a:rPr>
              <a:t> </a:t>
            </a:r>
            <a:r>
              <a:rPr lang="en-US" altLang="zh-CN" sz="2800" b="1" dirty="0">
                <a:solidFill>
                  <a:srgbClr val="002060"/>
                </a:solidFill>
                <a:latin typeface="Comic Sans MS" panose="030F0702030302020204" pitchFamily="66" charset="0"/>
              </a:rPr>
              <a:t>that happened on </a:t>
            </a:r>
          </a:p>
          <a:p>
            <a:pPr>
              <a:lnSpc>
                <a:spcPct val="150000"/>
              </a:lnSpc>
              <a:buClr>
                <a:srgbClr val="002060"/>
              </a:buClr>
            </a:pPr>
            <a:r>
              <a:rPr lang="en-US" altLang="zh-CN" sz="2800" b="1" dirty="0">
                <a:solidFill>
                  <a:srgbClr val="002060"/>
                </a:solidFill>
                <a:latin typeface="Comic Sans MS" panose="030F0702030302020204" pitchFamily="66" charset="0"/>
              </a:rPr>
              <a:t>  April Fool’s Day.</a:t>
            </a:r>
          </a:p>
        </p:txBody>
      </p:sp>
      <p:sp>
        <p:nvSpPr>
          <p:cNvPr id="99330" name="文本框 3"/>
          <p:cNvSpPr txBox="1"/>
          <p:nvPr/>
        </p:nvSpPr>
        <p:spPr>
          <a:xfrm>
            <a:off x="3051175" y="771525"/>
            <a:ext cx="3105150" cy="898525"/>
          </a:xfrm>
          <a:prstGeom prst="rect">
            <a:avLst/>
          </a:prstGeom>
          <a:noFill/>
          <a:ln w="9525">
            <a:noFill/>
          </a:ln>
        </p:spPr>
        <p:txBody>
          <a:bodyPr lIns="51435" tIns="25717" rIns="51435" bIns="25717">
            <a:spAutoFit/>
          </a:bodyPr>
          <a:lstStyle/>
          <a:p>
            <a:pPr>
              <a:lnSpc>
                <a:spcPct val="125000"/>
              </a:lnSpc>
              <a:defRPr/>
            </a:pPr>
            <a:r>
              <a:rPr lang="en-US" altLang="zh-CN" sz="4400" b="1">
                <a:solidFill>
                  <a:srgbClr val="0000FF"/>
                </a:solidFill>
                <a:effectLst>
                  <a:outerShdw blurRad="38100" dist="38100" dir="2700000" algn="tl">
                    <a:srgbClr val="C0C0C0"/>
                  </a:outerShdw>
                </a:effectLst>
                <a:latin typeface="Arial Unicode MS" panose="020B0604020202020204" charset="-122"/>
                <a:ea typeface="宋体" panose="02010600030101010101" pitchFamily="2" charset="-122"/>
              </a:rPr>
              <a:t>Homework</a:t>
            </a:r>
            <a:endParaRPr lang="en-US" altLang="zh-CN" sz="3300">
              <a:solidFill>
                <a:srgbClr val="0000E1"/>
              </a:solidFill>
              <a:effectLst>
                <a:outerShdw blurRad="38100" dist="38100" dir="2700000" algn="tl">
                  <a:srgbClr val="C0C0C0"/>
                </a:outerShdw>
              </a:effectLst>
              <a:latin typeface="Arial" panose="020B0604020202020204" pitchFamily="34" charset="0"/>
              <a:ea typeface="宋体" panose="02010600030101010101" pitchFamily="2" charset="-122"/>
            </a:endParaRPr>
          </a:p>
        </p:txBody>
      </p:sp>
    </p:spTree>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23906" name="文本框 3"/>
          <p:cNvSpPr txBox="1">
            <a:spLocks noChangeArrowheads="1"/>
          </p:cNvSpPr>
          <p:nvPr/>
        </p:nvSpPr>
        <p:spPr bwMode="auto">
          <a:xfrm>
            <a:off x="652463" y="1708150"/>
            <a:ext cx="7834312" cy="1108075"/>
          </a:xfrm>
          <a:prstGeom prst="rect">
            <a:avLst/>
          </a:prstGeom>
          <a:noFill/>
          <a:ln w="9525">
            <a:noFill/>
            <a:miter lim="800000"/>
          </a:ln>
        </p:spPr>
        <p:txBody>
          <a:bodyPr wrap="none">
            <a:spAutoFit/>
          </a:bodyPr>
          <a:lstStyle/>
          <a:p>
            <a:pPr algn="ctr" defTabSz="685800">
              <a:buFont typeface="Arial" panose="020B0604020202020204" pitchFamily="34" charset="0"/>
              <a:buNone/>
            </a:pPr>
            <a:r>
              <a:rPr lang="zh-CN" altLang="en-US" sz="6600" b="1" noProof="1">
                <a:solidFill>
                  <a:srgbClr val="FF6600"/>
                </a:solidFill>
                <a:latin typeface="宋体" panose="02010600030101010101" pitchFamily="2" charset="-122"/>
              </a:rPr>
              <a:t>七彩课堂  伴你成长</a:t>
            </a: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矩形 480257"/>
          <p:cNvSpPr>
            <a:spLocks noChangeArrowheads="1"/>
          </p:cNvSpPr>
          <p:nvPr/>
        </p:nvSpPr>
        <p:spPr bwMode="auto">
          <a:xfrm>
            <a:off x="1540628" y="589650"/>
            <a:ext cx="7056437" cy="1754188"/>
          </a:xfrm>
          <a:prstGeom prst="rect">
            <a:avLst/>
          </a:prstGeom>
          <a:noFill/>
          <a:ln w="9525">
            <a:noFill/>
            <a:miter lim="800000"/>
          </a:ln>
        </p:spPr>
        <p:txBody>
          <a:bodyPr>
            <a:spAutoFit/>
          </a:bodyPr>
          <a:lstStyle/>
          <a:p>
            <a:r>
              <a:rPr lang="en-US" altLang="zh-CN" sz="2700" b="1" dirty="0">
                <a:solidFill>
                  <a:srgbClr val="0000FF"/>
                </a:solidFill>
              </a:rPr>
              <a:t>Have you ever played jokes on others, especially on April Fool’s Day? Have you ever been fooled by others? Tell your story to your partner?</a:t>
            </a:r>
          </a:p>
        </p:txBody>
      </p:sp>
      <p:sp>
        <p:nvSpPr>
          <p:cNvPr id="7" name="单圆角矩形 6"/>
          <p:cNvSpPr/>
          <p:nvPr/>
        </p:nvSpPr>
        <p:spPr bwMode="auto">
          <a:xfrm>
            <a:off x="755650" y="906463"/>
            <a:ext cx="630238" cy="585787"/>
          </a:xfrm>
          <a:prstGeom prst="round1Rect">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lnSpc>
                <a:spcPct val="125000"/>
              </a:lnSpc>
              <a:defRPr/>
            </a:pPr>
            <a:r>
              <a:rPr kumimoji="1" lang="en-US" altLang="zh-CN" sz="3000" b="1" noProof="1">
                <a:solidFill>
                  <a:schemeClr val="bg1"/>
                </a:solidFill>
              </a:rPr>
              <a:t>2a</a:t>
            </a:r>
            <a:endParaRPr kumimoji="1" lang="zh-CN" altLang="en-US" sz="3000" b="1" noProof="1">
              <a:solidFill>
                <a:schemeClr val="bg1"/>
              </a:solidFill>
            </a:endParaRPr>
          </a:p>
        </p:txBody>
      </p:sp>
      <p:pic>
        <p:nvPicPr>
          <p:cNvPr id="205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07153" y="2288248"/>
            <a:ext cx="3527673" cy="25507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4"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1520" y="2258707"/>
            <a:ext cx="4655633" cy="261879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矩形 481281" descr="纸莎草纸"/>
          <p:cNvSpPr>
            <a:spLocks noChangeArrowheads="1"/>
          </p:cNvSpPr>
          <p:nvPr/>
        </p:nvSpPr>
        <p:spPr bwMode="auto">
          <a:xfrm>
            <a:off x="3543300" y="815975"/>
            <a:ext cx="1706563" cy="460375"/>
          </a:xfrm>
          <a:prstGeom prst="rect">
            <a:avLst/>
          </a:prstGeom>
          <a:blipFill dpi="0" rotWithShape="1">
            <a:blip r:embed="rId3"/>
            <a:srcRect/>
            <a:tile tx="0" ty="0" sx="100000" sy="100000" flip="none" algn="tl"/>
          </a:blipFill>
          <a:ln w="9525">
            <a:noFill/>
            <a:miter lim="800000"/>
          </a:ln>
        </p:spPr>
        <p:txBody>
          <a:bodyPr wrap="none">
            <a:spAutoFit/>
          </a:bodyPr>
          <a:lstStyle/>
          <a:p>
            <a:pPr marL="342900" indent="-342900" eaLnBrk="0" hangingPunct="0">
              <a:spcBef>
                <a:spcPct val="20000"/>
              </a:spcBef>
            </a:pPr>
            <a:r>
              <a:rPr lang="zh-CN" altLang="en-US" sz="2400" b="1">
                <a:solidFill>
                  <a:schemeClr val="tx2"/>
                </a:solidFill>
                <a:latin typeface="Times New Roman" panose="02020603050405020304" pitchFamily="18" charset="0"/>
                <a:ea typeface="华文隶书" panose="02010800040101010101" charset="-122"/>
                <a:cs typeface="华文隶书" panose="02010800040101010101" charset="-122"/>
              </a:rPr>
              <a:t>搞怪愚人节</a:t>
            </a:r>
          </a:p>
        </p:txBody>
      </p:sp>
      <p:pic>
        <p:nvPicPr>
          <p:cNvPr id="481283" name="图片 481282"/>
          <p:cNvPicPr>
            <a:picLocks noChangeAspect="1" noChangeArrowheads="1"/>
          </p:cNvPicPr>
          <p:nvPr/>
        </p:nvPicPr>
        <p:blipFill>
          <a:blip r:embed="rId4"/>
          <a:srcRect/>
          <a:stretch>
            <a:fillRect/>
          </a:stretch>
        </p:blipFill>
        <p:spPr bwMode="auto">
          <a:xfrm>
            <a:off x="2659063" y="1611313"/>
            <a:ext cx="4000500" cy="3121025"/>
          </a:xfrm>
          <a:prstGeom prst="rect">
            <a:avLst/>
          </a:prstGeom>
          <a:noFill/>
          <a:ln w="9525">
            <a:noFill/>
            <a:miter lim="800000"/>
            <a:headEnd/>
            <a:tailEnd/>
          </a:ln>
        </p:spPr>
      </p:pic>
      <p:pic>
        <p:nvPicPr>
          <p:cNvPr id="59395" name="图片 481283"/>
          <p:cNvPicPr>
            <a:picLocks noChangeAspect="1" noChangeArrowheads="1"/>
          </p:cNvPicPr>
          <p:nvPr/>
        </p:nvPicPr>
        <p:blipFill>
          <a:blip r:embed="rId5"/>
          <a:srcRect/>
          <a:stretch>
            <a:fillRect/>
          </a:stretch>
        </p:blipFill>
        <p:spPr bwMode="auto">
          <a:xfrm>
            <a:off x="1428750" y="1250950"/>
            <a:ext cx="742950" cy="153670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481283"/>
                                        </p:tgtEl>
                                        <p:attrNameLst>
                                          <p:attrName>style.visibility</p:attrName>
                                        </p:attrNameLst>
                                      </p:cBhvr>
                                      <p:to>
                                        <p:strVal val="visible"/>
                                      </p:to>
                                    </p:set>
                                    <p:anim calcmode="lin" valueType="num">
                                      <p:cBhvr>
                                        <p:cTn id="7" dur="1" fill="hold"/>
                                        <p:tgtEl>
                                          <p:spTgt spid="481283"/>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2306" name="图片 482305" descr="2"/>
          <p:cNvPicPr>
            <a:picLocks noChangeAspect="1" noChangeArrowheads="1"/>
          </p:cNvPicPr>
          <p:nvPr/>
        </p:nvPicPr>
        <p:blipFill>
          <a:blip r:embed="rId3"/>
          <a:srcRect/>
          <a:stretch>
            <a:fillRect/>
          </a:stretch>
        </p:blipFill>
        <p:spPr bwMode="auto">
          <a:xfrm>
            <a:off x="2411413" y="1085850"/>
            <a:ext cx="5086350" cy="3324225"/>
          </a:xfrm>
          <a:prstGeom prst="rect">
            <a:avLst/>
          </a:prstGeom>
          <a:noFill/>
          <a:ln w="9525">
            <a:noFill/>
            <a:miter lim="800000"/>
            <a:headEnd/>
            <a:tailEnd/>
          </a:ln>
        </p:spPr>
      </p:pic>
      <p:sp>
        <p:nvSpPr>
          <p:cNvPr id="482307" name="文本框 482306"/>
          <p:cNvSpPr txBox="1">
            <a:spLocks noChangeArrowheads="1"/>
          </p:cNvSpPr>
          <p:nvPr/>
        </p:nvSpPr>
        <p:spPr bwMode="auto">
          <a:xfrm>
            <a:off x="3348038" y="1492250"/>
            <a:ext cx="1708150" cy="617538"/>
          </a:xfrm>
          <a:prstGeom prst="rect">
            <a:avLst/>
          </a:prstGeom>
          <a:noFill/>
          <a:ln w="9525">
            <a:noFill/>
            <a:miter lim="800000"/>
          </a:ln>
        </p:spPr>
        <p:txBody>
          <a:bodyPr>
            <a:spAutoFit/>
          </a:bodyPr>
          <a:lstStyle/>
          <a:p>
            <a:pPr marL="342900" indent="-342900" eaLnBrk="0" hangingPunct="0">
              <a:lnSpc>
                <a:spcPct val="70000"/>
              </a:lnSpc>
              <a:spcBef>
                <a:spcPct val="50000"/>
              </a:spcBef>
            </a:pPr>
            <a:r>
              <a:rPr lang="zh-CN" altLang="en-US" b="1">
                <a:latin typeface="Times New Roman" panose="02020603050405020304" pitchFamily="18" charset="0"/>
              </a:rPr>
              <a:t>老师叫你马上</a:t>
            </a:r>
          </a:p>
          <a:p>
            <a:pPr marL="342900" indent="-342900" eaLnBrk="0" hangingPunct="0">
              <a:lnSpc>
                <a:spcPct val="70000"/>
              </a:lnSpc>
              <a:spcBef>
                <a:spcPct val="50000"/>
              </a:spcBef>
            </a:pPr>
            <a:r>
              <a:rPr lang="zh-CN" altLang="en-US" b="1">
                <a:latin typeface="Times New Roman" panose="02020603050405020304" pitchFamily="18" charset="0"/>
              </a:rPr>
              <a:t>去他办公室！</a:t>
            </a:r>
          </a:p>
        </p:txBody>
      </p:sp>
      <p:sp>
        <p:nvSpPr>
          <p:cNvPr id="482308" name="文本框 482307"/>
          <p:cNvSpPr txBox="1">
            <a:spLocks noChangeArrowheads="1"/>
          </p:cNvSpPr>
          <p:nvPr/>
        </p:nvSpPr>
        <p:spPr bwMode="auto">
          <a:xfrm>
            <a:off x="5508625" y="1470025"/>
            <a:ext cx="1601788" cy="741363"/>
          </a:xfrm>
          <a:prstGeom prst="rect">
            <a:avLst/>
          </a:prstGeom>
          <a:noFill/>
          <a:ln w="9525">
            <a:noFill/>
            <a:miter lim="800000"/>
          </a:ln>
        </p:spPr>
        <p:txBody>
          <a:bodyPr>
            <a:spAutoFit/>
          </a:bodyPr>
          <a:lstStyle/>
          <a:p>
            <a:pPr marL="342900" indent="-342900" eaLnBrk="0" hangingPunct="0">
              <a:lnSpc>
                <a:spcPct val="45000"/>
              </a:lnSpc>
              <a:spcBef>
                <a:spcPct val="50000"/>
              </a:spcBef>
            </a:pPr>
            <a:r>
              <a:rPr lang="zh-CN" altLang="en-US" b="1">
                <a:latin typeface="Times New Roman" panose="02020603050405020304" pitchFamily="18" charset="0"/>
              </a:rPr>
              <a:t>对噢，老师</a:t>
            </a:r>
          </a:p>
          <a:p>
            <a:pPr marL="342900" indent="-342900" eaLnBrk="0" hangingPunct="0">
              <a:lnSpc>
                <a:spcPct val="45000"/>
              </a:lnSpc>
              <a:spcBef>
                <a:spcPct val="50000"/>
              </a:spcBef>
            </a:pPr>
            <a:r>
              <a:rPr lang="zh-CN" altLang="en-US" b="1">
                <a:latin typeface="Times New Roman" panose="02020603050405020304" pitchFamily="18" charset="0"/>
              </a:rPr>
              <a:t>让我通知你</a:t>
            </a:r>
          </a:p>
          <a:p>
            <a:pPr marL="342900" indent="-342900" eaLnBrk="0" hangingPunct="0">
              <a:lnSpc>
                <a:spcPct val="45000"/>
              </a:lnSpc>
              <a:spcBef>
                <a:spcPct val="50000"/>
              </a:spcBef>
            </a:pPr>
            <a:r>
              <a:rPr lang="zh-CN" altLang="en-US" b="1">
                <a:latin typeface="Times New Roman" panose="02020603050405020304" pitchFamily="18" charset="0"/>
              </a:rPr>
              <a:t>作业重写！</a:t>
            </a:r>
          </a:p>
        </p:txBody>
      </p:sp>
      <p:pic>
        <p:nvPicPr>
          <p:cNvPr id="61444" name="图片 482308"/>
          <p:cNvPicPr>
            <a:picLocks noChangeAspect="1" noChangeArrowheads="1"/>
          </p:cNvPicPr>
          <p:nvPr/>
        </p:nvPicPr>
        <p:blipFill>
          <a:blip r:embed="rId4"/>
          <a:srcRect/>
          <a:stretch>
            <a:fillRect/>
          </a:stretch>
        </p:blipFill>
        <p:spPr bwMode="auto">
          <a:xfrm>
            <a:off x="955675" y="1150938"/>
            <a:ext cx="808038" cy="170815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482308"/>
                                        </p:tgtEl>
                                        <p:attrNameLst>
                                          <p:attrName>style.visibility</p:attrName>
                                        </p:attrNameLst>
                                      </p:cBhvr>
                                      <p:to>
                                        <p:strVal val="visible"/>
                                      </p:to>
                                    </p:set>
                                    <p:anim calcmode="lin" valueType="num">
                                      <p:cBhvr>
                                        <p:cTn id="7" dur="500" fill="hold"/>
                                        <p:tgtEl>
                                          <p:spTgt spid="482308"/>
                                        </p:tgtEl>
                                        <p:attrNameLst>
                                          <p:attrName>ppt_w</p:attrName>
                                        </p:attrNameLst>
                                      </p:cBhvr>
                                      <p:tavLst>
                                        <p:tav tm="0">
                                          <p:val>
                                            <p:fltVal val="0"/>
                                          </p:val>
                                        </p:tav>
                                        <p:tav tm="100000">
                                          <p:val>
                                            <p:strVal val="#ppt_w"/>
                                          </p:val>
                                        </p:tav>
                                      </p:tavLst>
                                    </p:anim>
                                    <p:anim calcmode="lin" valueType="num">
                                      <p:cBhvr>
                                        <p:cTn id="8" dur="500" fill="hold"/>
                                        <p:tgtEl>
                                          <p:spTgt spid="482308"/>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0"/>
                                  </p:stCondLst>
                                  <p:childTnLst>
                                    <p:set>
                                      <p:cBhvr>
                                        <p:cTn id="10" dur="1" fill="hold">
                                          <p:stCondLst>
                                            <p:cond delay="0"/>
                                          </p:stCondLst>
                                        </p:cTn>
                                        <p:tgtEl>
                                          <p:spTgt spid="482307"/>
                                        </p:tgtEl>
                                        <p:attrNameLst>
                                          <p:attrName>style.visibility</p:attrName>
                                        </p:attrNameLst>
                                      </p:cBhvr>
                                      <p:to>
                                        <p:strVal val="visible"/>
                                      </p:to>
                                    </p:set>
                                    <p:anim calcmode="lin" valueType="num">
                                      <p:cBhvr>
                                        <p:cTn id="11" dur="500" fill="hold"/>
                                        <p:tgtEl>
                                          <p:spTgt spid="482307"/>
                                        </p:tgtEl>
                                        <p:attrNameLst>
                                          <p:attrName>ppt_w</p:attrName>
                                        </p:attrNameLst>
                                      </p:cBhvr>
                                      <p:tavLst>
                                        <p:tav tm="0">
                                          <p:val>
                                            <p:fltVal val="0"/>
                                          </p:val>
                                        </p:tav>
                                        <p:tav tm="100000">
                                          <p:val>
                                            <p:strVal val="#ppt_w"/>
                                          </p:val>
                                        </p:tav>
                                      </p:tavLst>
                                    </p:anim>
                                    <p:anim calcmode="lin" valueType="num">
                                      <p:cBhvr>
                                        <p:cTn id="12" dur="500" fill="hold"/>
                                        <p:tgtEl>
                                          <p:spTgt spid="482307"/>
                                        </p:tgtEl>
                                        <p:attrNameLst>
                                          <p:attrName>ppt_h</p:attrName>
                                        </p:attrNameLst>
                                      </p:cBhvr>
                                      <p:tavLst>
                                        <p:tav tm="0">
                                          <p:val>
                                            <p:strVal val="#ppt_h"/>
                                          </p:val>
                                        </p:tav>
                                        <p:tav tm="100000">
                                          <p:val>
                                            <p:strVal val="#ppt_h"/>
                                          </p:val>
                                        </p:tav>
                                      </p:tavLst>
                                    </p:anim>
                                  </p:childTnLst>
                                </p:cTn>
                              </p:par>
                              <p:par>
                                <p:cTn id="13" presetID="17" presetClass="entr" presetSubtype="10" fill="hold" nodeType="withEffect">
                                  <p:stCondLst>
                                    <p:cond delay="0"/>
                                  </p:stCondLst>
                                  <p:childTnLst>
                                    <p:set>
                                      <p:cBhvr>
                                        <p:cTn id="14" dur="1" fill="hold">
                                          <p:stCondLst>
                                            <p:cond delay="0"/>
                                          </p:stCondLst>
                                        </p:cTn>
                                        <p:tgtEl>
                                          <p:spTgt spid="482306"/>
                                        </p:tgtEl>
                                        <p:attrNameLst>
                                          <p:attrName>style.visibility</p:attrName>
                                        </p:attrNameLst>
                                      </p:cBhvr>
                                      <p:to>
                                        <p:strVal val="visible"/>
                                      </p:to>
                                    </p:set>
                                    <p:anim calcmode="lin" valueType="num">
                                      <p:cBhvr>
                                        <p:cTn id="15" dur="500" fill="hold"/>
                                        <p:tgtEl>
                                          <p:spTgt spid="482306"/>
                                        </p:tgtEl>
                                        <p:attrNameLst>
                                          <p:attrName>ppt_w</p:attrName>
                                        </p:attrNameLst>
                                      </p:cBhvr>
                                      <p:tavLst>
                                        <p:tav tm="0">
                                          <p:val>
                                            <p:fltVal val="0"/>
                                          </p:val>
                                        </p:tav>
                                        <p:tav tm="100000">
                                          <p:val>
                                            <p:strVal val="#ppt_w"/>
                                          </p:val>
                                        </p:tav>
                                      </p:tavLst>
                                    </p:anim>
                                    <p:anim calcmode="lin" valueType="num">
                                      <p:cBhvr>
                                        <p:cTn id="16" dur="500" fill="hold"/>
                                        <p:tgtEl>
                                          <p:spTgt spid="48230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2307" grpId="0"/>
      <p:bldP spid="48230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3330" name="文本框 483329"/>
          <p:cNvSpPr txBox="1">
            <a:spLocks noChangeArrowheads="1"/>
          </p:cNvSpPr>
          <p:nvPr/>
        </p:nvSpPr>
        <p:spPr bwMode="auto">
          <a:xfrm>
            <a:off x="1979613" y="685800"/>
            <a:ext cx="2114550" cy="460375"/>
          </a:xfrm>
          <a:prstGeom prst="rect">
            <a:avLst/>
          </a:prstGeom>
          <a:noFill/>
          <a:ln w="9525">
            <a:noFill/>
            <a:miter lim="800000"/>
          </a:ln>
        </p:spPr>
        <p:txBody>
          <a:bodyPr>
            <a:spAutoFit/>
          </a:bodyPr>
          <a:lstStyle/>
          <a:p>
            <a:pPr marL="342900" indent="-342900" eaLnBrk="0" hangingPunct="0">
              <a:spcBef>
                <a:spcPct val="50000"/>
              </a:spcBef>
            </a:pPr>
            <a:r>
              <a:rPr lang="zh-CN" altLang="en-US" sz="2400" b="1">
                <a:latin typeface="Times New Roman" panose="02020603050405020304" pitchFamily="18" charset="0"/>
              </a:rPr>
              <a:t>今天是愚人节</a:t>
            </a:r>
          </a:p>
        </p:txBody>
      </p:sp>
      <p:sp>
        <p:nvSpPr>
          <p:cNvPr id="483331" name="文本框 483330"/>
          <p:cNvSpPr txBox="1">
            <a:spLocks noChangeArrowheads="1"/>
          </p:cNvSpPr>
          <p:nvPr/>
        </p:nvSpPr>
        <p:spPr bwMode="auto">
          <a:xfrm>
            <a:off x="5292725" y="671513"/>
            <a:ext cx="2114550" cy="460375"/>
          </a:xfrm>
          <a:prstGeom prst="rect">
            <a:avLst/>
          </a:prstGeom>
          <a:noFill/>
          <a:ln w="9525">
            <a:noFill/>
            <a:miter lim="800000"/>
          </a:ln>
        </p:spPr>
        <p:txBody>
          <a:bodyPr>
            <a:spAutoFit/>
          </a:bodyPr>
          <a:lstStyle/>
          <a:p>
            <a:pPr marL="342900" indent="-342900" eaLnBrk="0" hangingPunct="0">
              <a:spcBef>
                <a:spcPct val="50000"/>
              </a:spcBef>
            </a:pPr>
            <a:r>
              <a:rPr lang="zh-CN" altLang="en-US" sz="2400" b="1">
                <a:latin typeface="Times New Roman" panose="02020603050405020304" pitchFamily="18" charset="0"/>
              </a:rPr>
              <a:t>学校说要补课</a:t>
            </a:r>
          </a:p>
        </p:txBody>
      </p:sp>
      <p:sp>
        <p:nvSpPr>
          <p:cNvPr id="483332" name="文本框 483331"/>
          <p:cNvSpPr txBox="1">
            <a:spLocks noChangeArrowheads="1"/>
          </p:cNvSpPr>
          <p:nvPr/>
        </p:nvSpPr>
        <p:spPr bwMode="auto">
          <a:xfrm>
            <a:off x="5372100" y="4125913"/>
            <a:ext cx="3016250" cy="461962"/>
          </a:xfrm>
          <a:prstGeom prst="rect">
            <a:avLst/>
          </a:prstGeom>
          <a:noFill/>
          <a:ln w="9525">
            <a:noFill/>
            <a:miter lim="800000"/>
          </a:ln>
        </p:spPr>
        <p:txBody>
          <a:bodyPr>
            <a:spAutoFit/>
          </a:bodyPr>
          <a:lstStyle/>
          <a:p>
            <a:pPr marL="342900" indent="-342900" eaLnBrk="0" hangingPunct="0">
              <a:spcBef>
                <a:spcPct val="50000"/>
              </a:spcBef>
            </a:pPr>
            <a:r>
              <a:rPr lang="zh-CN" altLang="en-US" sz="2400" b="1">
                <a:latin typeface="Times New Roman" panose="02020603050405020304" pitchFamily="18" charset="0"/>
              </a:rPr>
              <a:t>我才不会上当呢！</a:t>
            </a:r>
          </a:p>
        </p:txBody>
      </p:sp>
      <p:pic>
        <p:nvPicPr>
          <p:cNvPr id="483334" name="图片 483333" descr="U_1460~1"/>
          <p:cNvPicPr>
            <a:picLocks noChangeAspect="1" noChangeArrowheads="1"/>
          </p:cNvPicPr>
          <p:nvPr/>
        </p:nvPicPr>
        <p:blipFill>
          <a:blip r:embed="rId3"/>
          <a:srcRect/>
          <a:stretch>
            <a:fillRect/>
          </a:stretch>
        </p:blipFill>
        <p:spPr bwMode="auto">
          <a:xfrm>
            <a:off x="2771775" y="1200150"/>
            <a:ext cx="1200150" cy="1200150"/>
          </a:xfrm>
          <a:prstGeom prst="rect">
            <a:avLst/>
          </a:prstGeom>
          <a:noFill/>
          <a:ln w="9525">
            <a:noFill/>
            <a:miter lim="800000"/>
            <a:headEnd/>
            <a:tailEnd/>
          </a:ln>
        </p:spPr>
      </p:pic>
      <p:pic>
        <p:nvPicPr>
          <p:cNvPr id="483335" name="图片 483334" descr="U_1150~2"/>
          <p:cNvPicPr>
            <a:picLocks noChangeAspect="1" noChangeArrowheads="1"/>
          </p:cNvPicPr>
          <p:nvPr/>
        </p:nvPicPr>
        <p:blipFill>
          <a:blip r:embed="rId4"/>
          <a:srcRect/>
          <a:stretch>
            <a:fillRect/>
          </a:stretch>
        </p:blipFill>
        <p:spPr bwMode="auto">
          <a:xfrm>
            <a:off x="5405438" y="1143000"/>
            <a:ext cx="1543050" cy="1441450"/>
          </a:xfrm>
          <a:prstGeom prst="rect">
            <a:avLst/>
          </a:prstGeom>
          <a:noFill/>
          <a:ln w="9525">
            <a:noFill/>
            <a:miter lim="800000"/>
            <a:headEnd/>
            <a:tailEnd/>
          </a:ln>
        </p:spPr>
      </p:pic>
      <p:sp>
        <p:nvSpPr>
          <p:cNvPr id="483336" name="文本框 483335"/>
          <p:cNvSpPr txBox="1">
            <a:spLocks noChangeArrowheads="1"/>
          </p:cNvSpPr>
          <p:nvPr/>
        </p:nvSpPr>
        <p:spPr bwMode="auto">
          <a:xfrm>
            <a:off x="1257300" y="3886200"/>
            <a:ext cx="2628900" cy="460375"/>
          </a:xfrm>
          <a:prstGeom prst="rect">
            <a:avLst/>
          </a:prstGeom>
          <a:noFill/>
          <a:ln w="9525">
            <a:noFill/>
            <a:miter lim="800000"/>
          </a:ln>
        </p:spPr>
        <p:txBody>
          <a:bodyPr>
            <a:spAutoFit/>
          </a:bodyPr>
          <a:lstStyle/>
          <a:p>
            <a:pPr marL="342900" indent="-342900" eaLnBrk="0" hangingPunct="0">
              <a:spcBef>
                <a:spcPct val="50000"/>
              </a:spcBef>
            </a:pPr>
            <a:r>
              <a:rPr lang="zh-CN" altLang="en-US" sz="2400" b="1">
                <a:latin typeface="Times New Roman" panose="02020603050405020304" pitchFamily="18" charset="0"/>
              </a:rPr>
              <a:t>深思熟虑</a:t>
            </a:r>
            <a:r>
              <a:rPr lang="en-US" altLang="zh-CN" sz="2400" b="1">
                <a:latin typeface="Times New Roman" panose="02020603050405020304" pitchFamily="18" charset="0"/>
              </a:rPr>
              <a:t>……</a:t>
            </a:r>
          </a:p>
        </p:txBody>
      </p:sp>
      <p:pic>
        <p:nvPicPr>
          <p:cNvPr id="483337" name="图片 483336" descr="U_3077~1"/>
          <p:cNvPicPr>
            <a:picLocks noChangeAspect="1" noChangeArrowheads="1"/>
          </p:cNvPicPr>
          <p:nvPr/>
        </p:nvPicPr>
        <p:blipFill>
          <a:blip r:embed="rId5"/>
          <a:srcRect/>
          <a:stretch>
            <a:fillRect/>
          </a:stretch>
        </p:blipFill>
        <p:spPr bwMode="auto">
          <a:xfrm>
            <a:off x="5503863" y="2914650"/>
            <a:ext cx="1371600" cy="1074738"/>
          </a:xfrm>
          <a:prstGeom prst="rect">
            <a:avLst/>
          </a:prstGeom>
          <a:noFill/>
          <a:ln w="9525">
            <a:noFill/>
            <a:miter lim="800000"/>
            <a:headEnd/>
            <a:tailEnd/>
          </a:ln>
        </p:spPr>
      </p:pic>
      <p:sp>
        <p:nvSpPr>
          <p:cNvPr id="63496" name="直接连接符 483337"/>
          <p:cNvSpPr>
            <a:spLocks noChangeShapeType="1"/>
          </p:cNvSpPr>
          <p:nvPr/>
        </p:nvSpPr>
        <p:spPr bwMode="auto">
          <a:xfrm>
            <a:off x="1835150" y="2606675"/>
            <a:ext cx="5822950" cy="22225"/>
          </a:xfrm>
          <a:prstGeom prst="line">
            <a:avLst/>
          </a:prstGeom>
          <a:noFill/>
          <a:ln w="19050">
            <a:solidFill>
              <a:srgbClr val="FF0000"/>
            </a:solidFill>
            <a:round/>
          </a:ln>
        </p:spPr>
        <p:txBody>
          <a:bodyPr/>
          <a:lstStyle/>
          <a:p>
            <a:endParaRPr lang="zh-CN" altLang="en-US"/>
          </a:p>
        </p:txBody>
      </p:sp>
      <p:sp>
        <p:nvSpPr>
          <p:cNvPr id="63497" name="直接连接符 483338"/>
          <p:cNvSpPr>
            <a:spLocks noChangeShapeType="1"/>
          </p:cNvSpPr>
          <p:nvPr/>
        </p:nvSpPr>
        <p:spPr bwMode="auto">
          <a:xfrm>
            <a:off x="4629150" y="514350"/>
            <a:ext cx="0" cy="3714750"/>
          </a:xfrm>
          <a:prstGeom prst="line">
            <a:avLst/>
          </a:prstGeom>
          <a:noFill/>
          <a:ln w="19050">
            <a:solidFill>
              <a:srgbClr val="FF0000"/>
            </a:solidFill>
            <a:round/>
          </a:ln>
        </p:spPr>
        <p:txBody>
          <a:bodyPr/>
          <a:lstStyle/>
          <a:p>
            <a:endParaRPr lang="zh-CN" altLang="en-US"/>
          </a:p>
        </p:txBody>
      </p:sp>
      <p:pic>
        <p:nvPicPr>
          <p:cNvPr id="63498" name="图片 483339"/>
          <p:cNvPicPr>
            <a:picLocks noChangeAspect="1" noChangeArrowheads="1"/>
          </p:cNvPicPr>
          <p:nvPr/>
        </p:nvPicPr>
        <p:blipFill>
          <a:blip r:embed="rId6"/>
          <a:srcRect/>
          <a:stretch>
            <a:fillRect/>
          </a:stretch>
        </p:blipFill>
        <p:spPr bwMode="auto">
          <a:xfrm>
            <a:off x="611188" y="1246188"/>
            <a:ext cx="849312" cy="1757362"/>
          </a:xfrm>
          <a:prstGeom prst="rect">
            <a:avLst/>
          </a:prstGeom>
          <a:noFill/>
          <a:ln w="9525">
            <a:noFill/>
            <a:miter lim="800000"/>
            <a:headEnd/>
            <a:tailEnd/>
          </a:ln>
        </p:spPr>
      </p:pic>
      <p:pic>
        <p:nvPicPr>
          <p:cNvPr id="63499" name="图片 1"/>
          <p:cNvPicPr>
            <a:picLocks noChangeAspect="1" noChangeArrowheads="1"/>
          </p:cNvPicPr>
          <p:nvPr/>
        </p:nvPicPr>
        <p:blipFill>
          <a:blip r:embed="rId7"/>
          <a:srcRect/>
          <a:stretch>
            <a:fillRect/>
          </a:stretch>
        </p:blipFill>
        <p:spPr bwMode="auto">
          <a:xfrm>
            <a:off x="2727325" y="2733675"/>
            <a:ext cx="1503363" cy="1782763"/>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483334"/>
                                        </p:tgtEl>
                                        <p:attrNameLst>
                                          <p:attrName>style.visibility</p:attrName>
                                        </p:attrNameLst>
                                      </p:cBhvr>
                                      <p:to>
                                        <p:strVal val="visible"/>
                                      </p:to>
                                    </p:set>
                                    <p:anim calcmode="lin" valueType="num">
                                      <p:cBhvr>
                                        <p:cTn id="7" dur="1" fill="hold"/>
                                        <p:tgtEl>
                                          <p:spTgt spid="483334"/>
                                        </p:tgtEl>
                                      </p:cBhvr>
                                    </p:anim>
                                  </p:childTnLst>
                                </p:cTn>
                              </p:par>
                              <p:par>
                                <p:cTn id="8" presetID="24" presetClass="entr" presetSubtype="0" fill="hold" grpId="0" nodeType="withEffect">
                                  <p:stCondLst>
                                    <p:cond delay="0"/>
                                  </p:stCondLst>
                                  <p:childTnLst>
                                    <p:set>
                                      <p:cBhvr>
                                        <p:cTn id="9" dur="1" fill="hold">
                                          <p:stCondLst>
                                            <p:cond delay="0"/>
                                          </p:stCondLst>
                                        </p:cTn>
                                        <p:tgtEl>
                                          <p:spTgt spid="483330"/>
                                        </p:tgtEl>
                                        <p:attrNameLst>
                                          <p:attrName>style.visibility</p:attrName>
                                        </p:attrNameLst>
                                      </p:cBhvr>
                                      <p:to>
                                        <p:strVal val="visible"/>
                                      </p:to>
                                    </p:set>
                                    <p:anim calcmode="lin" valueType="num">
                                      <p:cBhvr>
                                        <p:cTn id="10" dur="1" fill="hold"/>
                                        <p:tgtEl>
                                          <p:spTgt spid="483330"/>
                                        </p:tgtEl>
                                      </p:cBhvr>
                                    </p:anim>
                                  </p:childTnLst>
                                </p:cTn>
                              </p:par>
                            </p:childTnLst>
                          </p:cTn>
                        </p:par>
                      </p:childTnLst>
                    </p:cTn>
                  </p:par>
                  <p:par>
                    <p:cTn id="11" fill="hold">
                      <p:stCondLst>
                        <p:cond delay="indefinite"/>
                      </p:stCondLst>
                      <p:childTnLst>
                        <p:par>
                          <p:cTn id="12" fill="hold">
                            <p:stCondLst>
                              <p:cond delay="0"/>
                            </p:stCondLst>
                            <p:childTnLst>
                              <p:par>
                                <p:cTn id="13" presetID="24" presetClass="entr" presetSubtype="0" fill="hold" nodeType="clickEffect">
                                  <p:stCondLst>
                                    <p:cond delay="0"/>
                                  </p:stCondLst>
                                  <p:childTnLst>
                                    <p:set>
                                      <p:cBhvr>
                                        <p:cTn id="14" dur="1" fill="hold">
                                          <p:stCondLst>
                                            <p:cond delay="0"/>
                                          </p:stCondLst>
                                        </p:cTn>
                                        <p:tgtEl>
                                          <p:spTgt spid="483335"/>
                                        </p:tgtEl>
                                        <p:attrNameLst>
                                          <p:attrName>style.visibility</p:attrName>
                                        </p:attrNameLst>
                                      </p:cBhvr>
                                      <p:to>
                                        <p:strVal val="visible"/>
                                      </p:to>
                                    </p:set>
                                    <p:anim calcmode="lin" valueType="num">
                                      <p:cBhvr>
                                        <p:cTn id="15" dur="1" fill="hold"/>
                                        <p:tgtEl>
                                          <p:spTgt spid="483335"/>
                                        </p:tgtEl>
                                      </p:cBhvr>
                                    </p:anim>
                                  </p:childTnLst>
                                </p:cTn>
                              </p:par>
                              <p:par>
                                <p:cTn id="16" presetID="24" presetClass="entr" presetSubtype="0" fill="hold" grpId="0" nodeType="withEffect">
                                  <p:stCondLst>
                                    <p:cond delay="0"/>
                                  </p:stCondLst>
                                  <p:childTnLst>
                                    <p:set>
                                      <p:cBhvr>
                                        <p:cTn id="17" dur="1" fill="hold">
                                          <p:stCondLst>
                                            <p:cond delay="0"/>
                                          </p:stCondLst>
                                        </p:cTn>
                                        <p:tgtEl>
                                          <p:spTgt spid="483331"/>
                                        </p:tgtEl>
                                        <p:attrNameLst>
                                          <p:attrName>style.visibility</p:attrName>
                                        </p:attrNameLst>
                                      </p:cBhvr>
                                      <p:to>
                                        <p:strVal val="visible"/>
                                      </p:to>
                                    </p:set>
                                    <p:anim calcmode="lin" valueType="num">
                                      <p:cBhvr>
                                        <p:cTn id="18" dur="1" fill="hold"/>
                                        <p:tgtEl>
                                          <p:spTgt spid="483331"/>
                                        </p:tgtEl>
                                      </p:cBhvr>
                                    </p:anim>
                                  </p:childTnLst>
                                </p:cTn>
                              </p:par>
                              <p:par>
                                <p:cTn id="19" presetID="17" presetClass="entr" presetSubtype="10" fill="hold" grpId="0" nodeType="withEffect">
                                  <p:stCondLst>
                                    <p:cond delay="0"/>
                                  </p:stCondLst>
                                  <p:childTnLst>
                                    <p:set>
                                      <p:cBhvr>
                                        <p:cTn id="20" dur="1" fill="hold">
                                          <p:stCondLst>
                                            <p:cond delay="0"/>
                                          </p:stCondLst>
                                        </p:cTn>
                                        <p:tgtEl>
                                          <p:spTgt spid="483336"/>
                                        </p:tgtEl>
                                        <p:attrNameLst>
                                          <p:attrName>style.visibility</p:attrName>
                                        </p:attrNameLst>
                                      </p:cBhvr>
                                      <p:to>
                                        <p:strVal val="visible"/>
                                      </p:to>
                                    </p:set>
                                    <p:anim calcmode="lin" valueType="num">
                                      <p:cBhvr>
                                        <p:cTn id="21" dur="500" fill="hold"/>
                                        <p:tgtEl>
                                          <p:spTgt spid="483336"/>
                                        </p:tgtEl>
                                        <p:attrNameLst>
                                          <p:attrName>ppt_w</p:attrName>
                                        </p:attrNameLst>
                                      </p:cBhvr>
                                      <p:tavLst>
                                        <p:tav tm="0">
                                          <p:val>
                                            <p:fltVal val="0"/>
                                          </p:val>
                                        </p:tav>
                                        <p:tav tm="100000">
                                          <p:val>
                                            <p:strVal val="#ppt_w"/>
                                          </p:val>
                                        </p:tav>
                                      </p:tavLst>
                                    </p:anim>
                                    <p:anim calcmode="lin" valueType="num">
                                      <p:cBhvr>
                                        <p:cTn id="22" dur="500" fill="hold"/>
                                        <p:tgtEl>
                                          <p:spTgt spid="483336"/>
                                        </p:tgtEl>
                                        <p:attrNameLst>
                                          <p:attrName>ppt_h</p:attrName>
                                        </p:attrNameLst>
                                      </p:cBhvr>
                                      <p:tavLst>
                                        <p:tav tm="0">
                                          <p:val>
                                            <p:strVal val="#ppt_h"/>
                                          </p:val>
                                        </p:tav>
                                        <p:tav tm="100000">
                                          <p:val>
                                            <p:strVal val="#ppt_h"/>
                                          </p:val>
                                        </p:tav>
                                      </p:tavLst>
                                    </p:anim>
                                  </p:childTnLst>
                                </p:cTn>
                              </p:par>
                            </p:childTnLst>
                          </p:cTn>
                        </p:par>
                      </p:childTnLst>
                    </p:cTn>
                  </p:par>
                  <p:par>
                    <p:cTn id="23" fill="hold">
                      <p:stCondLst>
                        <p:cond delay="indefinite"/>
                      </p:stCondLst>
                      <p:childTnLst>
                        <p:par>
                          <p:cTn id="24" fill="hold">
                            <p:stCondLst>
                              <p:cond delay="0"/>
                            </p:stCondLst>
                            <p:childTnLst>
                              <p:par>
                                <p:cTn id="25" presetID="24" presetClass="entr" presetSubtype="0" fill="hold" nodeType="clickEffect">
                                  <p:stCondLst>
                                    <p:cond delay="0"/>
                                  </p:stCondLst>
                                  <p:childTnLst>
                                    <p:set>
                                      <p:cBhvr>
                                        <p:cTn id="26" dur="1" fill="hold">
                                          <p:stCondLst>
                                            <p:cond delay="0"/>
                                          </p:stCondLst>
                                        </p:cTn>
                                        <p:tgtEl>
                                          <p:spTgt spid="483337"/>
                                        </p:tgtEl>
                                        <p:attrNameLst>
                                          <p:attrName>style.visibility</p:attrName>
                                        </p:attrNameLst>
                                      </p:cBhvr>
                                      <p:to>
                                        <p:strVal val="visible"/>
                                      </p:to>
                                    </p:set>
                                    <p:anim calcmode="lin" valueType="num">
                                      <p:cBhvr>
                                        <p:cTn id="27" dur="1" fill="hold"/>
                                        <p:tgtEl>
                                          <p:spTgt spid="483337"/>
                                        </p:tgtEl>
                                      </p:cBhvr>
                                    </p:anim>
                                  </p:childTnLst>
                                </p:cTn>
                              </p:par>
                              <p:par>
                                <p:cTn id="28" presetID="24" presetClass="entr" presetSubtype="0" fill="hold" grpId="0" nodeType="withEffect">
                                  <p:stCondLst>
                                    <p:cond delay="0"/>
                                  </p:stCondLst>
                                  <p:childTnLst>
                                    <p:set>
                                      <p:cBhvr>
                                        <p:cTn id="29" dur="1" fill="hold">
                                          <p:stCondLst>
                                            <p:cond delay="0"/>
                                          </p:stCondLst>
                                        </p:cTn>
                                        <p:tgtEl>
                                          <p:spTgt spid="483332"/>
                                        </p:tgtEl>
                                        <p:attrNameLst>
                                          <p:attrName>style.visibility</p:attrName>
                                        </p:attrNameLst>
                                      </p:cBhvr>
                                      <p:to>
                                        <p:strVal val="visible"/>
                                      </p:to>
                                    </p:set>
                                    <p:anim calcmode="lin" valueType="num">
                                      <p:cBhvr>
                                        <p:cTn id="30" dur="1" fill="hold"/>
                                        <p:tgtEl>
                                          <p:spTgt spid="48333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3330" grpId="0"/>
      <p:bldP spid="483331" grpId="0"/>
      <p:bldP spid="483332" grpId="0"/>
      <p:bldP spid="48333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矩形 484353"/>
          <p:cNvSpPr>
            <a:spLocks noChangeArrowheads="1"/>
          </p:cNvSpPr>
          <p:nvPr/>
        </p:nvSpPr>
        <p:spPr bwMode="auto">
          <a:xfrm>
            <a:off x="1414463" y="712788"/>
            <a:ext cx="6542087" cy="922337"/>
          </a:xfrm>
          <a:prstGeom prst="rect">
            <a:avLst/>
          </a:prstGeom>
          <a:noFill/>
          <a:ln w="9525">
            <a:noFill/>
            <a:miter lim="800000"/>
          </a:ln>
        </p:spPr>
        <p:txBody>
          <a:bodyPr>
            <a:spAutoFit/>
          </a:bodyPr>
          <a:lstStyle/>
          <a:p>
            <a:pPr>
              <a:spcBef>
                <a:spcPct val="50000"/>
              </a:spcBef>
            </a:pPr>
            <a:r>
              <a:rPr lang="en-US" altLang="zh-CN" sz="2700" b="1" dirty="0">
                <a:solidFill>
                  <a:srgbClr val="0000FF"/>
                </a:solidFill>
              </a:rPr>
              <a:t>Read the passage quickly. Then match each paragraph with the main idea.</a:t>
            </a:r>
          </a:p>
        </p:txBody>
      </p:sp>
      <p:sp>
        <p:nvSpPr>
          <p:cNvPr id="41986" name="矩形 484354"/>
          <p:cNvSpPr>
            <a:spLocks noChangeArrowheads="1"/>
          </p:cNvSpPr>
          <p:nvPr/>
        </p:nvSpPr>
        <p:spPr bwMode="auto">
          <a:xfrm>
            <a:off x="539750" y="1851025"/>
            <a:ext cx="8208963" cy="2862263"/>
          </a:xfrm>
          <a:prstGeom prst="rect">
            <a:avLst/>
          </a:prstGeom>
          <a:noFill/>
          <a:ln w="9525">
            <a:solidFill>
              <a:srgbClr val="000080"/>
            </a:solidFill>
            <a:miter lim="800000"/>
          </a:ln>
        </p:spPr>
        <p:txBody>
          <a:bodyPr>
            <a:spAutoFit/>
          </a:bodyPr>
          <a:lstStyle/>
          <a:p>
            <a:pPr>
              <a:lnSpc>
                <a:spcPct val="120000"/>
              </a:lnSpc>
              <a:defRPr/>
            </a:pPr>
            <a:r>
              <a:rPr lang="en-US" altLang="zh-CN" sz="2500" b="1" dirty="0">
                <a:solidFill>
                  <a:srgbClr val="0070C0"/>
                </a:solidFill>
                <a:latin typeface="Times New Roman" panose="02020603050405020304" pitchFamily="18" charset="0"/>
                <a:ea typeface="宋体" panose="02010600030101010101" pitchFamily="2" charset="-122"/>
              </a:rPr>
              <a:t>Paragraph 1               </a:t>
            </a:r>
            <a:r>
              <a:rPr lang="en-US" altLang="zh-CN" sz="2500" b="1" dirty="0">
                <a:latin typeface="Times New Roman" panose="02020603050405020304" pitchFamily="18" charset="0"/>
                <a:ea typeface="宋体" panose="02010600030101010101" pitchFamily="2" charset="-122"/>
              </a:rPr>
              <a:t>One of the most famous trick played</a:t>
            </a:r>
          </a:p>
          <a:p>
            <a:pPr>
              <a:lnSpc>
                <a:spcPct val="120000"/>
              </a:lnSpc>
              <a:defRPr/>
            </a:pPr>
            <a:r>
              <a:rPr lang="en-US" altLang="zh-CN" sz="2500" b="1" dirty="0">
                <a:solidFill>
                  <a:srgbClr val="0070C0"/>
                </a:solidFill>
                <a:latin typeface="Times New Roman" panose="02020603050405020304" pitchFamily="18" charset="0"/>
                <a:ea typeface="宋体" panose="02010600030101010101" pitchFamily="2" charset="-122"/>
              </a:rPr>
              <a:t>Paragraph 2</a:t>
            </a:r>
            <a:r>
              <a:rPr lang="en-US" altLang="zh-CN" sz="2500" b="1" dirty="0">
                <a:solidFill>
                  <a:schemeClr val="accent5">
                    <a:lumMod val="50000"/>
                  </a:schemeClr>
                </a:solidFill>
                <a:latin typeface="Times New Roman" panose="02020603050405020304" pitchFamily="18" charset="0"/>
                <a:ea typeface="宋体" panose="02010600030101010101" pitchFamily="2" charset="-122"/>
              </a:rPr>
              <a:t>               </a:t>
            </a:r>
            <a:r>
              <a:rPr lang="en-US" altLang="zh-CN" sz="2500" b="1" dirty="0">
                <a:latin typeface="Times New Roman" panose="02020603050405020304" pitchFamily="18" charset="0"/>
                <a:ea typeface="宋体" panose="02010600030101010101" pitchFamily="2" charset="-122"/>
              </a:rPr>
              <a:t>Examples of funny stories that       </a:t>
            </a:r>
          </a:p>
          <a:p>
            <a:pPr>
              <a:lnSpc>
                <a:spcPct val="120000"/>
              </a:lnSpc>
              <a:defRPr/>
            </a:pPr>
            <a:r>
              <a:rPr lang="en-US" altLang="zh-CN" sz="2500" b="1" dirty="0">
                <a:latin typeface="Times New Roman" panose="02020603050405020304" pitchFamily="18" charset="0"/>
                <a:ea typeface="宋体" panose="02010600030101010101" pitchFamily="2" charset="-122"/>
              </a:rPr>
              <a:t>                                     happened on April Fool’s Day</a:t>
            </a:r>
          </a:p>
          <a:p>
            <a:pPr>
              <a:lnSpc>
                <a:spcPct val="120000"/>
              </a:lnSpc>
              <a:defRPr/>
            </a:pPr>
            <a:r>
              <a:rPr lang="en-US" altLang="zh-CN" sz="2500" b="1" dirty="0">
                <a:solidFill>
                  <a:srgbClr val="0070C0"/>
                </a:solidFill>
                <a:latin typeface="Times New Roman" panose="02020603050405020304" pitchFamily="18" charset="0"/>
                <a:ea typeface="宋体" panose="02010600030101010101" pitchFamily="2" charset="-122"/>
              </a:rPr>
              <a:t>Paragraph 3</a:t>
            </a:r>
            <a:r>
              <a:rPr lang="en-US" altLang="zh-CN" sz="2500" b="1" dirty="0">
                <a:solidFill>
                  <a:schemeClr val="accent5">
                    <a:lumMod val="50000"/>
                  </a:schemeClr>
                </a:solidFill>
                <a:latin typeface="Times New Roman" panose="02020603050405020304" pitchFamily="18" charset="0"/>
                <a:ea typeface="宋体" panose="02010600030101010101" pitchFamily="2" charset="-122"/>
              </a:rPr>
              <a:t>               </a:t>
            </a:r>
            <a:r>
              <a:rPr lang="en-US" altLang="zh-CN" sz="2500" b="1" dirty="0">
                <a:latin typeface="Times New Roman" panose="02020603050405020304" pitchFamily="18" charset="0"/>
                <a:ea typeface="宋体" panose="02010600030101010101" pitchFamily="2" charset="-122"/>
              </a:rPr>
              <a:t>An introduction to April Fool’s Day</a:t>
            </a:r>
          </a:p>
          <a:p>
            <a:pPr>
              <a:lnSpc>
                <a:spcPct val="120000"/>
              </a:lnSpc>
              <a:defRPr/>
            </a:pPr>
            <a:r>
              <a:rPr lang="en-US" altLang="zh-CN" sz="2500" b="1" dirty="0">
                <a:solidFill>
                  <a:srgbClr val="0070C0"/>
                </a:solidFill>
                <a:latin typeface="Times New Roman" panose="02020603050405020304" pitchFamily="18" charset="0"/>
                <a:ea typeface="宋体" panose="02010600030101010101" pitchFamily="2" charset="-122"/>
              </a:rPr>
              <a:t>Paragraph 4</a:t>
            </a:r>
            <a:r>
              <a:rPr lang="en-US" altLang="zh-CN" sz="2500" b="1" dirty="0">
                <a:solidFill>
                  <a:schemeClr val="accent5">
                    <a:lumMod val="50000"/>
                  </a:schemeClr>
                </a:solidFill>
                <a:latin typeface="Times New Roman" panose="02020603050405020304" pitchFamily="18" charset="0"/>
                <a:ea typeface="宋体" panose="02010600030101010101" pitchFamily="2" charset="-122"/>
              </a:rPr>
              <a:t>               </a:t>
            </a:r>
            <a:r>
              <a:rPr lang="en-US" altLang="zh-CN" sz="2500" b="1" dirty="0">
                <a:latin typeface="Times New Roman" panose="02020603050405020304" pitchFamily="18" charset="0"/>
                <a:ea typeface="宋体" panose="02010600030101010101" pitchFamily="2" charset="-122"/>
              </a:rPr>
              <a:t>A sad story that happened on </a:t>
            </a:r>
          </a:p>
          <a:p>
            <a:pPr>
              <a:lnSpc>
                <a:spcPct val="120000"/>
              </a:lnSpc>
              <a:defRPr/>
            </a:pPr>
            <a:r>
              <a:rPr lang="en-US" altLang="zh-CN" sz="2500" b="1" dirty="0">
                <a:latin typeface="Times New Roman" panose="02020603050405020304" pitchFamily="18" charset="0"/>
                <a:ea typeface="宋体" panose="02010600030101010101" pitchFamily="2" charset="-122"/>
              </a:rPr>
              <a:t>                                     April Fool’s Day</a:t>
            </a:r>
          </a:p>
        </p:txBody>
      </p:sp>
      <p:sp>
        <p:nvSpPr>
          <p:cNvPr id="65539" name="直接连接符 484355"/>
          <p:cNvSpPr>
            <a:spLocks noChangeShapeType="1"/>
          </p:cNvSpPr>
          <p:nvPr/>
        </p:nvSpPr>
        <p:spPr bwMode="auto">
          <a:xfrm>
            <a:off x="3086100" y="2057400"/>
            <a:ext cx="971550" cy="971550"/>
          </a:xfrm>
          <a:prstGeom prst="line">
            <a:avLst/>
          </a:prstGeom>
          <a:noFill/>
          <a:ln w="9525">
            <a:noFill/>
            <a:round/>
          </a:ln>
        </p:spPr>
        <p:txBody>
          <a:bodyPr/>
          <a:lstStyle/>
          <a:p>
            <a:endParaRPr lang="zh-CN" altLang="en-US"/>
          </a:p>
        </p:txBody>
      </p:sp>
      <p:sp>
        <p:nvSpPr>
          <p:cNvPr id="484357" name="直接连接符 484356"/>
          <p:cNvSpPr>
            <a:spLocks noChangeShapeType="1"/>
          </p:cNvSpPr>
          <p:nvPr/>
        </p:nvSpPr>
        <p:spPr bwMode="auto">
          <a:xfrm>
            <a:off x="2368550" y="2211388"/>
            <a:ext cx="1057275" cy="1223962"/>
          </a:xfrm>
          <a:prstGeom prst="line">
            <a:avLst/>
          </a:prstGeom>
          <a:noFill/>
          <a:ln w="19050">
            <a:solidFill>
              <a:srgbClr val="FF0000"/>
            </a:solidFill>
            <a:round/>
          </a:ln>
        </p:spPr>
        <p:txBody>
          <a:bodyPr/>
          <a:lstStyle/>
          <a:p>
            <a:endParaRPr lang="zh-CN" altLang="en-US"/>
          </a:p>
        </p:txBody>
      </p:sp>
      <p:sp>
        <p:nvSpPr>
          <p:cNvPr id="484358" name="直接连接符 484357"/>
          <p:cNvSpPr>
            <a:spLocks noChangeShapeType="1"/>
          </p:cNvSpPr>
          <p:nvPr/>
        </p:nvSpPr>
        <p:spPr bwMode="auto">
          <a:xfrm>
            <a:off x="2368550" y="2611438"/>
            <a:ext cx="1092200" cy="0"/>
          </a:xfrm>
          <a:prstGeom prst="line">
            <a:avLst/>
          </a:prstGeom>
          <a:noFill/>
          <a:ln w="19050">
            <a:solidFill>
              <a:srgbClr val="FF0000"/>
            </a:solidFill>
            <a:round/>
          </a:ln>
        </p:spPr>
        <p:txBody>
          <a:bodyPr/>
          <a:lstStyle/>
          <a:p>
            <a:endParaRPr lang="zh-CN" altLang="en-US"/>
          </a:p>
        </p:txBody>
      </p:sp>
      <p:sp>
        <p:nvSpPr>
          <p:cNvPr id="484359" name="直接连接符 484358"/>
          <p:cNvSpPr>
            <a:spLocks noChangeShapeType="1"/>
          </p:cNvSpPr>
          <p:nvPr/>
        </p:nvSpPr>
        <p:spPr bwMode="auto">
          <a:xfrm>
            <a:off x="2376488" y="3517900"/>
            <a:ext cx="1084262" cy="484188"/>
          </a:xfrm>
          <a:prstGeom prst="line">
            <a:avLst/>
          </a:prstGeom>
          <a:noFill/>
          <a:ln w="19050">
            <a:solidFill>
              <a:srgbClr val="FF0000"/>
            </a:solidFill>
            <a:round/>
          </a:ln>
        </p:spPr>
        <p:txBody>
          <a:bodyPr/>
          <a:lstStyle/>
          <a:p>
            <a:endParaRPr lang="zh-CN" altLang="en-US"/>
          </a:p>
        </p:txBody>
      </p:sp>
      <p:sp>
        <p:nvSpPr>
          <p:cNvPr id="484360" name="直接连接符 484359"/>
          <p:cNvSpPr>
            <a:spLocks noChangeShapeType="1"/>
          </p:cNvSpPr>
          <p:nvPr/>
        </p:nvSpPr>
        <p:spPr bwMode="auto">
          <a:xfrm flipV="1">
            <a:off x="2376487" y="2283717"/>
            <a:ext cx="1084263" cy="1664394"/>
          </a:xfrm>
          <a:prstGeom prst="line">
            <a:avLst/>
          </a:prstGeom>
          <a:noFill/>
          <a:ln w="19050">
            <a:solidFill>
              <a:srgbClr val="FF0000"/>
            </a:solidFill>
            <a:round/>
          </a:ln>
        </p:spPr>
        <p:txBody>
          <a:bodyPr/>
          <a:lstStyle/>
          <a:p>
            <a:endParaRPr lang="zh-CN" altLang="en-US"/>
          </a:p>
        </p:txBody>
      </p:sp>
      <p:sp>
        <p:nvSpPr>
          <p:cNvPr id="11" name="单圆角矩形 10"/>
          <p:cNvSpPr/>
          <p:nvPr/>
        </p:nvSpPr>
        <p:spPr bwMode="auto">
          <a:xfrm>
            <a:off x="684213" y="842963"/>
            <a:ext cx="628650" cy="585787"/>
          </a:xfrm>
          <a:prstGeom prst="round1Rect">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lnSpc>
                <a:spcPct val="125000"/>
              </a:lnSpc>
              <a:defRPr/>
            </a:pPr>
            <a:r>
              <a:rPr kumimoji="1" lang="en-US" altLang="zh-CN" sz="3000" b="1" noProof="1">
                <a:solidFill>
                  <a:schemeClr val="bg1"/>
                </a:solidFill>
              </a:rPr>
              <a:t>2b</a:t>
            </a:r>
            <a:endParaRPr kumimoji="1" lang="zh-CN" altLang="en-US" sz="3000" b="1" noProof="1">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84357"/>
                                        </p:tgtEl>
                                        <p:attrNameLst>
                                          <p:attrName>style.visibility</p:attrName>
                                        </p:attrNameLst>
                                      </p:cBhvr>
                                      <p:to>
                                        <p:strVal val="visible"/>
                                      </p:to>
                                    </p:set>
                                    <p:animEffect transition="in" filter="dissolve">
                                      <p:cBhvr>
                                        <p:cTn id="7" dur="500"/>
                                        <p:tgtEl>
                                          <p:spTgt spid="484357"/>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484358"/>
                                        </p:tgtEl>
                                        <p:attrNameLst>
                                          <p:attrName>style.visibility</p:attrName>
                                        </p:attrNameLst>
                                      </p:cBhvr>
                                      <p:to>
                                        <p:strVal val="visible"/>
                                      </p:to>
                                    </p:set>
                                    <p:animEffect transition="in" filter="dissolve">
                                      <p:cBhvr>
                                        <p:cTn id="12" dur="500"/>
                                        <p:tgtEl>
                                          <p:spTgt spid="484358"/>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484359"/>
                                        </p:tgtEl>
                                        <p:attrNameLst>
                                          <p:attrName>style.visibility</p:attrName>
                                        </p:attrNameLst>
                                      </p:cBhvr>
                                      <p:to>
                                        <p:strVal val="visible"/>
                                      </p:to>
                                    </p:set>
                                    <p:animEffect transition="in" filter="dissolve">
                                      <p:cBhvr>
                                        <p:cTn id="17" dur="500"/>
                                        <p:tgtEl>
                                          <p:spTgt spid="484359"/>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484360"/>
                                        </p:tgtEl>
                                        <p:attrNameLst>
                                          <p:attrName>style.visibility</p:attrName>
                                        </p:attrNameLst>
                                      </p:cBhvr>
                                      <p:to>
                                        <p:strVal val="visible"/>
                                      </p:to>
                                    </p:set>
                                    <p:animEffect transition="in" filter="dissolve">
                                      <p:cBhvr>
                                        <p:cTn id="22" dur="500"/>
                                        <p:tgtEl>
                                          <p:spTgt spid="4843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4357" grpId="0" animBg="1"/>
      <p:bldP spid="484358" grpId="0" animBg="1"/>
      <p:bldP spid="484359" grpId="0" animBg="1"/>
      <p:bldP spid="484360"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4395,&quot;width&quot;:6000}"/>
</p:tagLst>
</file>

<file path=ppt/theme/theme1.xml><?xml version="1.0" encoding="utf-8"?>
<a:theme xmlns:a="http://schemas.openxmlformats.org/drawingml/2006/main" name="3_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七彩课堂》课件模板（新）">
  <a:themeElements>
    <a:clrScheme name="自定义 159">
      <a:dk1>
        <a:sysClr val="windowText" lastClr="000000"/>
      </a:dk1>
      <a:lt1>
        <a:sysClr val="window" lastClr="FFFFFF"/>
      </a:lt1>
      <a:dk2>
        <a:srgbClr val="1F497D"/>
      </a:dk2>
      <a:lt2>
        <a:srgbClr val="EEECE1"/>
      </a:lt2>
      <a:accent1>
        <a:srgbClr val="02B3C5"/>
      </a:accent1>
      <a:accent2>
        <a:srgbClr val="F07474"/>
      </a:accent2>
      <a:accent3>
        <a:srgbClr val="FFBF53"/>
      </a:accent3>
      <a:accent4>
        <a:srgbClr val="673B77"/>
      </a:accent4>
      <a:accent5>
        <a:srgbClr val="00B9FA"/>
      </a:accent5>
      <a:accent6>
        <a:srgbClr val="BECE37"/>
      </a:accent6>
      <a:hlink>
        <a:srgbClr val="B381D9"/>
      </a:hlink>
      <a:folHlink>
        <a:srgbClr val="800080"/>
      </a:folHlink>
    </a:clrScheme>
    <a:fontScheme name="自定义 3">
      <a:majorFont>
        <a:latin typeface="Impact"/>
        <a:ea typeface="微软雅黑"/>
        <a:cs typeface=""/>
      </a:majorFont>
      <a:minorFont>
        <a:latin typeface="Times New Roman"/>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pFill/>
        <a:ln>
          <a:noFill/>
        </a:ln>
        <a:effectLst>
          <a:outerShdw blurRad="444500" dist="254000" dir="8100000" algn="tr" rotWithShape="0">
            <a:prstClr val="black">
              <a:alpha val="50000"/>
            </a:prstClr>
          </a:outerShdw>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TotalTime>
  <Words>2064</Words>
  <Application>Microsoft Office PowerPoint</Application>
  <PresentationFormat>全屏显示(16:9)</PresentationFormat>
  <Paragraphs>293</Paragraphs>
  <Slides>46</Slides>
  <Notes>20</Notes>
  <HiddenSlides>0</HiddenSlides>
  <MMClips>1</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46</vt:i4>
      </vt:variant>
    </vt:vector>
  </HeadingPairs>
  <TitlesOfParts>
    <vt:vector size="59" baseType="lpstr">
      <vt:lpstr>Al Bayan</vt:lpstr>
      <vt:lpstr>Arial Unicode MS</vt:lpstr>
      <vt:lpstr>方正粗圆简体</vt:lpstr>
      <vt:lpstr>宋体</vt:lpstr>
      <vt:lpstr>微软雅黑</vt:lpstr>
      <vt:lpstr>Arial</vt:lpstr>
      <vt:lpstr>Calibri</vt:lpstr>
      <vt:lpstr>Comic Sans MS</vt:lpstr>
      <vt:lpstr>Impact</vt:lpstr>
      <vt:lpstr>Times New Roman</vt:lpstr>
      <vt:lpstr>Wingdings</vt:lpstr>
      <vt:lpstr>3_自定义设计方案</vt:lpstr>
      <vt:lpstr>《七彩课堂》课件模板（新）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I do</dc:creator>
  <cp:lastModifiedBy>ma xiaojie</cp:lastModifiedBy>
  <cp:revision>115</cp:revision>
  <dcterms:created xsi:type="dcterms:W3CDTF">2019-06-15T09:13:00Z</dcterms:created>
  <dcterms:modified xsi:type="dcterms:W3CDTF">2022-10-28T07:51:13Z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2052-10.8.2.6543</vt:lpwstr>
  </property>
  <property fmtid="{D5CDD505-2E9C-101B-9397-08002B2CF9AE}" pid="3" name="ICV">
    <vt:lpwstr>71A938EB22264834874D53AD24787599</vt:lpwstr>
  </property>
</Properties>
</file>