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7" r:id="rId2"/>
  </p:sldMasterIdLst>
  <p:notesMasterIdLst>
    <p:notesMasterId r:id="rId34"/>
  </p:notesMasterIdLst>
  <p:handoutMasterIdLst>
    <p:handoutMasterId r:id="rId35"/>
  </p:handoutMasterIdLst>
  <p:sldIdLst>
    <p:sldId id="405" r:id="rId3"/>
    <p:sldId id="400" r:id="rId4"/>
    <p:sldId id="554" r:id="rId5"/>
    <p:sldId id="557" r:id="rId6"/>
    <p:sldId id="558" r:id="rId7"/>
    <p:sldId id="559" r:id="rId8"/>
    <p:sldId id="560" r:id="rId9"/>
    <p:sldId id="566" r:id="rId10"/>
    <p:sldId id="567" r:id="rId11"/>
    <p:sldId id="562" r:id="rId12"/>
    <p:sldId id="563" r:id="rId13"/>
    <p:sldId id="564" r:id="rId14"/>
    <p:sldId id="565" r:id="rId15"/>
    <p:sldId id="498" r:id="rId16"/>
    <p:sldId id="499" r:id="rId17"/>
    <p:sldId id="510" r:id="rId18"/>
    <p:sldId id="500" r:id="rId19"/>
    <p:sldId id="501" r:id="rId20"/>
    <p:sldId id="516" r:id="rId21"/>
    <p:sldId id="512" r:id="rId22"/>
    <p:sldId id="502" r:id="rId23"/>
    <p:sldId id="545" r:id="rId24"/>
    <p:sldId id="546" r:id="rId25"/>
    <p:sldId id="529" r:id="rId26"/>
    <p:sldId id="542" r:id="rId27"/>
    <p:sldId id="541" r:id="rId28"/>
    <p:sldId id="543" r:id="rId29"/>
    <p:sldId id="544" r:id="rId30"/>
    <p:sldId id="534" r:id="rId31"/>
    <p:sldId id="561" r:id="rId32"/>
    <p:sldId id="404" r:id="rId33"/>
  </p:sldIdLst>
  <p:sldSz cx="9144000" cy="5143500" type="screen16x9"/>
  <p:notesSz cx="6858000" cy="9144000"/>
  <p:custDataLst>
    <p:tags r:id="rId36"/>
  </p:custDataLst>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620">
          <p15:clr>
            <a:srgbClr val="A4A3A4"/>
          </p15:clr>
        </p15:guide>
        <p15:guide id="2" pos="284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新课标第一网" initials="" lastIdx="1" clrIdx="0"/>
  <p:cmAuthor id="1" name="微软用户" initials="微" lastIdx="1" clrIdx="0"/>
  <p:cmAuthor id="2" name="赵巍" initials="赵" lastIdx="4" clrIdx="0"/>
  <p:cmAuthor id="3" name="作者" initials="A" lastIdx="0" clrIdx="1"/>
  <p:cmAuthor id="4" name="Vicky WJY" initials="V" lastIdx="1" clrIdx="3"/>
  <p:cmAuthor id="5" name="Author" initials="A" lastIdx="0" clrIdx="4"/>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E1"/>
    <a:srgbClr val="DCDCDC"/>
    <a:srgbClr val="F0F0F0"/>
    <a:srgbClr val="E6E6E6"/>
    <a:srgbClr val="C8C8C8"/>
    <a:srgbClr val="FFFFFF"/>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271" autoAdjust="0"/>
    <p:restoredTop sz="94660"/>
  </p:normalViewPr>
  <p:slideViewPr>
    <p:cSldViewPr snapToGrid="0">
      <p:cViewPr varScale="1">
        <p:scale>
          <a:sx n="99" d="100"/>
          <a:sy n="99" d="100"/>
        </p:scale>
        <p:origin x="330" y="42"/>
      </p:cViewPr>
      <p:guideLst>
        <p:guide orient="horz" pos="1620"/>
        <p:guide pos="2842"/>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viewProps" Target="viewProps.xml"/><Relationship Id="rId21" Type="http://schemas.openxmlformats.org/officeDocument/2006/relationships/slide" Target="slides/slide19.xml"/><Relationship Id="rId34" Type="http://schemas.openxmlformats.org/officeDocument/2006/relationships/notesMaster" Target="notesMasters/notesMaster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handoutMaster" Target="handoutMasters/handoutMaster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spcBef>
                <a:spcPts val="0"/>
              </a:spcBef>
              <a:spcAft>
                <a:spcPts val="0"/>
              </a:spcAft>
              <a:defRPr sz="1200">
                <a:latin typeface="微软雅黑" panose="020B0503020204020204" charset="-122"/>
                <a:ea typeface="微软雅黑" panose="020B0503020204020204" charset="-122"/>
              </a:defRPr>
            </a:lvl1pPr>
          </a:lstStyle>
          <a:p>
            <a:pPr>
              <a:defRPr/>
            </a:pPr>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fontAlgn="auto">
              <a:spcBef>
                <a:spcPts val="0"/>
              </a:spcBef>
              <a:spcAft>
                <a:spcPts val="0"/>
              </a:spcAft>
              <a:defRPr sz="1200">
                <a:latin typeface="微软雅黑" panose="020B0503020204020204" charset="-122"/>
                <a:ea typeface="微软雅黑" panose="020B0503020204020204" charset="-122"/>
              </a:defRPr>
            </a:lvl1pPr>
          </a:lstStyle>
          <a:p>
            <a:pPr>
              <a:defRPr/>
            </a:pPr>
            <a:fld id="{B6F77B82-4385-485F-9EB0-930DFF4AFB86}" type="datetimeFigureOut">
              <a:rPr lang="zh-CN" altLang="en-US"/>
              <a:t>2022/10/28</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fontAlgn="auto">
              <a:spcBef>
                <a:spcPts val="0"/>
              </a:spcBef>
              <a:spcAft>
                <a:spcPts val="0"/>
              </a:spcAft>
              <a:defRPr sz="1200">
                <a:latin typeface="微软雅黑" panose="020B0503020204020204" charset="-122"/>
                <a:ea typeface="微软雅黑" panose="020B0503020204020204" charset="-122"/>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fontAlgn="auto">
              <a:spcBef>
                <a:spcPts val="0"/>
              </a:spcBef>
              <a:spcAft>
                <a:spcPts val="0"/>
              </a:spcAft>
              <a:defRPr sz="1200">
                <a:latin typeface="微软雅黑" panose="020B0503020204020204" charset="-122"/>
                <a:ea typeface="微软雅黑" panose="020B0503020204020204" charset="-122"/>
              </a:defRPr>
            </a:lvl1pPr>
          </a:lstStyle>
          <a:p>
            <a:pPr>
              <a:defRPr/>
            </a:pPr>
            <a:fld id="{73DFAB5A-97AC-492B-8346-74C32DA50F5D}" type="slidenum">
              <a:rPr lang="zh-CN" altLang="en-US"/>
              <a:t>‹#›</a:t>
            </a:fld>
            <a:endParaRPr lang="zh-CN" altLang="en-US"/>
          </a:p>
        </p:txBody>
      </p:sp>
    </p:spTree>
    <p:extLst>
      <p:ext uri="{BB962C8B-B14F-4D97-AF65-F5344CB8AC3E}">
        <p14:creationId xmlns:p14="http://schemas.microsoft.com/office/powerpoint/2010/main" val="15010804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spcBef>
                <a:spcPts val="0"/>
              </a:spcBef>
              <a:spcAft>
                <a:spcPts val="0"/>
              </a:spcAft>
              <a:defRPr sz="1200">
                <a:latin typeface="微软雅黑" panose="020B0503020204020204" charset="-122"/>
                <a:ea typeface="微软雅黑" panose="020B0503020204020204" charset="-122"/>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fontAlgn="auto">
              <a:spcBef>
                <a:spcPts val="0"/>
              </a:spcBef>
              <a:spcAft>
                <a:spcPts val="0"/>
              </a:spcAft>
              <a:defRPr sz="1200">
                <a:latin typeface="微软雅黑" panose="020B0503020204020204" charset="-122"/>
                <a:ea typeface="微软雅黑" panose="020B0503020204020204" charset="-122"/>
              </a:defRPr>
            </a:lvl1pPr>
          </a:lstStyle>
          <a:p>
            <a:pPr>
              <a:defRPr/>
            </a:pPr>
            <a:fld id="{AF45E7D5-35B0-4304-A728-3DFCE0C9F65D}" type="datetimeFigureOut">
              <a:rPr lang="zh-CN" altLang="en-US"/>
              <a:t>2022/10/28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fontAlgn="auto">
              <a:spcBef>
                <a:spcPts val="0"/>
              </a:spcBef>
              <a:spcAft>
                <a:spcPts val="0"/>
              </a:spcAft>
              <a:defRPr sz="1200">
                <a:latin typeface="微软雅黑" panose="020B0503020204020204" charset="-122"/>
                <a:ea typeface="微软雅黑" panose="020B0503020204020204"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fontAlgn="auto">
              <a:spcBef>
                <a:spcPts val="0"/>
              </a:spcBef>
              <a:spcAft>
                <a:spcPts val="0"/>
              </a:spcAft>
              <a:defRPr sz="1200">
                <a:latin typeface="微软雅黑" panose="020B0503020204020204" charset="-122"/>
                <a:ea typeface="微软雅黑" panose="020B0503020204020204" charset="-122"/>
              </a:defRPr>
            </a:lvl1pPr>
          </a:lstStyle>
          <a:p>
            <a:pPr>
              <a:defRPr/>
            </a:pPr>
            <a:fld id="{9AD70823-1927-402E-BB5D-86B98B63BA7D}" type="slidenum">
              <a:rPr lang="zh-CN" altLang="en-US"/>
              <a:t>‹#›</a:t>
            </a:fld>
            <a:endParaRPr lang="zh-CN" altLang="en-US"/>
          </a:p>
        </p:txBody>
      </p:sp>
    </p:spTree>
    <p:extLst>
      <p:ext uri="{BB962C8B-B14F-4D97-AF65-F5344CB8AC3E}">
        <p14:creationId xmlns:p14="http://schemas.microsoft.com/office/powerpoint/2010/main" val="412291199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微软雅黑" panose="020B0503020204020204" charset="-122"/>
        <a:ea typeface="微软雅黑" panose="020B0503020204020204" charset="-122"/>
        <a:cs typeface="+mn-cs"/>
      </a:defRPr>
    </a:lvl1pPr>
    <a:lvl2pPr marL="457200" algn="l" rtl="0" eaLnBrk="0" fontAlgn="base" hangingPunct="0">
      <a:spcBef>
        <a:spcPct val="30000"/>
      </a:spcBef>
      <a:spcAft>
        <a:spcPct val="0"/>
      </a:spcAft>
      <a:defRPr sz="1200" kern="1200">
        <a:solidFill>
          <a:schemeClr val="tx1"/>
        </a:solidFill>
        <a:latin typeface="微软雅黑" panose="020B0503020204020204" charset="-122"/>
        <a:ea typeface="微软雅黑" panose="020B0503020204020204" charset="-122"/>
        <a:cs typeface="+mn-cs"/>
      </a:defRPr>
    </a:lvl2pPr>
    <a:lvl3pPr marL="914400" algn="l" rtl="0" eaLnBrk="0" fontAlgn="base" hangingPunct="0">
      <a:spcBef>
        <a:spcPct val="30000"/>
      </a:spcBef>
      <a:spcAft>
        <a:spcPct val="0"/>
      </a:spcAft>
      <a:defRPr sz="1200" kern="1200">
        <a:solidFill>
          <a:schemeClr val="tx1"/>
        </a:solidFill>
        <a:latin typeface="微软雅黑" panose="020B0503020204020204" charset="-122"/>
        <a:ea typeface="微软雅黑" panose="020B0503020204020204" charset="-122"/>
        <a:cs typeface="+mn-cs"/>
      </a:defRPr>
    </a:lvl3pPr>
    <a:lvl4pPr marL="1371600" algn="l" rtl="0" eaLnBrk="0" fontAlgn="base" hangingPunct="0">
      <a:spcBef>
        <a:spcPct val="30000"/>
      </a:spcBef>
      <a:spcAft>
        <a:spcPct val="0"/>
      </a:spcAft>
      <a:defRPr sz="1200" kern="1200">
        <a:solidFill>
          <a:schemeClr val="tx1"/>
        </a:solidFill>
        <a:latin typeface="微软雅黑" panose="020B0503020204020204" charset="-122"/>
        <a:ea typeface="微软雅黑" panose="020B0503020204020204" charset="-122"/>
        <a:cs typeface="+mn-cs"/>
      </a:defRPr>
    </a:lvl4pPr>
    <a:lvl5pPr marL="1828800" algn="l" rtl="0" eaLnBrk="0" fontAlgn="base" hangingPunct="0">
      <a:spcBef>
        <a:spcPct val="30000"/>
      </a:spcBef>
      <a:spcAft>
        <a:spcPct val="0"/>
      </a:spcAft>
      <a:defRPr sz="1200" kern="1200">
        <a:solidFill>
          <a:schemeClr val="tx1"/>
        </a:solidFill>
        <a:latin typeface="微软雅黑" panose="020B0503020204020204" charset="-122"/>
        <a:ea typeface="微软雅黑" panose="020B050302020402020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p:cNvSpPr>
          <p:nvPr>
            <p:ph type="sldNum"/>
          </p:nvPr>
        </p:nvSpPr>
        <p:spPr>
          <a:xfrm>
            <a:off x="3884613" y="8685213"/>
            <a:ext cx="2971800" cy="457200"/>
          </a:xfrm>
          <a:prstGeom prst="rect">
            <a:avLst/>
          </a:prstGeom>
          <a:noFill/>
          <a:ln>
            <a:noFill/>
            <a:miter lim="800000"/>
          </a:ln>
        </p:spPr>
        <p:txBody>
          <a:bodyPr anchor="b" anchorCtr="0">
            <a:noAutofit/>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r" eaLnBrk="1" hangingPunct="1"/>
            <a:fld id="{941D990A-0935-44AA-956C-751C920E4467}" type="slidenum">
              <a:rPr lang="en-US" altLang="zh-CN" sz="1200"/>
              <a:t>8</a:t>
            </a:fld>
            <a:endParaRPr lang="en-US" altLang="zh-CN" sz="1200"/>
          </a:p>
        </p:txBody>
      </p:sp>
      <p:sp>
        <p:nvSpPr>
          <p:cNvPr id="67587" name="Rectangle 2"/>
          <p:cNvSpPr>
            <a:spLocks noGrp="1" noRot="1" noChangeAspect="1" noTextEdit="1"/>
          </p:cNvSpPr>
          <p:nvPr>
            <p:ph type="sldImg" idx="2"/>
          </p:nvPr>
        </p:nvSpPr>
        <p:spPr>
          <a:xfrm>
            <a:off x="381000" y="685800"/>
            <a:ext cx="6096000" cy="3429000"/>
          </a:xfrm>
          <a:noFill/>
          <a:ln w="12700">
            <a:miter lim="800000"/>
          </a:ln>
        </p:spPr>
      </p:sp>
      <p:sp>
        <p:nvSpPr>
          <p:cNvPr id="67588" name="Rectangle 3"/>
          <p:cNvSpPr>
            <a:spLocks noGrp="1"/>
          </p:cNvSpPr>
          <p:nvPr>
            <p:ph type="body" idx="3"/>
          </p:nvPr>
        </p:nvSpPr>
        <p:spPr>
          <a:xfrm>
            <a:off x="685800" y="4343400"/>
            <a:ext cx="5486400" cy="4114800"/>
          </a:xfrm>
          <a:noFill/>
          <a:ln>
            <a:miter lim="800000"/>
          </a:ln>
        </p:spPr>
        <p:txBody>
          <a:bodyPr vert="horz" wrap="square" lIns="91440" tIns="45720" rIns="91440" bIns="45720" anchor="t" anchorCtr="0">
            <a:noAutofit/>
          </a:bodyPr>
          <a:lstStyle>
            <a:lvl1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Calibri" panose="020F0502020204030204" pitchFamily="34" charset="0"/>
                <a:ea typeface="宋体" panose="02010600030101010101" pitchFamily="2" charset="-122"/>
              </a:defRPr>
            </a:lvl5pPr>
          </a:lstStyle>
          <a:p>
            <a:pPr marL="0" inden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en-US" altLang="zh-CN" dirty="0"/>
          </a:p>
        </p:txBody>
      </p:sp>
      <p:sp>
        <p:nvSpPr>
          <p:cNvPr id="4" name="灯片编号占位符 3"/>
          <p:cNvSpPr>
            <a:spLocks noGrp="1"/>
          </p:cNvSpPr>
          <p:nvPr>
            <p:ph type="sldNum" sz="quarter" idx="10"/>
          </p:nvPr>
        </p:nvSpPr>
        <p:spPr/>
        <p:txBody>
          <a:bodyPr/>
          <a:lstStyle/>
          <a:p>
            <a:fld id="{E2BF86D4-CD65-4638-B5DE-85256906A7D1}" type="slidenum">
              <a:rPr lang="zh-CN" altLang="en-US" smtClean="0"/>
              <a:t>22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en-US" altLang="zh-CN" dirty="0"/>
          </a:p>
        </p:txBody>
      </p:sp>
      <p:sp>
        <p:nvSpPr>
          <p:cNvPr id="4" name="灯片编号占位符 3"/>
          <p:cNvSpPr>
            <a:spLocks noGrp="1"/>
          </p:cNvSpPr>
          <p:nvPr>
            <p:ph type="sldNum" sz="quarter" idx="10"/>
          </p:nvPr>
        </p:nvSpPr>
        <p:spPr/>
        <p:txBody>
          <a:bodyPr/>
          <a:lstStyle/>
          <a:p>
            <a:fld id="{E2BF86D4-CD65-4638-B5DE-85256906A7D1}" type="slidenum">
              <a:rPr lang="zh-CN" altLang="en-US" smtClean="0"/>
              <a:t>23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en-US" altLang="zh-CN"/>
          </a:p>
        </p:txBody>
      </p:sp>
      <p:sp>
        <p:nvSpPr>
          <p:cNvPr id="4" name="灯片编号占位符 3"/>
          <p:cNvSpPr>
            <a:spLocks noGrp="1"/>
          </p:cNvSpPr>
          <p:nvPr>
            <p:ph type="sldNum" sz="quarter" idx="10"/>
          </p:nvPr>
        </p:nvSpPr>
        <p:spPr/>
        <p:txBody>
          <a:bodyPr/>
          <a:lstStyle/>
          <a:p>
            <a:fld id="{E2BF86D4-CD65-4638-B5DE-85256906A7D1}" type="slidenum">
              <a:rPr lang="zh-CN" altLang="en-US" smtClean="0"/>
              <a:t>28</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_内页">
    <p:spTree>
      <p:nvGrpSpPr>
        <p:cNvPr id="1" name=""/>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6_内页">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7_内页">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标题幻灯片">
    <p:spTree>
      <p:nvGrpSpPr>
        <p:cNvPr id="1" name=""/>
        <p:cNvGrpSpPr/>
        <p:nvPr/>
      </p:nvGrpSpPr>
      <p:grpSpPr>
        <a:xfrm>
          <a:off x="0" y="0"/>
          <a:ext cx="0" cy="0"/>
          <a:chOff x="0" y="0"/>
          <a:chExt cx="0" cy="0"/>
        </a:xfrm>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itle">
  <p:cSld name="标题幻灯片">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noProof="1"/>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342900" indent="0" algn="ctr">
              <a:buNone/>
              <a:defRPr/>
            </a:lvl2pPr>
            <a:lvl3pPr marL="685800" indent="0" algn="ctr">
              <a:buNone/>
              <a:defRPr/>
            </a:lvl3pPr>
            <a:lvl4pPr marL="1028700" indent="0" algn="ctr">
              <a:buNone/>
              <a:defRPr/>
            </a:lvl4pPr>
            <a:lvl5pPr marL="1371600" indent="0" algn="ctr">
              <a:buNone/>
              <a:defRPr/>
            </a:lvl5pPr>
            <a:lvl6pPr marL="1714500" indent="0" algn="ctr">
              <a:buNone/>
              <a:defRPr/>
            </a:lvl6pPr>
            <a:lvl7pPr marL="2057400" indent="0" algn="ctr">
              <a:buNone/>
              <a:defRPr/>
            </a:lvl7pPr>
            <a:lvl8pPr marL="2400300" indent="0" algn="ctr">
              <a:buNone/>
              <a:defRPr/>
            </a:lvl8pPr>
            <a:lvl9pPr marL="2743200" indent="0" algn="ctr">
              <a:buNone/>
              <a:defRPr/>
            </a:lvl9pPr>
          </a:lstStyle>
          <a:p>
            <a:r>
              <a:rPr lang="zh-CN" altLang="en-US" noProof="1"/>
              <a:t>单击此处编辑母版副标题样式</a:t>
            </a:r>
          </a:p>
        </p:txBody>
      </p:sp>
      <p:sp>
        <p:nvSpPr>
          <p:cNvPr id="4100" name="Rectangle 4"/>
          <p:cNvSpPr>
            <a:spLocks noGrp="1" noChangeArrowheads="1"/>
          </p:cNvSpPr>
          <p:nvPr>
            <p:ph type="dt" sz="half" idx="10"/>
          </p:nvPr>
        </p:nvSpPr>
        <p:spPr bwMode="auto">
          <a:xfrm>
            <a:off x="685800" y="4686300"/>
            <a:ext cx="1905000" cy="342900"/>
          </a:xfrm>
          <a:prstGeom prst="rect">
            <a:avLst/>
          </a:prstGeom>
          <a:ln>
            <a:miter lim="800000"/>
          </a:ln>
        </p:spPr>
        <p:txBody>
          <a:bodyPr numCol="1" compatLnSpc="1">
            <a:noAutofit/>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350" b="0" i="0" u="none" baseline="0">
                <a:solidFill>
                  <a:schemeClr val="tx1"/>
                </a:solidFill>
                <a:latin typeface="Arial" panose="020B0604020202020204" pitchFamily="34" charset="0"/>
                <a:ea typeface="宋体" panose="02010600030101010101" pitchFamily="2" charset="-122"/>
              </a:defRPr>
            </a:lvl1pPr>
            <a:lvl2pPr marL="3429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350" b="0" i="0" u="none" baseline="0">
                <a:solidFill>
                  <a:schemeClr val="tx1"/>
                </a:solidFill>
                <a:effectLst/>
                <a:latin typeface="Arial" panose="020B0604020202020204" pitchFamily="34" charset="0"/>
                <a:ea typeface="宋体" panose="02010600030101010101" pitchFamily="2" charset="-122"/>
              </a:defRPr>
            </a:lvl2pPr>
            <a:lvl3pPr marL="685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350" b="0" i="0" u="none" baseline="0">
                <a:solidFill>
                  <a:schemeClr val="tx1"/>
                </a:solidFill>
                <a:effectLst/>
                <a:latin typeface="Arial" panose="020B0604020202020204" pitchFamily="34" charset="0"/>
                <a:ea typeface="宋体" panose="02010600030101010101" pitchFamily="2" charset="-122"/>
              </a:defRPr>
            </a:lvl3pPr>
            <a:lvl4pPr marL="10287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350" b="0" i="0" u="none" baseline="0">
                <a:solidFill>
                  <a:schemeClr val="tx1"/>
                </a:solidFill>
                <a:effectLst/>
                <a:latin typeface="Arial" panose="020B0604020202020204" pitchFamily="34" charset="0"/>
                <a:ea typeface="宋体" panose="02010600030101010101" pitchFamily="2" charset="-122"/>
              </a:defRPr>
            </a:lvl4pPr>
            <a:lvl5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35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Tx/>
            </a:pPr>
            <a:endParaRPr kumimoji="1" lang="en-US" altLang="zh-CN" sz="1400">
              <a:solidFill>
                <a:srgbClr val="000000"/>
              </a:solidFill>
              <a:latin typeface="Times New Roman" panose="02020603050405020304" pitchFamily="18" charset="0"/>
            </a:endParaRPr>
          </a:p>
        </p:txBody>
      </p:sp>
      <p:sp>
        <p:nvSpPr>
          <p:cNvPr id="4101" name="Rectangle 5"/>
          <p:cNvSpPr>
            <a:spLocks noGrp="1" noChangeArrowheads="1"/>
          </p:cNvSpPr>
          <p:nvPr>
            <p:ph type="ftr" sz="quarter" idx="11"/>
          </p:nvPr>
        </p:nvSpPr>
        <p:spPr bwMode="auto">
          <a:xfrm>
            <a:off x="3124200" y="4686300"/>
            <a:ext cx="2895600" cy="342900"/>
          </a:xfrm>
          <a:prstGeom prst="rect">
            <a:avLst/>
          </a:prstGeom>
          <a:ln>
            <a:miter lim="800000"/>
          </a:ln>
        </p:spPr>
        <p:txBody>
          <a:bodyPr numCol="1" compatLnSpc="1">
            <a:noAutofit/>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350" b="0" i="0" u="none" baseline="0">
                <a:solidFill>
                  <a:schemeClr val="tx1"/>
                </a:solidFill>
                <a:latin typeface="Arial" panose="020B0604020202020204" pitchFamily="34" charset="0"/>
                <a:ea typeface="宋体" panose="02010600030101010101" pitchFamily="2" charset="-122"/>
              </a:defRPr>
            </a:lvl1pPr>
            <a:lvl2pPr marL="3429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350" b="0" i="0" u="none" baseline="0">
                <a:solidFill>
                  <a:schemeClr val="tx1"/>
                </a:solidFill>
                <a:effectLst/>
                <a:latin typeface="Arial" panose="020B0604020202020204" pitchFamily="34" charset="0"/>
                <a:ea typeface="宋体" panose="02010600030101010101" pitchFamily="2" charset="-122"/>
              </a:defRPr>
            </a:lvl2pPr>
            <a:lvl3pPr marL="685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350" b="0" i="0" u="none" baseline="0">
                <a:solidFill>
                  <a:schemeClr val="tx1"/>
                </a:solidFill>
                <a:effectLst/>
                <a:latin typeface="Arial" panose="020B0604020202020204" pitchFamily="34" charset="0"/>
                <a:ea typeface="宋体" panose="02010600030101010101" pitchFamily="2" charset="-122"/>
              </a:defRPr>
            </a:lvl3pPr>
            <a:lvl4pPr marL="10287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350" b="0" i="0" u="none" baseline="0">
                <a:solidFill>
                  <a:schemeClr val="tx1"/>
                </a:solidFill>
                <a:effectLst/>
                <a:latin typeface="Arial" panose="020B0604020202020204" pitchFamily="34" charset="0"/>
                <a:ea typeface="宋体" panose="02010600030101010101" pitchFamily="2" charset="-122"/>
              </a:defRPr>
            </a:lvl4pPr>
            <a:lvl5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350" b="0" i="0" u="none" baseline="0">
                <a:solidFill>
                  <a:schemeClr val="tx1"/>
                </a:solidFill>
                <a:effectLst/>
                <a:latin typeface="Arial" panose="020B0604020202020204" pitchFamily="34" charset="0"/>
                <a:ea typeface="宋体" panose="02010600030101010101" pitchFamily="2" charset="-122"/>
              </a:defRPr>
            </a:lvl5pPr>
          </a:lstStyle>
          <a:p>
            <a:pPr marL="0" lvl="0" indent="0" algn="ctr" eaLnBrk="1" hangingPunct="1">
              <a:buFontTx/>
            </a:pPr>
            <a:endParaRPr kumimoji="1" lang="en-US" altLang="zh-CN" sz="1400">
              <a:solidFill>
                <a:srgbClr val="000000"/>
              </a:solidFill>
              <a:latin typeface="Times New Roman" panose="02020603050405020304" pitchFamily="18" charset="0"/>
            </a:endParaRPr>
          </a:p>
        </p:txBody>
      </p:sp>
      <p:sp>
        <p:nvSpPr>
          <p:cNvPr id="4102" name="Rectangle 6"/>
          <p:cNvSpPr>
            <a:spLocks noGrp="1" noChangeArrowheads="1"/>
          </p:cNvSpPr>
          <p:nvPr>
            <p:ph type="sldNum" sz="quarter" idx="12"/>
          </p:nvPr>
        </p:nvSpPr>
        <p:spPr bwMode="auto">
          <a:xfrm>
            <a:off x="6553200" y="4686300"/>
            <a:ext cx="1905000" cy="342900"/>
          </a:xfrm>
          <a:prstGeom prst="rect">
            <a:avLst/>
          </a:prstGeom>
          <a:ln>
            <a:miter lim="800000"/>
          </a:ln>
        </p:spPr>
        <p:txBody>
          <a:bodyPr numCol="1" compatLnSpc="1">
            <a:noAutofit/>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350" b="0" i="0" u="none" baseline="0">
                <a:solidFill>
                  <a:schemeClr val="tx1"/>
                </a:solidFill>
                <a:latin typeface="Arial" panose="020B0604020202020204" pitchFamily="34" charset="0"/>
                <a:ea typeface="宋体" panose="02010600030101010101" pitchFamily="2" charset="-122"/>
              </a:defRPr>
            </a:lvl1pPr>
            <a:lvl2pPr marL="3429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350" b="0" i="0" u="none" baseline="0">
                <a:solidFill>
                  <a:schemeClr val="tx1"/>
                </a:solidFill>
                <a:effectLst/>
                <a:latin typeface="Arial" panose="020B0604020202020204" pitchFamily="34" charset="0"/>
                <a:ea typeface="宋体" panose="02010600030101010101" pitchFamily="2" charset="-122"/>
              </a:defRPr>
            </a:lvl2pPr>
            <a:lvl3pPr marL="685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350" b="0" i="0" u="none" baseline="0">
                <a:solidFill>
                  <a:schemeClr val="tx1"/>
                </a:solidFill>
                <a:effectLst/>
                <a:latin typeface="Arial" panose="020B0604020202020204" pitchFamily="34" charset="0"/>
                <a:ea typeface="宋体" panose="02010600030101010101" pitchFamily="2" charset="-122"/>
              </a:defRPr>
            </a:lvl3pPr>
            <a:lvl4pPr marL="10287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350" b="0" i="0" u="none" baseline="0">
                <a:solidFill>
                  <a:schemeClr val="tx1"/>
                </a:solidFill>
                <a:effectLst/>
                <a:latin typeface="Arial" panose="020B0604020202020204" pitchFamily="34" charset="0"/>
                <a:ea typeface="宋体" panose="02010600030101010101" pitchFamily="2" charset="-122"/>
              </a:defRPr>
            </a:lvl4pPr>
            <a:lvl5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350" b="0" i="0" u="none" baseline="0">
                <a:solidFill>
                  <a:schemeClr val="tx1"/>
                </a:solidFill>
                <a:effectLst/>
                <a:latin typeface="Arial" panose="020B0604020202020204" pitchFamily="34" charset="0"/>
                <a:ea typeface="宋体" panose="02010600030101010101" pitchFamily="2" charset="-122"/>
              </a:defRPr>
            </a:lvl5pPr>
          </a:lstStyle>
          <a:p>
            <a:pPr marL="0" lvl="0" indent="0" algn="r" eaLnBrk="1" hangingPunct="1"/>
            <a:fld id="{D19D2F46-DAB0-4D0C-B8B4-567638C6E49B}" type="slidenum">
              <a:rPr lang="en-US" altLang="zh-CN" sz="1400">
                <a:solidFill>
                  <a:srgbClr val="000000"/>
                </a:solidFill>
                <a:latin typeface="Times New Roman" panose="02020603050405020304" pitchFamily="18" charset="0"/>
              </a:rPr>
              <a:t>‹#›</a:t>
            </a:fld>
            <a:endParaRPr lang="en-US" altLang="zh-CN" sz="1400">
              <a:solidFill>
                <a:srgbClr val="000000"/>
              </a:solidFill>
              <a:latin typeface="Times New Roman" panose="02020603050405020304" pitchFamily="18" charset="0"/>
            </a:endParaRPr>
          </a:p>
        </p:txBody>
      </p:sp>
    </p:spTree>
  </p:cSld>
  <p:clrMapOvr>
    <a:masterClrMapping/>
  </p:clrMapOvr>
  <p:transition>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obj">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85800" y="457200"/>
            <a:ext cx="7772400" cy="857250"/>
          </a:xfrm>
        </p:spPr>
        <p:txBody>
          <a:bodyPr/>
          <a:lstStyle/>
          <a:p>
            <a:r>
              <a:rPr lang="zh-CN" altLang="en-US" noProof="1"/>
              <a:t>单击此处编辑母版标题样式</a:t>
            </a:r>
          </a:p>
        </p:txBody>
      </p:sp>
      <p:sp>
        <p:nvSpPr>
          <p:cNvPr id="3" name="内容占位符 2"/>
          <p:cNvSpPr>
            <a:spLocks noGrp="1"/>
          </p:cNvSpPr>
          <p:nvPr>
            <p:ph idx="1"/>
          </p:nvPr>
        </p:nvSpPr>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124" name="Rectangle 4"/>
          <p:cNvSpPr>
            <a:spLocks noGrp="1" noChangeArrowheads="1"/>
          </p:cNvSpPr>
          <p:nvPr>
            <p:ph type="dt" sz="half" idx="10"/>
          </p:nvPr>
        </p:nvSpPr>
        <p:spPr bwMode="auto">
          <a:xfrm>
            <a:off x="685800" y="4686300"/>
            <a:ext cx="1905000" cy="342900"/>
          </a:xfrm>
          <a:prstGeom prst="rect">
            <a:avLst/>
          </a:prstGeom>
          <a:ln>
            <a:miter lim="800000"/>
          </a:ln>
        </p:spPr>
        <p:txBody>
          <a:bodyPr numCol="1" compatLnSpc="1">
            <a:noAutofit/>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350" b="0" i="0" u="none" baseline="0">
                <a:solidFill>
                  <a:schemeClr val="tx1"/>
                </a:solidFill>
                <a:latin typeface="Arial" panose="020B0604020202020204" pitchFamily="34" charset="0"/>
                <a:ea typeface="宋体" panose="02010600030101010101" pitchFamily="2" charset="-122"/>
              </a:defRPr>
            </a:lvl1pPr>
            <a:lvl2pPr marL="3429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350" b="0" i="0" u="none" baseline="0">
                <a:solidFill>
                  <a:schemeClr val="tx1"/>
                </a:solidFill>
                <a:effectLst/>
                <a:latin typeface="Arial" panose="020B0604020202020204" pitchFamily="34" charset="0"/>
                <a:ea typeface="宋体" panose="02010600030101010101" pitchFamily="2" charset="-122"/>
              </a:defRPr>
            </a:lvl2pPr>
            <a:lvl3pPr marL="685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350" b="0" i="0" u="none" baseline="0">
                <a:solidFill>
                  <a:schemeClr val="tx1"/>
                </a:solidFill>
                <a:effectLst/>
                <a:latin typeface="Arial" panose="020B0604020202020204" pitchFamily="34" charset="0"/>
                <a:ea typeface="宋体" panose="02010600030101010101" pitchFamily="2" charset="-122"/>
              </a:defRPr>
            </a:lvl3pPr>
            <a:lvl4pPr marL="10287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350" b="0" i="0" u="none" baseline="0">
                <a:solidFill>
                  <a:schemeClr val="tx1"/>
                </a:solidFill>
                <a:effectLst/>
                <a:latin typeface="Arial" panose="020B0604020202020204" pitchFamily="34" charset="0"/>
                <a:ea typeface="宋体" panose="02010600030101010101" pitchFamily="2" charset="-122"/>
              </a:defRPr>
            </a:lvl4pPr>
            <a:lvl5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35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Tx/>
            </a:pPr>
            <a:endParaRPr kumimoji="1" lang="en-US" altLang="zh-CN" sz="1400">
              <a:solidFill>
                <a:srgbClr val="000000"/>
              </a:solidFill>
              <a:latin typeface="Times New Roman" panose="02020603050405020304" pitchFamily="18" charset="0"/>
            </a:endParaRPr>
          </a:p>
        </p:txBody>
      </p:sp>
      <p:sp>
        <p:nvSpPr>
          <p:cNvPr id="5125" name="Rectangle 5"/>
          <p:cNvSpPr>
            <a:spLocks noGrp="1" noChangeArrowheads="1"/>
          </p:cNvSpPr>
          <p:nvPr>
            <p:ph type="ftr" sz="quarter" idx="11"/>
          </p:nvPr>
        </p:nvSpPr>
        <p:spPr bwMode="auto">
          <a:xfrm>
            <a:off x="3124200" y="4686300"/>
            <a:ext cx="2895600" cy="342900"/>
          </a:xfrm>
          <a:prstGeom prst="rect">
            <a:avLst/>
          </a:prstGeom>
          <a:ln>
            <a:miter lim="800000"/>
          </a:ln>
        </p:spPr>
        <p:txBody>
          <a:bodyPr numCol="1" compatLnSpc="1">
            <a:noAutofit/>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350" b="0" i="0" u="none" baseline="0">
                <a:solidFill>
                  <a:schemeClr val="tx1"/>
                </a:solidFill>
                <a:latin typeface="Arial" panose="020B0604020202020204" pitchFamily="34" charset="0"/>
                <a:ea typeface="宋体" panose="02010600030101010101" pitchFamily="2" charset="-122"/>
              </a:defRPr>
            </a:lvl1pPr>
            <a:lvl2pPr marL="3429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350" b="0" i="0" u="none" baseline="0">
                <a:solidFill>
                  <a:schemeClr val="tx1"/>
                </a:solidFill>
                <a:effectLst/>
                <a:latin typeface="Arial" panose="020B0604020202020204" pitchFamily="34" charset="0"/>
                <a:ea typeface="宋体" panose="02010600030101010101" pitchFamily="2" charset="-122"/>
              </a:defRPr>
            </a:lvl2pPr>
            <a:lvl3pPr marL="685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350" b="0" i="0" u="none" baseline="0">
                <a:solidFill>
                  <a:schemeClr val="tx1"/>
                </a:solidFill>
                <a:effectLst/>
                <a:latin typeface="Arial" panose="020B0604020202020204" pitchFamily="34" charset="0"/>
                <a:ea typeface="宋体" panose="02010600030101010101" pitchFamily="2" charset="-122"/>
              </a:defRPr>
            </a:lvl3pPr>
            <a:lvl4pPr marL="10287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350" b="0" i="0" u="none" baseline="0">
                <a:solidFill>
                  <a:schemeClr val="tx1"/>
                </a:solidFill>
                <a:effectLst/>
                <a:latin typeface="Arial" panose="020B0604020202020204" pitchFamily="34" charset="0"/>
                <a:ea typeface="宋体" panose="02010600030101010101" pitchFamily="2" charset="-122"/>
              </a:defRPr>
            </a:lvl4pPr>
            <a:lvl5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350" b="0" i="0" u="none" baseline="0">
                <a:solidFill>
                  <a:schemeClr val="tx1"/>
                </a:solidFill>
                <a:effectLst/>
                <a:latin typeface="Arial" panose="020B0604020202020204" pitchFamily="34" charset="0"/>
                <a:ea typeface="宋体" panose="02010600030101010101" pitchFamily="2" charset="-122"/>
              </a:defRPr>
            </a:lvl5pPr>
          </a:lstStyle>
          <a:p>
            <a:pPr marL="0" lvl="0" indent="0" algn="ctr" eaLnBrk="1" hangingPunct="1">
              <a:buFontTx/>
            </a:pPr>
            <a:endParaRPr kumimoji="1" lang="en-US" altLang="zh-CN" sz="1400">
              <a:solidFill>
                <a:srgbClr val="000000"/>
              </a:solidFill>
              <a:latin typeface="Times New Roman" panose="02020603050405020304" pitchFamily="18" charset="0"/>
            </a:endParaRPr>
          </a:p>
        </p:txBody>
      </p:sp>
      <p:sp>
        <p:nvSpPr>
          <p:cNvPr id="5126" name="Rectangle 6"/>
          <p:cNvSpPr>
            <a:spLocks noGrp="1" noChangeArrowheads="1"/>
          </p:cNvSpPr>
          <p:nvPr>
            <p:ph type="sldNum" sz="quarter" idx="12"/>
          </p:nvPr>
        </p:nvSpPr>
        <p:spPr bwMode="auto">
          <a:xfrm>
            <a:off x="6553200" y="4686300"/>
            <a:ext cx="1905000" cy="342900"/>
          </a:xfrm>
          <a:prstGeom prst="rect">
            <a:avLst/>
          </a:prstGeom>
          <a:ln>
            <a:miter lim="800000"/>
          </a:ln>
        </p:spPr>
        <p:txBody>
          <a:bodyPr numCol="1" compatLnSpc="1">
            <a:noAutofit/>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350" b="0" i="0" u="none" baseline="0">
                <a:solidFill>
                  <a:schemeClr val="tx1"/>
                </a:solidFill>
                <a:latin typeface="Arial" panose="020B0604020202020204" pitchFamily="34" charset="0"/>
                <a:ea typeface="宋体" panose="02010600030101010101" pitchFamily="2" charset="-122"/>
              </a:defRPr>
            </a:lvl1pPr>
            <a:lvl2pPr marL="3429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350" b="0" i="0" u="none" baseline="0">
                <a:solidFill>
                  <a:schemeClr val="tx1"/>
                </a:solidFill>
                <a:effectLst/>
                <a:latin typeface="Arial" panose="020B0604020202020204" pitchFamily="34" charset="0"/>
                <a:ea typeface="宋体" panose="02010600030101010101" pitchFamily="2" charset="-122"/>
              </a:defRPr>
            </a:lvl2pPr>
            <a:lvl3pPr marL="685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350" b="0" i="0" u="none" baseline="0">
                <a:solidFill>
                  <a:schemeClr val="tx1"/>
                </a:solidFill>
                <a:effectLst/>
                <a:latin typeface="Arial" panose="020B0604020202020204" pitchFamily="34" charset="0"/>
                <a:ea typeface="宋体" panose="02010600030101010101" pitchFamily="2" charset="-122"/>
              </a:defRPr>
            </a:lvl3pPr>
            <a:lvl4pPr marL="10287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350" b="0" i="0" u="none" baseline="0">
                <a:solidFill>
                  <a:schemeClr val="tx1"/>
                </a:solidFill>
                <a:effectLst/>
                <a:latin typeface="Arial" panose="020B0604020202020204" pitchFamily="34" charset="0"/>
                <a:ea typeface="宋体" panose="02010600030101010101" pitchFamily="2" charset="-122"/>
              </a:defRPr>
            </a:lvl4pPr>
            <a:lvl5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350" b="0" i="0" u="none" baseline="0">
                <a:solidFill>
                  <a:schemeClr val="tx1"/>
                </a:solidFill>
                <a:effectLst/>
                <a:latin typeface="Arial" panose="020B0604020202020204" pitchFamily="34" charset="0"/>
                <a:ea typeface="宋体" panose="02010600030101010101" pitchFamily="2" charset="-122"/>
              </a:defRPr>
            </a:lvl5pPr>
          </a:lstStyle>
          <a:p>
            <a:pPr marL="0" lvl="0" indent="0" algn="r" eaLnBrk="1" hangingPunct="1"/>
            <a:fld id="{059FF7F7-BA5E-405E-B8C1-ED3BDC206EF3}" type="slidenum">
              <a:rPr lang="en-US" altLang="zh-CN" sz="1400">
                <a:solidFill>
                  <a:srgbClr val="000000"/>
                </a:solidFill>
                <a:latin typeface="Times New Roman" panose="02020603050405020304" pitchFamily="18" charset="0"/>
              </a:rPr>
              <a:t>‹#›</a:t>
            </a:fld>
            <a:endParaRPr lang="en-US" altLang="zh-CN" sz="1400">
              <a:solidFill>
                <a:srgbClr val="000000"/>
              </a:solidFill>
              <a:latin typeface="Times New Roman" panose="02020603050405020304" pitchFamily="18" charset="0"/>
            </a:endParaRPr>
          </a:p>
        </p:txBody>
      </p:sp>
    </p:spTree>
  </p:cSld>
  <p:clrMapOvr>
    <a:masterClrMapping/>
  </p:clrMapOvr>
  <p:transition>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2040"/>
            <a:ext cx="6858000" cy="1791273"/>
          </a:xfrm>
        </p:spPr>
        <p:txBody>
          <a:bodyPr anchor="b"/>
          <a:lstStyle>
            <a:lvl1pPr algn="ctr">
              <a:defRPr sz="4505"/>
            </a:lvl1pPr>
          </a:lstStyle>
          <a:p>
            <a:r>
              <a:rPr lang="zh-CN" altLang="en-US"/>
              <a:t>单击此处编辑母版标题样式</a:t>
            </a:r>
          </a:p>
        </p:txBody>
      </p:sp>
      <p:sp>
        <p:nvSpPr>
          <p:cNvPr id="3" name="副标题 2"/>
          <p:cNvSpPr>
            <a:spLocks noGrp="1"/>
          </p:cNvSpPr>
          <p:nvPr>
            <p:ph type="subTitle" idx="1"/>
          </p:nvPr>
        </p:nvSpPr>
        <p:spPr>
          <a:xfrm>
            <a:off x="1143000" y="2702392"/>
            <a:ext cx="6858000" cy="1242218"/>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2235" indent="0" algn="ctr">
              <a:buNone/>
              <a:defRPr sz="1200"/>
            </a:lvl5pPr>
            <a:lvl6pPr marL="1715135" indent="0" algn="ctr">
              <a:buNone/>
              <a:defRPr sz="1200"/>
            </a:lvl6pPr>
            <a:lvl7pPr marL="2058035" indent="0" algn="ctr">
              <a:buNone/>
              <a:defRPr sz="1200"/>
            </a:lvl7pPr>
            <a:lvl8pPr marL="2400935" indent="0" algn="ctr">
              <a:buNone/>
              <a:defRPr sz="1200"/>
            </a:lvl8pPr>
            <a:lvl9pPr marL="2743835" indent="0" algn="ctr">
              <a:buNone/>
              <a:defRPr sz="1200"/>
            </a:lvl9pPr>
          </a:lstStyle>
          <a:p>
            <a:r>
              <a:rPr lang="zh-CN" altLang="en-US"/>
              <a:t>单击此处编辑母版副标题样式</a:t>
            </a:r>
          </a:p>
        </p:txBody>
      </p:sp>
      <p:sp>
        <p:nvSpPr>
          <p:cNvPr id="4" name="日期占位符 3"/>
          <p:cNvSpPr>
            <a:spLocks noGrp="1"/>
          </p:cNvSpPr>
          <p:nvPr>
            <p:ph type="dt" sz="half" idx="10"/>
          </p:nvPr>
        </p:nvSpPr>
        <p:spPr/>
        <p:txBody>
          <a:bodyPr/>
          <a:lstStyle>
            <a:lvl1pPr fontAlgn="base">
              <a:spcBef>
                <a:spcPct val="0"/>
              </a:spcBef>
              <a:spcAft>
                <a:spcPct val="0"/>
              </a:spcAft>
              <a:defRPr>
                <a:latin typeface="Arial" panose="020B0604020202020204" pitchFamily="34" charset="0"/>
                <a:ea typeface="宋体" panose="02010600030101010101" pitchFamily="2" charset="-122"/>
              </a:defRPr>
            </a:lvl1pPr>
          </a:lstStyle>
          <a:p>
            <a:pPr>
              <a:defRPr/>
            </a:pPr>
            <a:fld id="{097732CF-2A8E-46CC-A34A-4F613C8AD422}" type="datetimeFigureOut">
              <a:rPr lang="zh-CN" altLang="en-US"/>
              <a:t>2022/10/28</a:t>
            </a:fld>
            <a:endParaRPr lang="zh-CN" altLang="en-US"/>
          </a:p>
        </p:txBody>
      </p:sp>
      <p:sp>
        <p:nvSpPr>
          <p:cNvPr id="5" name="页脚占位符 4"/>
          <p:cNvSpPr>
            <a:spLocks noGrp="1"/>
          </p:cNvSpPr>
          <p:nvPr>
            <p:ph type="ftr" sz="quarter" idx="11"/>
          </p:nvPr>
        </p:nvSpPr>
        <p:spPr/>
        <p:txBody>
          <a:bodyPr/>
          <a:lstStyle>
            <a:lvl1pPr fontAlgn="base">
              <a:spcBef>
                <a:spcPct val="0"/>
              </a:spcBef>
              <a:spcAft>
                <a:spcPct val="0"/>
              </a:spcAft>
              <a:defRPr>
                <a:latin typeface="Arial" panose="020B0604020202020204" pitchFamily="34" charset="0"/>
                <a:ea typeface="宋体" panose="02010600030101010101" pitchFamily="2" charset="-122"/>
              </a:defRPr>
            </a:lvl1pPr>
          </a:lstStyle>
          <a:p>
            <a:pPr>
              <a:defRPr/>
            </a:pPr>
            <a:endParaRPr lang="zh-CN" altLang="en-US"/>
          </a:p>
        </p:txBody>
      </p:sp>
      <p:sp>
        <p:nvSpPr>
          <p:cNvPr id="6" name="灯片编号占位符 5"/>
          <p:cNvSpPr>
            <a:spLocks noGrp="1"/>
          </p:cNvSpPr>
          <p:nvPr>
            <p:ph type="sldNum" sz="quarter" idx="12"/>
          </p:nvPr>
        </p:nvSpPr>
        <p:spPr/>
        <p:txBody>
          <a:bodyPr/>
          <a:lstStyle>
            <a:lvl1pPr fontAlgn="base">
              <a:spcBef>
                <a:spcPct val="0"/>
              </a:spcBef>
              <a:spcAft>
                <a:spcPct val="0"/>
              </a:spcAft>
              <a:defRPr>
                <a:latin typeface="Arial" panose="020B0604020202020204" pitchFamily="34" charset="0"/>
                <a:ea typeface="宋体" panose="02010600030101010101" pitchFamily="2" charset="-122"/>
              </a:defRPr>
            </a:lvl1pPr>
          </a:lstStyle>
          <a:p>
            <a:pPr>
              <a:defRPr/>
            </a:pPr>
            <a:fld id="{047108C9-942C-498A-AB97-64C53566AB75}" type="slidenum">
              <a:rPr lang="zh-CN" altLang="en-US"/>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fontAlgn="base">
              <a:spcBef>
                <a:spcPct val="0"/>
              </a:spcBef>
              <a:spcAft>
                <a:spcPct val="0"/>
              </a:spcAft>
              <a:defRPr>
                <a:latin typeface="Arial" panose="020B0604020202020204" pitchFamily="34" charset="0"/>
                <a:ea typeface="宋体" panose="02010600030101010101" pitchFamily="2" charset="-122"/>
              </a:defRPr>
            </a:lvl1pPr>
          </a:lstStyle>
          <a:p>
            <a:pPr>
              <a:defRPr/>
            </a:pPr>
            <a:fld id="{88DAED0A-65BD-4FDF-A2F5-F49BBF696002}" type="datetimeFigureOut">
              <a:rPr lang="zh-CN" altLang="en-US"/>
              <a:t>2022/10/28</a:t>
            </a:fld>
            <a:endParaRPr lang="zh-CN" altLang="en-US"/>
          </a:p>
        </p:txBody>
      </p:sp>
      <p:sp>
        <p:nvSpPr>
          <p:cNvPr id="5" name="页脚占位符 4"/>
          <p:cNvSpPr>
            <a:spLocks noGrp="1"/>
          </p:cNvSpPr>
          <p:nvPr>
            <p:ph type="ftr" sz="quarter" idx="11"/>
          </p:nvPr>
        </p:nvSpPr>
        <p:spPr/>
        <p:txBody>
          <a:bodyPr/>
          <a:lstStyle>
            <a:lvl1pPr fontAlgn="base">
              <a:spcBef>
                <a:spcPct val="0"/>
              </a:spcBef>
              <a:spcAft>
                <a:spcPct val="0"/>
              </a:spcAft>
              <a:defRPr>
                <a:latin typeface="Arial" panose="020B0604020202020204" pitchFamily="34" charset="0"/>
                <a:ea typeface="宋体" panose="02010600030101010101" pitchFamily="2" charset="-122"/>
              </a:defRPr>
            </a:lvl1pPr>
          </a:lstStyle>
          <a:p>
            <a:pPr>
              <a:defRPr/>
            </a:pPr>
            <a:endParaRPr lang="zh-CN" altLang="en-US"/>
          </a:p>
        </p:txBody>
      </p:sp>
      <p:sp>
        <p:nvSpPr>
          <p:cNvPr id="6" name="灯片编号占位符 5"/>
          <p:cNvSpPr>
            <a:spLocks noGrp="1"/>
          </p:cNvSpPr>
          <p:nvPr>
            <p:ph type="sldNum" sz="quarter" idx="12"/>
          </p:nvPr>
        </p:nvSpPr>
        <p:spPr/>
        <p:txBody>
          <a:bodyPr/>
          <a:lstStyle>
            <a:lvl1pPr fontAlgn="base">
              <a:spcBef>
                <a:spcPct val="0"/>
              </a:spcBef>
              <a:spcAft>
                <a:spcPct val="0"/>
              </a:spcAft>
              <a:defRPr>
                <a:latin typeface="Arial" panose="020B0604020202020204" pitchFamily="34" charset="0"/>
                <a:ea typeface="宋体" panose="02010600030101010101" pitchFamily="2" charset="-122"/>
              </a:defRPr>
            </a:lvl1pPr>
          </a:lstStyle>
          <a:p>
            <a:pPr>
              <a:defRPr/>
            </a:pPr>
            <a:fld id="{ABB8F649-2FDF-450F-88AE-48FAD9CFFA2B}" type="slidenum">
              <a:rPr lang="zh-CN" altLang="en-US"/>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714"/>
            <a:ext cx="7886700" cy="2140236"/>
          </a:xfrm>
        </p:spPr>
        <p:txBody>
          <a:bodyPr anchor="b"/>
          <a:lstStyle>
            <a:lvl1pPr>
              <a:defRPr sz="4505"/>
            </a:lvl1pPr>
          </a:lstStyle>
          <a:p>
            <a:r>
              <a:rPr lang="zh-CN" altLang="en-US"/>
              <a:t>单击此处编辑母版标题样式</a:t>
            </a:r>
          </a:p>
        </p:txBody>
      </p:sp>
      <p:sp>
        <p:nvSpPr>
          <p:cNvPr id="3" name="文本占位符 2"/>
          <p:cNvSpPr>
            <a:spLocks noGrp="1"/>
          </p:cNvSpPr>
          <p:nvPr>
            <p:ph type="body" idx="1"/>
          </p:nvPr>
        </p:nvSpPr>
        <p:spPr>
          <a:xfrm>
            <a:off x="623888" y="3443197"/>
            <a:ext cx="7886700" cy="112550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2235" indent="0">
              <a:buNone/>
              <a:defRPr sz="1200">
                <a:solidFill>
                  <a:schemeClr val="tx1">
                    <a:tint val="75000"/>
                  </a:schemeClr>
                </a:solidFill>
              </a:defRPr>
            </a:lvl5pPr>
            <a:lvl6pPr marL="1715135" indent="0">
              <a:buNone/>
              <a:defRPr sz="1200">
                <a:solidFill>
                  <a:schemeClr val="tx1">
                    <a:tint val="75000"/>
                  </a:schemeClr>
                </a:solidFill>
              </a:defRPr>
            </a:lvl6pPr>
            <a:lvl7pPr marL="2058035" indent="0">
              <a:buNone/>
              <a:defRPr sz="1200">
                <a:solidFill>
                  <a:schemeClr val="tx1">
                    <a:tint val="75000"/>
                  </a:schemeClr>
                </a:solidFill>
              </a:defRPr>
            </a:lvl7pPr>
            <a:lvl8pPr marL="2400935" indent="0">
              <a:buNone/>
              <a:defRPr sz="1200">
                <a:solidFill>
                  <a:schemeClr val="tx1">
                    <a:tint val="75000"/>
                  </a:schemeClr>
                </a:solidFill>
              </a:defRPr>
            </a:lvl8pPr>
            <a:lvl9pPr marL="2743835" indent="0">
              <a:buNone/>
              <a:defRPr sz="12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fontAlgn="base">
              <a:spcBef>
                <a:spcPct val="0"/>
              </a:spcBef>
              <a:spcAft>
                <a:spcPct val="0"/>
              </a:spcAft>
              <a:defRPr>
                <a:latin typeface="Arial" panose="020B0604020202020204" pitchFamily="34" charset="0"/>
                <a:ea typeface="宋体" panose="02010600030101010101" pitchFamily="2" charset="-122"/>
              </a:defRPr>
            </a:lvl1pPr>
          </a:lstStyle>
          <a:p>
            <a:pPr>
              <a:defRPr/>
            </a:pPr>
            <a:fld id="{1F81DF48-201B-433F-8D31-DA636655AD7E}" type="datetimeFigureOut">
              <a:rPr lang="zh-CN" altLang="en-US"/>
              <a:t>2022/10/28</a:t>
            </a:fld>
            <a:endParaRPr lang="zh-CN" altLang="en-US"/>
          </a:p>
        </p:txBody>
      </p:sp>
      <p:sp>
        <p:nvSpPr>
          <p:cNvPr id="5" name="页脚占位符 4"/>
          <p:cNvSpPr>
            <a:spLocks noGrp="1"/>
          </p:cNvSpPr>
          <p:nvPr>
            <p:ph type="ftr" sz="quarter" idx="11"/>
          </p:nvPr>
        </p:nvSpPr>
        <p:spPr/>
        <p:txBody>
          <a:bodyPr/>
          <a:lstStyle>
            <a:lvl1pPr fontAlgn="base">
              <a:spcBef>
                <a:spcPct val="0"/>
              </a:spcBef>
              <a:spcAft>
                <a:spcPct val="0"/>
              </a:spcAft>
              <a:defRPr>
                <a:latin typeface="Arial" panose="020B0604020202020204" pitchFamily="34" charset="0"/>
                <a:ea typeface="宋体" panose="02010600030101010101" pitchFamily="2" charset="-122"/>
              </a:defRPr>
            </a:lvl1pPr>
          </a:lstStyle>
          <a:p>
            <a:pPr>
              <a:defRPr/>
            </a:pPr>
            <a:endParaRPr lang="zh-CN" altLang="en-US"/>
          </a:p>
        </p:txBody>
      </p:sp>
      <p:sp>
        <p:nvSpPr>
          <p:cNvPr id="6" name="灯片编号占位符 5"/>
          <p:cNvSpPr>
            <a:spLocks noGrp="1"/>
          </p:cNvSpPr>
          <p:nvPr>
            <p:ph type="sldNum" sz="quarter" idx="12"/>
          </p:nvPr>
        </p:nvSpPr>
        <p:spPr/>
        <p:txBody>
          <a:bodyPr/>
          <a:lstStyle>
            <a:lvl1pPr fontAlgn="base">
              <a:spcBef>
                <a:spcPct val="0"/>
              </a:spcBef>
              <a:spcAft>
                <a:spcPct val="0"/>
              </a:spcAft>
              <a:defRPr>
                <a:latin typeface="Arial" panose="020B0604020202020204" pitchFamily="34" charset="0"/>
                <a:ea typeface="宋体" panose="02010600030101010101" pitchFamily="2" charset="-122"/>
              </a:defRPr>
            </a:lvl1pPr>
          </a:lstStyle>
          <a:p>
            <a:pPr>
              <a:defRPr/>
            </a:pPr>
            <a:fld id="{4EE897CF-8139-4E70-BEDF-C14F3371614F}" type="slidenum">
              <a:rPr lang="zh-CN" altLang="en-US"/>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369656"/>
            <a:ext cx="3886200" cy="326454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50" y="1369656"/>
            <a:ext cx="3886200" cy="326454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lvl1pPr fontAlgn="base">
              <a:spcBef>
                <a:spcPct val="0"/>
              </a:spcBef>
              <a:spcAft>
                <a:spcPct val="0"/>
              </a:spcAft>
              <a:defRPr>
                <a:latin typeface="Arial" panose="020B0604020202020204" pitchFamily="34" charset="0"/>
                <a:ea typeface="宋体" panose="02010600030101010101" pitchFamily="2" charset="-122"/>
              </a:defRPr>
            </a:lvl1pPr>
          </a:lstStyle>
          <a:p>
            <a:pPr>
              <a:defRPr/>
            </a:pPr>
            <a:fld id="{DA01F979-1111-4577-9CB2-DE13C8AAA2A4}" type="datetimeFigureOut">
              <a:rPr lang="zh-CN" altLang="en-US"/>
              <a:t>2022/10/28</a:t>
            </a:fld>
            <a:endParaRPr lang="zh-CN" altLang="en-US"/>
          </a:p>
        </p:txBody>
      </p:sp>
      <p:sp>
        <p:nvSpPr>
          <p:cNvPr id="6" name="页脚占位符 5"/>
          <p:cNvSpPr>
            <a:spLocks noGrp="1"/>
          </p:cNvSpPr>
          <p:nvPr>
            <p:ph type="ftr" sz="quarter" idx="11"/>
          </p:nvPr>
        </p:nvSpPr>
        <p:spPr/>
        <p:txBody>
          <a:bodyPr/>
          <a:lstStyle>
            <a:lvl1pPr fontAlgn="base">
              <a:spcBef>
                <a:spcPct val="0"/>
              </a:spcBef>
              <a:spcAft>
                <a:spcPct val="0"/>
              </a:spcAft>
              <a:defRPr>
                <a:latin typeface="Arial" panose="020B0604020202020204" pitchFamily="34" charset="0"/>
                <a:ea typeface="宋体" panose="02010600030101010101" pitchFamily="2" charset="-122"/>
              </a:defRPr>
            </a:lvl1pPr>
          </a:lstStyle>
          <a:p>
            <a:pPr>
              <a:defRPr/>
            </a:pPr>
            <a:endParaRPr lang="zh-CN" altLang="en-US"/>
          </a:p>
        </p:txBody>
      </p:sp>
      <p:sp>
        <p:nvSpPr>
          <p:cNvPr id="7" name="灯片编号占位符 6"/>
          <p:cNvSpPr>
            <a:spLocks noGrp="1"/>
          </p:cNvSpPr>
          <p:nvPr>
            <p:ph type="sldNum" sz="quarter" idx="12"/>
          </p:nvPr>
        </p:nvSpPr>
        <p:spPr/>
        <p:txBody>
          <a:bodyPr/>
          <a:lstStyle>
            <a:lvl1pPr fontAlgn="base">
              <a:spcBef>
                <a:spcPct val="0"/>
              </a:spcBef>
              <a:spcAft>
                <a:spcPct val="0"/>
              </a:spcAft>
              <a:defRPr>
                <a:latin typeface="Arial" panose="020B0604020202020204" pitchFamily="34" charset="0"/>
                <a:ea typeface="宋体" panose="02010600030101010101" pitchFamily="2" charset="-122"/>
              </a:defRPr>
            </a:lvl1pPr>
          </a:lstStyle>
          <a:p>
            <a:pPr>
              <a:defRPr/>
            </a:pPr>
            <a:fld id="{8049EF24-9435-41E0-A095-E2D5C13371AF}" type="slidenum">
              <a:rPr lang="zh-CN" altLang="en-US"/>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931"/>
            <a:ext cx="7886700" cy="994490"/>
          </a:xfrm>
        </p:spPr>
        <p:txBody>
          <a:bodyPr/>
          <a:lstStyle/>
          <a:p>
            <a:r>
              <a:rPr lang="zh-CN" altLang="en-US"/>
              <a:t>单击此处编辑母版标题样式</a:t>
            </a:r>
          </a:p>
        </p:txBody>
      </p:sp>
      <p:sp>
        <p:nvSpPr>
          <p:cNvPr id="3" name="文本占位符 2"/>
          <p:cNvSpPr>
            <a:spLocks noGrp="1"/>
          </p:cNvSpPr>
          <p:nvPr>
            <p:ph type="body" idx="1"/>
          </p:nvPr>
        </p:nvSpPr>
        <p:spPr>
          <a:xfrm>
            <a:off x="890081" y="1334255"/>
            <a:ext cx="3655181" cy="61813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2235" indent="0">
              <a:buNone/>
              <a:defRPr sz="1350"/>
            </a:lvl5pPr>
            <a:lvl6pPr marL="1715135" indent="0">
              <a:buNone/>
              <a:defRPr sz="1350"/>
            </a:lvl6pPr>
            <a:lvl7pPr marL="2058035" indent="0">
              <a:buNone/>
              <a:defRPr sz="1350"/>
            </a:lvl7pPr>
            <a:lvl8pPr marL="2400935" indent="0">
              <a:buNone/>
              <a:defRPr sz="1350"/>
            </a:lvl8pPr>
            <a:lvl9pPr marL="2743835" indent="0">
              <a:buNone/>
              <a:defRPr sz="1350"/>
            </a:lvl9pPr>
          </a:lstStyle>
          <a:p>
            <a:pPr lvl="0"/>
            <a:r>
              <a:rPr lang="zh-CN" altLang="en-US"/>
              <a:t>单击此处编辑母版文本样式</a:t>
            </a:r>
          </a:p>
        </p:txBody>
      </p:sp>
      <p:sp>
        <p:nvSpPr>
          <p:cNvPr id="4" name="内容占位符 3"/>
          <p:cNvSpPr>
            <a:spLocks noGrp="1"/>
          </p:cNvSpPr>
          <p:nvPr>
            <p:ph sz="half" idx="2"/>
          </p:nvPr>
        </p:nvSpPr>
        <p:spPr>
          <a:xfrm>
            <a:off x="890081" y="1999673"/>
            <a:ext cx="3655181" cy="264405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92704" y="1334255"/>
            <a:ext cx="3673182" cy="61813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2235" indent="0">
              <a:buNone/>
              <a:defRPr sz="1350"/>
            </a:lvl5pPr>
            <a:lvl6pPr marL="1715135" indent="0">
              <a:buNone/>
              <a:defRPr sz="1350"/>
            </a:lvl6pPr>
            <a:lvl7pPr marL="2058035" indent="0">
              <a:buNone/>
              <a:defRPr sz="1350"/>
            </a:lvl7pPr>
            <a:lvl8pPr marL="2400935" indent="0">
              <a:buNone/>
              <a:defRPr sz="1350"/>
            </a:lvl8pPr>
            <a:lvl9pPr marL="2743835" indent="0">
              <a:buNone/>
              <a:defRPr sz="1350"/>
            </a:lvl9pPr>
          </a:lstStyle>
          <a:p>
            <a:pPr lvl="0"/>
            <a:r>
              <a:rPr lang="zh-CN" altLang="en-US"/>
              <a:t>单击此处编辑母版文本样式</a:t>
            </a:r>
          </a:p>
        </p:txBody>
      </p:sp>
      <p:sp>
        <p:nvSpPr>
          <p:cNvPr id="6" name="内容占位符 5"/>
          <p:cNvSpPr>
            <a:spLocks noGrp="1"/>
          </p:cNvSpPr>
          <p:nvPr>
            <p:ph sz="quarter" idx="4"/>
          </p:nvPr>
        </p:nvSpPr>
        <p:spPr>
          <a:xfrm>
            <a:off x="4692704" y="1999673"/>
            <a:ext cx="3673182" cy="264405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lvl1pPr fontAlgn="base">
              <a:spcBef>
                <a:spcPct val="0"/>
              </a:spcBef>
              <a:spcAft>
                <a:spcPct val="0"/>
              </a:spcAft>
              <a:defRPr>
                <a:latin typeface="Arial" panose="020B0604020202020204" pitchFamily="34" charset="0"/>
                <a:ea typeface="宋体" panose="02010600030101010101" pitchFamily="2" charset="-122"/>
              </a:defRPr>
            </a:lvl1pPr>
          </a:lstStyle>
          <a:p>
            <a:pPr>
              <a:defRPr/>
            </a:pPr>
            <a:fld id="{3B8296A2-F2C0-47AC-89F9-6B00A887376D}" type="datetimeFigureOut">
              <a:rPr lang="zh-CN" altLang="en-US"/>
              <a:t>2022/10/28</a:t>
            </a:fld>
            <a:endParaRPr lang="zh-CN" altLang="en-US"/>
          </a:p>
        </p:txBody>
      </p:sp>
      <p:sp>
        <p:nvSpPr>
          <p:cNvPr id="8" name="页脚占位符 7"/>
          <p:cNvSpPr>
            <a:spLocks noGrp="1"/>
          </p:cNvSpPr>
          <p:nvPr>
            <p:ph type="ftr" sz="quarter" idx="11"/>
          </p:nvPr>
        </p:nvSpPr>
        <p:spPr/>
        <p:txBody>
          <a:bodyPr/>
          <a:lstStyle>
            <a:lvl1pPr fontAlgn="base">
              <a:spcBef>
                <a:spcPct val="0"/>
              </a:spcBef>
              <a:spcAft>
                <a:spcPct val="0"/>
              </a:spcAft>
              <a:defRPr>
                <a:latin typeface="Arial" panose="020B0604020202020204" pitchFamily="34" charset="0"/>
                <a:ea typeface="宋体" panose="02010600030101010101" pitchFamily="2" charset="-122"/>
              </a:defRPr>
            </a:lvl1pPr>
          </a:lstStyle>
          <a:p>
            <a:pPr>
              <a:defRPr/>
            </a:pPr>
            <a:endParaRPr lang="zh-CN" altLang="en-US"/>
          </a:p>
        </p:txBody>
      </p:sp>
      <p:sp>
        <p:nvSpPr>
          <p:cNvPr id="9" name="灯片编号占位符 8"/>
          <p:cNvSpPr>
            <a:spLocks noGrp="1"/>
          </p:cNvSpPr>
          <p:nvPr>
            <p:ph type="sldNum" sz="quarter" idx="12"/>
          </p:nvPr>
        </p:nvSpPr>
        <p:spPr/>
        <p:txBody>
          <a:bodyPr/>
          <a:lstStyle>
            <a:lvl1pPr fontAlgn="base">
              <a:spcBef>
                <a:spcPct val="0"/>
              </a:spcBef>
              <a:spcAft>
                <a:spcPct val="0"/>
              </a:spcAft>
              <a:defRPr>
                <a:latin typeface="Arial" panose="020B0604020202020204" pitchFamily="34" charset="0"/>
                <a:ea typeface="宋体" panose="02010600030101010101" pitchFamily="2" charset="-122"/>
              </a:defRPr>
            </a:lvl1pPr>
          </a:lstStyle>
          <a:p>
            <a:pPr>
              <a:defRPr/>
            </a:pPr>
            <a:fld id="{4D21F3F1-D16E-4591-B685-F09A53F62BC3}" type="slidenum">
              <a:rPr lang="zh-CN" altLang="en-US"/>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lvl1pPr fontAlgn="base">
              <a:spcBef>
                <a:spcPct val="0"/>
              </a:spcBef>
              <a:spcAft>
                <a:spcPct val="0"/>
              </a:spcAft>
              <a:defRPr>
                <a:latin typeface="Arial" panose="020B0604020202020204" pitchFamily="34" charset="0"/>
                <a:ea typeface="宋体" panose="02010600030101010101" pitchFamily="2" charset="-122"/>
              </a:defRPr>
            </a:lvl1pPr>
          </a:lstStyle>
          <a:p>
            <a:pPr>
              <a:defRPr/>
            </a:pPr>
            <a:fld id="{342863C0-B750-496B-B831-D44BEDB7ADBE}" type="datetimeFigureOut">
              <a:rPr lang="zh-CN" altLang="en-US"/>
              <a:t>2022/10/28</a:t>
            </a:fld>
            <a:endParaRPr lang="zh-CN" altLang="en-US"/>
          </a:p>
        </p:txBody>
      </p:sp>
      <p:sp>
        <p:nvSpPr>
          <p:cNvPr id="4" name="页脚占位符 3"/>
          <p:cNvSpPr>
            <a:spLocks noGrp="1"/>
          </p:cNvSpPr>
          <p:nvPr>
            <p:ph type="ftr" sz="quarter" idx="11"/>
          </p:nvPr>
        </p:nvSpPr>
        <p:spPr/>
        <p:txBody>
          <a:bodyPr/>
          <a:lstStyle>
            <a:lvl1pPr fontAlgn="base">
              <a:spcBef>
                <a:spcPct val="0"/>
              </a:spcBef>
              <a:spcAft>
                <a:spcPct val="0"/>
              </a:spcAft>
              <a:defRPr>
                <a:latin typeface="Arial" panose="020B0604020202020204" pitchFamily="34" charset="0"/>
                <a:ea typeface="宋体" panose="02010600030101010101" pitchFamily="2" charset="-122"/>
              </a:defRPr>
            </a:lvl1pPr>
          </a:lstStyle>
          <a:p>
            <a:pPr>
              <a:defRPr/>
            </a:pPr>
            <a:endParaRPr lang="zh-CN" altLang="en-US"/>
          </a:p>
        </p:txBody>
      </p:sp>
      <p:sp>
        <p:nvSpPr>
          <p:cNvPr id="5" name="灯片编号占位符 4"/>
          <p:cNvSpPr>
            <a:spLocks noGrp="1"/>
          </p:cNvSpPr>
          <p:nvPr>
            <p:ph type="sldNum" sz="quarter" idx="12"/>
          </p:nvPr>
        </p:nvSpPr>
        <p:spPr/>
        <p:txBody>
          <a:bodyPr/>
          <a:lstStyle>
            <a:lvl1pPr fontAlgn="base">
              <a:spcBef>
                <a:spcPct val="0"/>
              </a:spcBef>
              <a:spcAft>
                <a:spcPct val="0"/>
              </a:spcAft>
              <a:defRPr>
                <a:latin typeface="Arial" panose="020B0604020202020204" pitchFamily="34" charset="0"/>
                <a:ea typeface="宋体" panose="02010600030101010101" pitchFamily="2" charset="-122"/>
              </a:defRPr>
            </a:lvl1pPr>
          </a:lstStyle>
          <a:p>
            <a:pPr>
              <a:defRPr/>
            </a:pPr>
            <a:fld id="{954DBB01-9CF8-44FC-9061-C34F987E268C}" type="slidenum">
              <a:rPr lang="zh-CN" altLang="en-US"/>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fontAlgn="base">
              <a:spcBef>
                <a:spcPct val="0"/>
              </a:spcBef>
              <a:spcAft>
                <a:spcPct val="0"/>
              </a:spcAft>
              <a:defRPr>
                <a:latin typeface="Arial" panose="020B0604020202020204" pitchFamily="34" charset="0"/>
                <a:ea typeface="宋体" panose="02010600030101010101" pitchFamily="2" charset="-122"/>
              </a:defRPr>
            </a:lvl1pPr>
          </a:lstStyle>
          <a:p>
            <a:pPr>
              <a:defRPr/>
            </a:pPr>
            <a:fld id="{D8393E19-A216-4578-AB2A-EE3F98A934C5}" type="datetimeFigureOut">
              <a:rPr lang="zh-CN" altLang="en-US"/>
              <a:t>2022/10/28</a:t>
            </a:fld>
            <a:endParaRPr lang="zh-CN" altLang="en-US"/>
          </a:p>
        </p:txBody>
      </p:sp>
      <p:sp>
        <p:nvSpPr>
          <p:cNvPr id="3" name="页脚占位符 2"/>
          <p:cNvSpPr>
            <a:spLocks noGrp="1"/>
          </p:cNvSpPr>
          <p:nvPr>
            <p:ph type="ftr" sz="quarter" idx="11"/>
          </p:nvPr>
        </p:nvSpPr>
        <p:spPr/>
        <p:txBody>
          <a:bodyPr/>
          <a:lstStyle>
            <a:lvl1pPr fontAlgn="base">
              <a:spcBef>
                <a:spcPct val="0"/>
              </a:spcBef>
              <a:spcAft>
                <a:spcPct val="0"/>
              </a:spcAft>
              <a:defRPr>
                <a:latin typeface="Arial" panose="020B0604020202020204" pitchFamily="34" charset="0"/>
                <a:ea typeface="宋体" panose="02010600030101010101" pitchFamily="2" charset="-122"/>
              </a:defRPr>
            </a:lvl1pPr>
          </a:lstStyle>
          <a:p>
            <a:pPr>
              <a:defRPr/>
            </a:pPr>
            <a:endParaRPr lang="zh-CN" altLang="en-US"/>
          </a:p>
        </p:txBody>
      </p:sp>
      <p:sp>
        <p:nvSpPr>
          <p:cNvPr id="4" name="灯片编号占位符 3"/>
          <p:cNvSpPr>
            <a:spLocks noGrp="1"/>
          </p:cNvSpPr>
          <p:nvPr>
            <p:ph type="sldNum" sz="quarter" idx="12"/>
          </p:nvPr>
        </p:nvSpPr>
        <p:spPr/>
        <p:txBody>
          <a:bodyPr/>
          <a:lstStyle>
            <a:lvl1pPr fontAlgn="base">
              <a:spcBef>
                <a:spcPct val="0"/>
              </a:spcBef>
              <a:spcAft>
                <a:spcPct val="0"/>
              </a:spcAft>
              <a:defRPr>
                <a:latin typeface="Arial" panose="020B0604020202020204" pitchFamily="34" charset="0"/>
                <a:ea typeface="宋体" panose="02010600030101010101" pitchFamily="2" charset="-122"/>
              </a:defRPr>
            </a:lvl1pPr>
          </a:lstStyle>
          <a:p>
            <a:pPr>
              <a:defRPr/>
            </a:pPr>
            <a:fld id="{B8FC1C8D-6BF9-47F0-ACAB-032C9F772F05}" type="slidenum">
              <a:rPr lang="zh-CN" altLang="en-US"/>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3010"/>
            <a:ext cx="3124012" cy="1200533"/>
          </a:xfrm>
        </p:spPr>
        <p:txBody>
          <a:bodyPr anchor="b"/>
          <a:lstStyle>
            <a:lvl1pPr>
              <a:defRPr sz="2405"/>
            </a:lvl1pPr>
          </a:lstStyle>
          <a:p>
            <a:r>
              <a:rPr lang="zh-CN" altLang="en-US"/>
              <a:t>单击此处编辑母版标题样式</a:t>
            </a:r>
          </a:p>
        </p:txBody>
      </p:sp>
      <p:sp>
        <p:nvSpPr>
          <p:cNvPr id="3" name="图片占位符 2"/>
          <p:cNvSpPr>
            <a:spLocks noGrp="1"/>
          </p:cNvSpPr>
          <p:nvPr>
            <p:ph type="pic" idx="1"/>
          </p:nvPr>
        </p:nvSpPr>
        <p:spPr>
          <a:xfrm>
            <a:off x="3887391" y="343010"/>
            <a:ext cx="4629150" cy="4054183"/>
          </a:xfrm>
        </p:spPr>
        <p:txBody>
          <a:bodyPr/>
          <a:lstStyle>
            <a:lvl1pPr marL="0" indent="0">
              <a:buNone/>
              <a:defRPr sz="2405"/>
            </a:lvl1pPr>
            <a:lvl2pPr marL="342900" indent="0">
              <a:buNone/>
              <a:defRPr sz="2100"/>
            </a:lvl2pPr>
            <a:lvl3pPr marL="685800" indent="0">
              <a:buNone/>
              <a:defRPr sz="1800"/>
            </a:lvl3pPr>
            <a:lvl4pPr marL="1028700" indent="0">
              <a:buNone/>
              <a:defRPr sz="1500"/>
            </a:lvl4pPr>
            <a:lvl5pPr marL="1372235" indent="0">
              <a:buNone/>
              <a:defRPr sz="1500"/>
            </a:lvl5pPr>
            <a:lvl6pPr marL="1715135" indent="0">
              <a:buNone/>
              <a:defRPr sz="1500"/>
            </a:lvl6pPr>
            <a:lvl7pPr marL="2058035" indent="0">
              <a:buNone/>
              <a:defRPr sz="1500"/>
            </a:lvl7pPr>
            <a:lvl8pPr marL="2400935" indent="0">
              <a:buNone/>
              <a:defRPr sz="1500"/>
            </a:lvl8pPr>
            <a:lvl9pPr marL="2743835" indent="0">
              <a:buNone/>
              <a:defRPr sz="1500"/>
            </a:lvl9pPr>
          </a:lstStyle>
          <a:p>
            <a:pPr lvl="0"/>
            <a:endParaRPr lang="zh-CN" altLang="en-US" noProof="0"/>
          </a:p>
        </p:txBody>
      </p:sp>
      <p:sp>
        <p:nvSpPr>
          <p:cNvPr id="4" name="文本占位符 3"/>
          <p:cNvSpPr>
            <a:spLocks noGrp="1"/>
          </p:cNvSpPr>
          <p:nvPr>
            <p:ph type="body" sz="half" idx="2"/>
          </p:nvPr>
        </p:nvSpPr>
        <p:spPr>
          <a:xfrm>
            <a:off x="629841" y="1543544"/>
            <a:ext cx="3124012" cy="2859604"/>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2235" indent="0">
              <a:buNone/>
              <a:defRPr sz="1050"/>
            </a:lvl5pPr>
            <a:lvl6pPr marL="1715135" indent="0">
              <a:buNone/>
              <a:defRPr sz="1050"/>
            </a:lvl6pPr>
            <a:lvl7pPr marL="2058035" indent="0">
              <a:buNone/>
              <a:defRPr sz="1050"/>
            </a:lvl7pPr>
            <a:lvl8pPr marL="2400935" indent="0">
              <a:buNone/>
              <a:defRPr sz="1050"/>
            </a:lvl8pPr>
            <a:lvl9pPr marL="2743835" indent="0">
              <a:buNone/>
              <a:defRPr sz="1050"/>
            </a:lvl9pPr>
          </a:lstStyle>
          <a:p>
            <a:pPr lvl="0"/>
            <a:r>
              <a:rPr lang="zh-CN" altLang="en-US"/>
              <a:t>单击此处编辑母版文本样式</a:t>
            </a:r>
          </a:p>
        </p:txBody>
      </p:sp>
      <p:sp>
        <p:nvSpPr>
          <p:cNvPr id="5" name="日期占位符 4"/>
          <p:cNvSpPr>
            <a:spLocks noGrp="1"/>
          </p:cNvSpPr>
          <p:nvPr>
            <p:ph type="dt" sz="half" idx="10"/>
          </p:nvPr>
        </p:nvSpPr>
        <p:spPr/>
        <p:txBody>
          <a:bodyPr/>
          <a:lstStyle>
            <a:lvl1pPr fontAlgn="base">
              <a:spcBef>
                <a:spcPct val="0"/>
              </a:spcBef>
              <a:spcAft>
                <a:spcPct val="0"/>
              </a:spcAft>
              <a:defRPr>
                <a:latin typeface="Arial" panose="020B0604020202020204" pitchFamily="34" charset="0"/>
                <a:ea typeface="宋体" panose="02010600030101010101" pitchFamily="2" charset="-122"/>
              </a:defRPr>
            </a:lvl1pPr>
          </a:lstStyle>
          <a:p>
            <a:pPr>
              <a:defRPr/>
            </a:pPr>
            <a:fld id="{B516E29E-3FDA-406D-ACDE-A799D1E9EA5A}" type="datetimeFigureOut">
              <a:rPr lang="zh-CN" altLang="en-US"/>
              <a:t>2022/10/28</a:t>
            </a:fld>
            <a:endParaRPr lang="zh-CN" altLang="en-US"/>
          </a:p>
        </p:txBody>
      </p:sp>
      <p:sp>
        <p:nvSpPr>
          <p:cNvPr id="6" name="页脚占位符 5"/>
          <p:cNvSpPr>
            <a:spLocks noGrp="1"/>
          </p:cNvSpPr>
          <p:nvPr>
            <p:ph type="ftr" sz="quarter" idx="11"/>
          </p:nvPr>
        </p:nvSpPr>
        <p:spPr/>
        <p:txBody>
          <a:bodyPr/>
          <a:lstStyle>
            <a:lvl1pPr fontAlgn="base">
              <a:spcBef>
                <a:spcPct val="0"/>
              </a:spcBef>
              <a:spcAft>
                <a:spcPct val="0"/>
              </a:spcAft>
              <a:defRPr>
                <a:latin typeface="Arial" panose="020B0604020202020204" pitchFamily="34" charset="0"/>
                <a:ea typeface="宋体" panose="02010600030101010101" pitchFamily="2" charset="-122"/>
              </a:defRPr>
            </a:lvl1pPr>
          </a:lstStyle>
          <a:p>
            <a:pPr>
              <a:defRPr/>
            </a:pPr>
            <a:endParaRPr lang="zh-CN" altLang="en-US"/>
          </a:p>
        </p:txBody>
      </p:sp>
      <p:sp>
        <p:nvSpPr>
          <p:cNvPr id="7" name="灯片编号占位符 6"/>
          <p:cNvSpPr>
            <a:spLocks noGrp="1"/>
          </p:cNvSpPr>
          <p:nvPr>
            <p:ph type="sldNum" sz="quarter" idx="12"/>
          </p:nvPr>
        </p:nvSpPr>
        <p:spPr/>
        <p:txBody>
          <a:bodyPr/>
          <a:lstStyle>
            <a:lvl1pPr fontAlgn="base">
              <a:spcBef>
                <a:spcPct val="0"/>
              </a:spcBef>
              <a:spcAft>
                <a:spcPct val="0"/>
              </a:spcAft>
              <a:defRPr>
                <a:latin typeface="Arial" panose="020B0604020202020204" pitchFamily="34" charset="0"/>
                <a:ea typeface="宋体" panose="02010600030101010101" pitchFamily="2" charset="-122"/>
              </a:defRPr>
            </a:lvl1pPr>
          </a:lstStyle>
          <a:p>
            <a:pPr>
              <a:defRPr/>
            </a:pPr>
            <a:fld id="{1F12C191-014C-4521-BBEF-A41BB33605F2}" type="slidenum">
              <a:rPr lang="zh-CN" altLang="en-US"/>
              <a:t>‹#›</a:t>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931"/>
            <a:ext cx="1971675" cy="4360271"/>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273931"/>
            <a:ext cx="5800725" cy="4360271"/>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fontAlgn="base">
              <a:spcBef>
                <a:spcPct val="0"/>
              </a:spcBef>
              <a:spcAft>
                <a:spcPct val="0"/>
              </a:spcAft>
              <a:defRPr>
                <a:latin typeface="Arial" panose="020B0604020202020204" pitchFamily="34" charset="0"/>
                <a:ea typeface="宋体" panose="02010600030101010101" pitchFamily="2" charset="-122"/>
              </a:defRPr>
            </a:lvl1pPr>
          </a:lstStyle>
          <a:p>
            <a:pPr>
              <a:defRPr/>
            </a:pPr>
            <a:fld id="{5EACF56C-4036-438B-9CE4-B9FF0DF87819}" type="datetimeFigureOut">
              <a:rPr lang="zh-CN" altLang="en-US"/>
              <a:t>2022/10/28</a:t>
            </a:fld>
            <a:endParaRPr lang="zh-CN" altLang="en-US"/>
          </a:p>
        </p:txBody>
      </p:sp>
      <p:sp>
        <p:nvSpPr>
          <p:cNvPr id="5" name="页脚占位符 4"/>
          <p:cNvSpPr>
            <a:spLocks noGrp="1"/>
          </p:cNvSpPr>
          <p:nvPr>
            <p:ph type="ftr" sz="quarter" idx="11"/>
          </p:nvPr>
        </p:nvSpPr>
        <p:spPr/>
        <p:txBody>
          <a:bodyPr/>
          <a:lstStyle>
            <a:lvl1pPr fontAlgn="base">
              <a:spcBef>
                <a:spcPct val="0"/>
              </a:spcBef>
              <a:spcAft>
                <a:spcPct val="0"/>
              </a:spcAft>
              <a:defRPr>
                <a:latin typeface="Arial" panose="020B0604020202020204" pitchFamily="34" charset="0"/>
                <a:ea typeface="宋体" panose="02010600030101010101" pitchFamily="2" charset="-122"/>
              </a:defRPr>
            </a:lvl1pPr>
          </a:lstStyle>
          <a:p>
            <a:pPr>
              <a:defRPr/>
            </a:pPr>
            <a:endParaRPr lang="zh-CN" altLang="en-US"/>
          </a:p>
        </p:txBody>
      </p:sp>
      <p:sp>
        <p:nvSpPr>
          <p:cNvPr id="6" name="灯片编号占位符 5"/>
          <p:cNvSpPr>
            <a:spLocks noGrp="1"/>
          </p:cNvSpPr>
          <p:nvPr>
            <p:ph type="sldNum" sz="quarter" idx="12"/>
          </p:nvPr>
        </p:nvSpPr>
        <p:spPr/>
        <p:txBody>
          <a:bodyPr/>
          <a:lstStyle>
            <a:lvl1pPr fontAlgn="base">
              <a:spcBef>
                <a:spcPct val="0"/>
              </a:spcBef>
              <a:spcAft>
                <a:spcPct val="0"/>
              </a:spcAft>
              <a:defRPr>
                <a:latin typeface="Arial" panose="020B0604020202020204" pitchFamily="34" charset="0"/>
                <a:ea typeface="宋体" panose="02010600030101010101" pitchFamily="2" charset="-122"/>
              </a:defRPr>
            </a:lvl1pPr>
          </a:lstStyle>
          <a:p>
            <a:pPr>
              <a:defRPr/>
            </a:pPr>
            <a:fld id="{A470EEF5-DC06-42F1-BDA0-BB54371E8082}" type="slidenum">
              <a:rPr lang="zh-CN" altLang="en-US"/>
              <a:t>‹#›</a:t>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28650" y="273931"/>
            <a:ext cx="7886700" cy="436027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lvl1pPr fontAlgn="base">
              <a:spcBef>
                <a:spcPct val="0"/>
              </a:spcBef>
              <a:spcAft>
                <a:spcPct val="0"/>
              </a:spcAft>
              <a:defRPr>
                <a:latin typeface="Arial" panose="020B0604020202020204" pitchFamily="34" charset="0"/>
                <a:ea typeface="宋体" panose="02010600030101010101" pitchFamily="2" charset="-122"/>
              </a:defRPr>
            </a:lvl1pPr>
          </a:lstStyle>
          <a:p>
            <a:pPr>
              <a:defRPr/>
            </a:pPr>
            <a:fld id="{5C264C03-2D7B-4481-A551-4F7CDBBF813A}" type="datetimeFigureOut">
              <a:rPr lang="zh-CN" altLang="en-US"/>
              <a:t>2022/10/28</a:t>
            </a:fld>
            <a:endParaRPr lang="zh-CN" altLang="en-US"/>
          </a:p>
        </p:txBody>
      </p:sp>
      <p:sp>
        <p:nvSpPr>
          <p:cNvPr id="4" name="页脚占位符 3"/>
          <p:cNvSpPr>
            <a:spLocks noGrp="1"/>
          </p:cNvSpPr>
          <p:nvPr>
            <p:ph type="ftr" sz="quarter" idx="11"/>
          </p:nvPr>
        </p:nvSpPr>
        <p:spPr/>
        <p:txBody>
          <a:bodyPr/>
          <a:lstStyle>
            <a:lvl1pPr fontAlgn="base">
              <a:spcBef>
                <a:spcPct val="0"/>
              </a:spcBef>
              <a:spcAft>
                <a:spcPct val="0"/>
              </a:spcAft>
              <a:defRPr>
                <a:latin typeface="Arial" panose="020B0604020202020204" pitchFamily="34" charset="0"/>
                <a:ea typeface="宋体" panose="02010600030101010101" pitchFamily="2" charset="-122"/>
              </a:defRPr>
            </a:lvl1pPr>
          </a:lstStyle>
          <a:p>
            <a:pPr>
              <a:defRPr/>
            </a:pPr>
            <a:endParaRPr lang="zh-CN" altLang="en-US"/>
          </a:p>
        </p:txBody>
      </p:sp>
      <p:sp>
        <p:nvSpPr>
          <p:cNvPr id="5" name="灯片编号占位符 4"/>
          <p:cNvSpPr>
            <a:spLocks noGrp="1"/>
          </p:cNvSpPr>
          <p:nvPr>
            <p:ph type="sldNum" sz="quarter" idx="12"/>
          </p:nvPr>
        </p:nvSpPr>
        <p:spPr/>
        <p:txBody>
          <a:bodyPr/>
          <a:lstStyle>
            <a:lvl1pPr fontAlgn="base">
              <a:spcBef>
                <a:spcPct val="0"/>
              </a:spcBef>
              <a:spcAft>
                <a:spcPct val="0"/>
              </a:spcAft>
              <a:defRPr>
                <a:latin typeface="Arial" panose="020B0604020202020204" pitchFamily="34" charset="0"/>
                <a:ea typeface="宋体" panose="02010600030101010101" pitchFamily="2" charset="-122"/>
              </a:defRPr>
            </a:lvl1pPr>
          </a:lstStyle>
          <a:p>
            <a:pPr>
              <a:defRPr/>
            </a:pPr>
            <a:fld id="{B01738B7-0B8F-410C-996E-B041C262B637}" type="slidenum">
              <a:rPr lang="zh-CN" altLang="en-US"/>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内页">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内页">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内页">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空白">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3" Type="http://schemas.openxmlformats.org/officeDocument/2006/relationships/slideLayout" Target="../slideLayouts/slideLayout20.xml"/><Relationship Id="rId7" Type="http://schemas.openxmlformats.org/officeDocument/2006/relationships/slideLayout" Target="../slideLayouts/slideLayout24.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theme" Target="../theme/theme2.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19"/>
          <a:srcRect/>
          <a:stretch>
            <a:fillRect/>
          </a:stretch>
        </p:blipFill>
        <p:spPr bwMode="auto">
          <a:xfrm>
            <a:off x="-31750" y="0"/>
            <a:ext cx="9163050" cy="5145088"/>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xStyles>
    <p:titleStyle>
      <a:lvl1pPr algn="ctr" defTabSz="684530" rtl="0" eaLnBrk="0" fontAlgn="base" hangingPunct="0">
        <a:spcBef>
          <a:spcPct val="0"/>
        </a:spcBef>
        <a:spcAft>
          <a:spcPct val="0"/>
        </a:spcAft>
        <a:defRPr sz="3300" kern="1200">
          <a:solidFill>
            <a:schemeClr val="tx1"/>
          </a:solidFill>
          <a:latin typeface="+mj-lt"/>
          <a:ea typeface="+mj-ea"/>
          <a:cs typeface="+mj-cs"/>
        </a:defRPr>
      </a:lvl1pPr>
      <a:lvl2pPr algn="ctr" defTabSz="684530" rtl="0" eaLnBrk="0" fontAlgn="base" hangingPunct="0">
        <a:spcBef>
          <a:spcPct val="0"/>
        </a:spcBef>
        <a:spcAft>
          <a:spcPct val="0"/>
        </a:spcAft>
        <a:defRPr sz="3300">
          <a:solidFill>
            <a:schemeClr val="tx1"/>
          </a:solidFill>
          <a:latin typeface="Calibri" panose="020F0502020204030204" pitchFamily="34" charset="0"/>
          <a:ea typeface="宋体" panose="02010600030101010101" pitchFamily="2" charset="-122"/>
        </a:defRPr>
      </a:lvl2pPr>
      <a:lvl3pPr algn="ctr" defTabSz="684530" rtl="0" eaLnBrk="0" fontAlgn="base" hangingPunct="0">
        <a:spcBef>
          <a:spcPct val="0"/>
        </a:spcBef>
        <a:spcAft>
          <a:spcPct val="0"/>
        </a:spcAft>
        <a:defRPr sz="3300">
          <a:solidFill>
            <a:schemeClr val="tx1"/>
          </a:solidFill>
          <a:latin typeface="Calibri" panose="020F0502020204030204" pitchFamily="34" charset="0"/>
          <a:ea typeface="宋体" panose="02010600030101010101" pitchFamily="2" charset="-122"/>
        </a:defRPr>
      </a:lvl3pPr>
      <a:lvl4pPr algn="ctr" defTabSz="684530" rtl="0" eaLnBrk="0" fontAlgn="base" hangingPunct="0">
        <a:spcBef>
          <a:spcPct val="0"/>
        </a:spcBef>
        <a:spcAft>
          <a:spcPct val="0"/>
        </a:spcAft>
        <a:defRPr sz="3300">
          <a:solidFill>
            <a:schemeClr val="tx1"/>
          </a:solidFill>
          <a:latin typeface="Calibri" panose="020F0502020204030204" pitchFamily="34" charset="0"/>
          <a:ea typeface="宋体" panose="02010600030101010101" pitchFamily="2" charset="-122"/>
        </a:defRPr>
      </a:lvl4pPr>
      <a:lvl5pPr algn="ctr" defTabSz="684530" rtl="0" eaLnBrk="0" fontAlgn="base" hangingPunct="0">
        <a:spcBef>
          <a:spcPct val="0"/>
        </a:spcBef>
        <a:spcAft>
          <a:spcPct val="0"/>
        </a:spcAft>
        <a:defRPr sz="3300">
          <a:solidFill>
            <a:schemeClr val="tx1"/>
          </a:solidFill>
          <a:latin typeface="Calibri" panose="020F0502020204030204" pitchFamily="34" charset="0"/>
          <a:ea typeface="宋体" panose="02010600030101010101" pitchFamily="2" charset="-122"/>
        </a:defRPr>
      </a:lvl5pPr>
      <a:lvl6pPr marL="457200" algn="ctr" defTabSz="684530" rtl="0" fontAlgn="base">
        <a:spcBef>
          <a:spcPct val="0"/>
        </a:spcBef>
        <a:spcAft>
          <a:spcPct val="0"/>
        </a:spcAft>
        <a:defRPr sz="3300">
          <a:solidFill>
            <a:schemeClr val="tx1"/>
          </a:solidFill>
          <a:latin typeface="Calibri" panose="020F0502020204030204" pitchFamily="34" charset="0"/>
          <a:ea typeface="宋体" panose="02010600030101010101" pitchFamily="2" charset="-122"/>
        </a:defRPr>
      </a:lvl6pPr>
      <a:lvl7pPr marL="914400" algn="ctr" defTabSz="684530" rtl="0" fontAlgn="base">
        <a:spcBef>
          <a:spcPct val="0"/>
        </a:spcBef>
        <a:spcAft>
          <a:spcPct val="0"/>
        </a:spcAft>
        <a:defRPr sz="3300">
          <a:solidFill>
            <a:schemeClr val="tx1"/>
          </a:solidFill>
          <a:latin typeface="Calibri" panose="020F0502020204030204" pitchFamily="34" charset="0"/>
          <a:ea typeface="宋体" panose="02010600030101010101" pitchFamily="2" charset="-122"/>
        </a:defRPr>
      </a:lvl7pPr>
      <a:lvl8pPr marL="1371600" algn="ctr" defTabSz="684530" rtl="0" fontAlgn="base">
        <a:spcBef>
          <a:spcPct val="0"/>
        </a:spcBef>
        <a:spcAft>
          <a:spcPct val="0"/>
        </a:spcAft>
        <a:defRPr sz="3300">
          <a:solidFill>
            <a:schemeClr val="tx1"/>
          </a:solidFill>
          <a:latin typeface="Calibri" panose="020F0502020204030204" pitchFamily="34" charset="0"/>
          <a:ea typeface="宋体" panose="02010600030101010101" pitchFamily="2" charset="-122"/>
        </a:defRPr>
      </a:lvl8pPr>
      <a:lvl9pPr marL="1828800" algn="ctr" defTabSz="684530" rtl="0" fontAlgn="base">
        <a:spcBef>
          <a:spcPct val="0"/>
        </a:spcBef>
        <a:spcAft>
          <a:spcPct val="0"/>
        </a:spcAft>
        <a:defRPr sz="3300">
          <a:solidFill>
            <a:schemeClr val="tx1"/>
          </a:solidFill>
          <a:latin typeface="Calibri" panose="020F0502020204030204" pitchFamily="34" charset="0"/>
          <a:ea typeface="宋体" panose="02010600030101010101" pitchFamily="2" charset="-122"/>
        </a:defRPr>
      </a:lvl9pPr>
    </p:titleStyle>
    <p:bodyStyle>
      <a:lvl1pPr marL="257175" indent="-257175" algn="l" defTabSz="6845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1pPr>
      <a:lvl2pPr marL="555625" indent="-212725" algn="l" defTabSz="684530" rtl="0" eaLnBrk="0" fontAlgn="base" hangingPunct="0">
        <a:spcBef>
          <a:spcPct val="20000"/>
        </a:spcBef>
        <a:spcAft>
          <a:spcPct val="0"/>
        </a:spcAft>
        <a:buFont typeface="Arial" panose="020B0604020202020204" pitchFamily="34" charset="0"/>
        <a:buChar char="–"/>
        <a:defRPr sz="2100" kern="1200">
          <a:solidFill>
            <a:schemeClr val="tx1"/>
          </a:solidFill>
          <a:latin typeface="+mn-lt"/>
          <a:ea typeface="+mn-ea"/>
          <a:cs typeface="+mn-cs"/>
        </a:defRPr>
      </a:lvl2pPr>
      <a:lvl3pPr marL="857250" indent="-171450" algn="l" defTabSz="684530" rtl="0" eaLnBrk="0" fontAlgn="base" hangingPunct="0">
        <a:spcBef>
          <a:spcPct val="20000"/>
        </a:spcBef>
        <a:spcAft>
          <a:spcPct val="0"/>
        </a:spcAft>
        <a:buFont typeface="Arial" panose="020B0604020202020204" pitchFamily="34" charset="0"/>
        <a:buChar char="•"/>
        <a:defRPr kern="1200">
          <a:solidFill>
            <a:schemeClr val="tx1"/>
          </a:solidFill>
          <a:latin typeface="+mn-lt"/>
          <a:ea typeface="+mn-ea"/>
          <a:cs typeface="+mn-cs"/>
        </a:defRPr>
      </a:lvl3pPr>
      <a:lvl4pPr marL="1200150" indent="-171450" algn="l" defTabSz="684530"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4pPr>
      <a:lvl5pPr marL="1543050" indent="-171450" algn="l" defTabSz="684530"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5pPr>
      <a:lvl6pPr marL="18859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700" algn="l" defTabSz="685165" rtl="0" eaLnBrk="1" latinLnBrk="0" hangingPunct="1">
        <a:defRPr sz="1400" kern="1200">
          <a:solidFill>
            <a:schemeClr val="tx1"/>
          </a:solidFill>
          <a:latin typeface="+mn-lt"/>
          <a:ea typeface="+mn-ea"/>
          <a:cs typeface="+mn-cs"/>
        </a:defRPr>
      </a:lvl4pPr>
      <a:lvl5pPr marL="1371600" algn="l" defTabSz="685165" rtl="0" eaLnBrk="1" latinLnBrk="0" hangingPunct="1">
        <a:defRPr sz="1400" kern="1200">
          <a:solidFill>
            <a:schemeClr val="tx1"/>
          </a:solidFill>
          <a:latin typeface="+mn-lt"/>
          <a:ea typeface="+mn-ea"/>
          <a:cs typeface="+mn-cs"/>
        </a:defRPr>
      </a:lvl5pPr>
      <a:lvl6pPr marL="1714500" algn="l" defTabSz="685165" rtl="0" eaLnBrk="1" latinLnBrk="0" hangingPunct="1">
        <a:defRPr sz="1400" kern="1200">
          <a:solidFill>
            <a:schemeClr val="tx1"/>
          </a:solidFill>
          <a:latin typeface="+mn-lt"/>
          <a:ea typeface="+mn-ea"/>
          <a:cs typeface="+mn-cs"/>
        </a:defRPr>
      </a:lvl6pPr>
      <a:lvl7pPr marL="2057400" algn="l" defTabSz="685165" rtl="0" eaLnBrk="1" latinLnBrk="0" hangingPunct="1">
        <a:defRPr sz="1400" kern="1200">
          <a:solidFill>
            <a:schemeClr val="tx1"/>
          </a:solidFill>
          <a:latin typeface="+mn-lt"/>
          <a:ea typeface="+mn-ea"/>
          <a:cs typeface="+mn-cs"/>
        </a:defRPr>
      </a:lvl7pPr>
      <a:lvl8pPr marL="2400300" algn="l" defTabSz="685165" rtl="0" eaLnBrk="1" latinLnBrk="0" hangingPunct="1">
        <a:defRPr sz="1400" kern="1200">
          <a:solidFill>
            <a:schemeClr val="tx1"/>
          </a:solidFill>
          <a:latin typeface="+mn-lt"/>
          <a:ea typeface="+mn-ea"/>
          <a:cs typeface="+mn-cs"/>
        </a:defRPr>
      </a:lvl8pPr>
      <a:lvl9pPr marL="2743200" algn="l" defTabSz="685165" rtl="0" eaLnBrk="1" latinLnBrk="0" hangingPunct="1">
        <a:defRPr sz="1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410" name="标题占位符 1"/>
          <p:cNvSpPr>
            <a:spLocks noGrp="1"/>
          </p:cNvSpPr>
          <p:nvPr>
            <p:ph type="title"/>
          </p:nvPr>
        </p:nvSpPr>
        <p:spPr bwMode="auto">
          <a:xfrm>
            <a:off x="628650" y="274638"/>
            <a:ext cx="7886700" cy="993775"/>
          </a:xfrm>
          <a:prstGeom prst="rect">
            <a:avLst/>
          </a:prstGeom>
          <a:noFill/>
          <a:ln w="9525">
            <a:noFill/>
            <a:miter lim="800000"/>
          </a:ln>
        </p:spPr>
        <p:txBody>
          <a:bodyPr vert="horz" wrap="square" lIns="91440" tIns="45720" rIns="91440" bIns="45720" numCol="1" anchor="ctr" anchorCtr="0" compatLnSpc="1"/>
          <a:lstStyle/>
          <a:p>
            <a:pPr lvl="0"/>
            <a:r>
              <a:rPr lang="zh-CN" altLang="en-US"/>
              <a:t>单击此处编辑母版标题样式</a:t>
            </a:r>
          </a:p>
        </p:txBody>
      </p:sp>
      <p:sp>
        <p:nvSpPr>
          <p:cNvPr id="3" name="文本占位符 2"/>
          <p:cNvSpPr>
            <a:spLocks noGrp="1"/>
          </p:cNvSpPr>
          <p:nvPr>
            <p:ph type="body" idx="1"/>
          </p:nvPr>
        </p:nvSpPr>
        <p:spPr>
          <a:xfrm>
            <a:off x="628650" y="1370013"/>
            <a:ext cx="7886700" cy="32639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4768850"/>
            <a:ext cx="2057400" cy="274638"/>
          </a:xfrm>
          <a:prstGeom prst="rect">
            <a:avLst/>
          </a:prstGeom>
        </p:spPr>
        <p:txBody>
          <a:bodyPr vert="horz" lIns="91440" tIns="45720" rIns="91440" bIns="45720" rtlCol="0" anchor="ctr"/>
          <a:lstStyle>
            <a:lvl1pPr algn="l" fontAlgn="auto">
              <a:spcBef>
                <a:spcPts val="0"/>
              </a:spcBef>
              <a:spcAft>
                <a:spcPts val="0"/>
              </a:spcAft>
              <a:defRPr sz="900" smtClean="0">
                <a:solidFill>
                  <a:prstClr val="black">
                    <a:tint val="75000"/>
                  </a:prstClr>
                </a:solidFill>
                <a:latin typeface="Calibri" panose="020F0502020204030204"/>
                <a:ea typeface="宋体" panose="02010600030101010101" pitchFamily="2" charset="-122"/>
              </a:defRPr>
            </a:lvl1pPr>
          </a:lstStyle>
          <a:p>
            <a:pPr>
              <a:defRPr/>
            </a:pPr>
            <a:fld id="{4CDB94B8-D802-4ABD-AAC5-1F1CDEFA7C52}" type="datetimeFigureOut">
              <a:rPr lang="zh-CN" altLang="en-US"/>
              <a:t>2022/10/28</a:t>
            </a:fld>
            <a:endParaRPr lang="zh-CN" altLang="en-US"/>
          </a:p>
        </p:txBody>
      </p:sp>
      <p:sp>
        <p:nvSpPr>
          <p:cNvPr id="5" name="页脚占位符 4"/>
          <p:cNvSpPr>
            <a:spLocks noGrp="1"/>
          </p:cNvSpPr>
          <p:nvPr>
            <p:ph type="ftr" sz="quarter" idx="3"/>
          </p:nvPr>
        </p:nvSpPr>
        <p:spPr>
          <a:xfrm>
            <a:off x="3028950" y="4768850"/>
            <a:ext cx="3086100" cy="274638"/>
          </a:xfrm>
          <a:prstGeom prst="rect">
            <a:avLst/>
          </a:prstGeom>
        </p:spPr>
        <p:txBody>
          <a:bodyPr vert="horz" lIns="91440" tIns="45720" rIns="91440" bIns="45720" rtlCol="0" anchor="ctr"/>
          <a:lstStyle>
            <a:lvl1pPr algn="ctr" fontAlgn="auto">
              <a:spcBef>
                <a:spcPts val="0"/>
              </a:spcBef>
              <a:spcAft>
                <a:spcPts val="0"/>
              </a:spcAft>
              <a:defRPr sz="900">
                <a:solidFill>
                  <a:prstClr val="black">
                    <a:tint val="75000"/>
                  </a:prstClr>
                </a:solidFill>
                <a:latin typeface="Calibri" panose="020F0502020204030204"/>
                <a:ea typeface="宋体" panose="02010600030101010101" pitchFamily="2" charset="-122"/>
              </a:defRPr>
            </a:lvl1pPr>
          </a:lstStyle>
          <a:p>
            <a:pPr>
              <a:defRPr/>
            </a:pPr>
            <a:endParaRPr lang="zh-CN" altLang="en-US"/>
          </a:p>
        </p:txBody>
      </p:sp>
      <p:sp>
        <p:nvSpPr>
          <p:cNvPr id="6" name="灯片编号占位符 5"/>
          <p:cNvSpPr>
            <a:spLocks noGrp="1"/>
          </p:cNvSpPr>
          <p:nvPr>
            <p:ph type="sldNum" sz="quarter" idx="4"/>
          </p:nvPr>
        </p:nvSpPr>
        <p:spPr>
          <a:xfrm>
            <a:off x="6457950" y="4768850"/>
            <a:ext cx="2057400" cy="274638"/>
          </a:xfrm>
          <a:prstGeom prst="rect">
            <a:avLst/>
          </a:prstGeom>
        </p:spPr>
        <p:txBody>
          <a:bodyPr vert="horz" lIns="91440" tIns="45720" rIns="91440" bIns="45720" rtlCol="0" anchor="ctr"/>
          <a:lstStyle>
            <a:lvl1pPr algn="r" fontAlgn="auto">
              <a:spcBef>
                <a:spcPts val="0"/>
              </a:spcBef>
              <a:spcAft>
                <a:spcPts val="0"/>
              </a:spcAft>
              <a:defRPr sz="900" smtClean="0">
                <a:solidFill>
                  <a:prstClr val="black">
                    <a:tint val="75000"/>
                  </a:prstClr>
                </a:solidFill>
                <a:latin typeface="Calibri" panose="020F0502020204030204"/>
                <a:ea typeface="宋体" panose="02010600030101010101" pitchFamily="2" charset="-122"/>
              </a:defRPr>
            </a:lvl1pPr>
          </a:lstStyle>
          <a:p>
            <a:pPr>
              <a:defRPr/>
            </a:pPr>
            <a:fld id="{CDBCDF1E-9FC0-48FD-8551-C6BD70E2D3B7}" type="slidenum">
              <a:rPr lang="zh-CN" altLang="en-US"/>
              <a:t>‹#›</a:t>
            </a:fld>
            <a:endParaRPr lang="zh-CN" altLang="en-US"/>
          </a:p>
        </p:txBody>
      </p:sp>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Lst>
  <p:txStyles>
    <p:titleStyle>
      <a:lvl1pPr algn="l" defTabSz="685800" rtl="0" fontAlgn="base">
        <a:lnSpc>
          <a:spcPct val="90000"/>
        </a:lnSpc>
        <a:spcBef>
          <a:spcPct val="0"/>
        </a:spcBef>
        <a:spcAft>
          <a:spcPct val="0"/>
        </a:spcAft>
        <a:defRPr sz="3300" kern="1200">
          <a:solidFill>
            <a:schemeClr val="tx1"/>
          </a:solidFill>
          <a:latin typeface="+mj-lt"/>
          <a:ea typeface="+mj-ea"/>
          <a:cs typeface="+mj-cs"/>
        </a:defRPr>
      </a:lvl1pPr>
      <a:lvl2pPr algn="l" defTabSz="685800" rtl="0" fontAlgn="base">
        <a:lnSpc>
          <a:spcPct val="90000"/>
        </a:lnSpc>
        <a:spcBef>
          <a:spcPct val="0"/>
        </a:spcBef>
        <a:spcAft>
          <a:spcPct val="0"/>
        </a:spcAft>
        <a:defRPr sz="3300">
          <a:solidFill>
            <a:schemeClr val="tx1"/>
          </a:solidFill>
          <a:latin typeface="Calibri Light" panose="020F0302020204030204"/>
          <a:ea typeface="宋体" panose="02010600030101010101" pitchFamily="2" charset="-122"/>
        </a:defRPr>
      </a:lvl2pPr>
      <a:lvl3pPr algn="l" defTabSz="685800" rtl="0" fontAlgn="base">
        <a:lnSpc>
          <a:spcPct val="90000"/>
        </a:lnSpc>
        <a:spcBef>
          <a:spcPct val="0"/>
        </a:spcBef>
        <a:spcAft>
          <a:spcPct val="0"/>
        </a:spcAft>
        <a:defRPr sz="3300">
          <a:solidFill>
            <a:schemeClr val="tx1"/>
          </a:solidFill>
          <a:latin typeface="Calibri Light" panose="020F0302020204030204"/>
          <a:ea typeface="宋体" panose="02010600030101010101" pitchFamily="2" charset="-122"/>
        </a:defRPr>
      </a:lvl3pPr>
      <a:lvl4pPr algn="l" defTabSz="685800" rtl="0" fontAlgn="base">
        <a:lnSpc>
          <a:spcPct val="90000"/>
        </a:lnSpc>
        <a:spcBef>
          <a:spcPct val="0"/>
        </a:spcBef>
        <a:spcAft>
          <a:spcPct val="0"/>
        </a:spcAft>
        <a:defRPr sz="3300">
          <a:solidFill>
            <a:schemeClr val="tx1"/>
          </a:solidFill>
          <a:latin typeface="Calibri Light" panose="020F0302020204030204"/>
          <a:ea typeface="宋体" panose="02010600030101010101" pitchFamily="2" charset="-122"/>
        </a:defRPr>
      </a:lvl4pPr>
      <a:lvl5pPr algn="l" defTabSz="685800" rtl="0" fontAlgn="base">
        <a:lnSpc>
          <a:spcPct val="90000"/>
        </a:lnSpc>
        <a:spcBef>
          <a:spcPct val="0"/>
        </a:spcBef>
        <a:spcAft>
          <a:spcPct val="0"/>
        </a:spcAft>
        <a:defRPr sz="3300">
          <a:solidFill>
            <a:schemeClr val="tx1"/>
          </a:solidFill>
          <a:latin typeface="Calibri Light" panose="020F0302020204030204"/>
          <a:ea typeface="宋体" panose="02010600030101010101" pitchFamily="2" charset="-122"/>
        </a:defRPr>
      </a:lvl5pPr>
      <a:lvl6pPr marL="457200" algn="l" defTabSz="685800" rtl="0" fontAlgn="base">
        <a:lnSpc>
          <a:spcPct val="90000"/>
        </a:lnSpc>
        <a:spcBef>
          <a:spcPct val="0"/>
        </a:spcBef>
        <a:spcAft>
          <a:spcPct val="0"/>
        </a:spcAft>
        <a:defRPr sz="3300">
          <a:solidFill>
            <a:schemeClr val="tx1"/>
          </a:solidFill>
          <a:latin typeface="Calibri Light" panose="020F0302020204030204"/>
          <a:ea typeface="宋体" panose="02010600030101010101" pitchFamily="2" charset="-122"/>
        </a:defRPr>
      </a:lvl6pPr>
      <a:lvl7pPr marL="914400" algn="l" defTabSz="685800" rtl="0" fontAlgn="base">
        <a:lnSpc>
          <a:spcPct val="90000"/>
        </a:lnSpc>
        <a:spcBef>
          <a:spcPct val="0"/>
        </a:spcBef>
        <a:spcAft>
          <a:spcPct val="0"/>
        </a:spcAft>
        <a:defRPr sz="3300">
          <a:solidFill>
            <a:schemeClr val="tx1"/>
          </a:solidFill>
          <a:latin typeface="Calibri Light" panose="020F0302020204030204"/>
          <a:ea typeface="宋体" panose="02010600030101010101" pitchFamily="2" charset="-122"/>
        </a:defRPr>
      </a:lvl7pPr>
      <a:lvl8pPr marL="1371600" algn="l" defTabSz="685800" rtl="0" fontAlgn="base">
        <a:lnSpc>
          <a:spcPct val="90000"/>
        </a:lnSpc>
        <a:spcBef>
          <a:spcPct val="0"/>
        </a:spcBef>
        <a:spcAft>
          <a:spcPct val="0"/>
        </a:spcAft>
        <a:defRPr sz="3300">
          <a:solidFill>
            <a:schemeClr val="tx1"/>
          </a:solidFill>
          <a:latin typeface="Calibri Light" panose="020F0302020204030204"/>
          <a:ea typeface="宋体" panose="02010600030101010101" pitchFamily="2" charset="-122"/>
        </a:defRPr>
      </a:lvl8pPr>
      <a:lvl9pPr marL="1828800" algn="l" defTabSz="685800" rtl="0" fontAlgn="base">
        <a:lnSpc>
          <a:spcPct val="90000"/>
        </a:lnSpc>
        <a:spcBef>
          <a:spcPct val="0"/>
        </a:spcBef>
        <a:spcAft>
          <a:spcPct val="0"/>
        </a:spcAft>
        <a:defRPr sz="3300">
          <a:solidFill>
            <a:schemeClr val="tx1"/>
          </a:solidFill>
          <a:latin typeface="Calibri Light" panose="020F0302020204030204"/>
          <a:ea typeface="宋体" panose="02010600030101010101" pitchFamily="2" charset="-122"/>
        </a:defRPr>
      </a:lvl9pPr>
    </p:titleStyle>
    <p:bodyStyle>
      <a:lvl1pPr marL="171450" indent="-171450" algn="l" defTabSz="685800" rtl="0" fontAlgn="base">
        <a:lnSpc>
          <a:spcPct val="90000"/>
        </a:lnSpc>
        <a:spcBef>
          <a:spcPct val="15000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ct val="75000"/>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ct val="75000"/>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ct val="75000"/>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ct val="75000"/>
        </a:spcBef>
        <a:spcAft>
          <a:spcPct val="0"/>
        </a:spcAft>
        <a:buFont typeface="Arial" panose="020B0604020202020204" pitchFamily="34"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ct val="75000"/>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ct val="75000"/>
        </a:spcBef>
        <a:buFont typeface="Arial" panose="020B060402020202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ct val="75000"/>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ct val="75000"/>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2235" algn="l" defTabSz="685800" rtl="0" eaLnBrk="1" latinLnBrk="0" hangingPunct="1">
        <a:defRPr sz="1350" kern="1200">
          <a:solidFill>
            <a:schemeClr val="tx1"/>
          </a:solidFill>
          <a:latin typeface="+mn-lt"/>
          <a:ea typeface="+mn-ea"/>
          <a:cs typeface="+mn-cs"/>
        </a:defRPr>
      </a:lvl5pPr>
      <a:lvl6pPr marL="1715135"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0.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1.mp3"/><Relationship Id="rId1" Type="http://schemas.microsoft.com/office/2007/relationships/media" Target="../media/media1.mp3"/><Relationship Id="rId4" Type="http://schemas.openxmlformats.org/officeDocument/2006/relationships/image" Target="../media/image2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2.tiff"/><Relationship Id="rId2" Type="http://schemas.openxmlformats.org/officeDocument/2006/relationships/image" Target="../media/image21.tiff"/><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3.xml"/><Relationship Id="rId6" Type="http://schemas.openxmlformats.org/officeDocument/2006/relationships/image" Target="../media/image25.tiff"/><Relationship Id="rId5" Type="http://schemas.openxmlformats.org/officeDocument/2006/relationships/image" Target="../media/image24.png"/><Relationship Id="rId4" Type="http://schemas.openxmlformats.org/officeDocument/2006/relationships/image" Target="../media/image23.tiff"/></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4.xml"/><Relationship Id="rId6" Type="http://schemas.openxmlformats.org/officeDocument/2006/relationships/image" Target="../media/image26.tiff"/><Relationship Id="rId5" Type="http://schemas.openxmlformats.org/officeDocument/2006/relationships/image" Target="../media/image24.png"/><Relationship Id="rId4" Type="http://schemas.openxmlformats.org/officeDocument/2006/relationships/image" Target="../media/image22.tiff"/></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ags" Target="../tags/tag5.xml"/><Relationship Id="rId4" Type="http://schemas.openxmlformats.org/officeDocument/2006/relationships/image" Target="../media/image24.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1.xml"/><Relationship Id="rId1" Type="http://schemas.openxmlformats.org/officeDocument/2006/relationships/tags" Target="../tags/tag2.xml"/><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1" name="图片 3" descr="九年级第十单元"/>
          <p:cNvPicPr>
            <a:picLocks noChangeAspect="1"/>
          </p:cNvPicPr>
          <p:nvPr/>
        </p:nvPicPr>
        <p:blipFill>
          <a:blip r:embed="rId2"/>
          <a:srcRect/>
          <a:stretch>
            <a:fillRect/>
          </a:stretch>
        </p:blipFill>
        <p:spPr bwMode="auto">
          <a:xfrm>
            <a:off x="0" y="0"/>
            <a:ext cx="9144000" cy="5145088"/>
          </a:xfrm>
          <a:prstGeom prst="rect">
            <a:avLst/>
          </a:prstGeom>
          <a:noFill/>
          <a:ln w="9525">
            <a:noFill/>
            <a:miter lim="800000"/>
            <a:headEnd/>
            <a:tailEnd/>
          </a:ln>
        </p:spPr>
      </p:pic>
      <p:pic>
        <p:nvPicPr>
          <p:cNvPr id="30722" name="图片 6" descr="初中七彩图标"/>
          <p:cNvPicPr>
            <a:picLocks noChangeAspect="1"/>
          </p:cNvPicPr>
          <p:nvPr/>
        </p:nvPicPr>
        <p:blipFill>
          <a:blip r:embed="rId3"/>
          <a:srcRect/>
          <a:stretch>
            <a:fillRect/>
          </a:stretch>
        </p:blipFill>
        <p:spPr bwMode="auto">
          <a:xfrm>
            <a:off x="7426325" y="61913"/>
            <a:ext cx="1427163" cy="576262"/>
          </a:xfrm>
          <a:prstGeom prst="rect">
            <a:avLst/>
          </a:prstGeom>
          <a:noFill/>
          <a:ln w="9525">
            <a:noFill/>
            <a:miter lim="800000"/>
            <a:headEnd/>
            <a:tailEnd/>
          </a:ln>
        </p:spPr>
      </p:pic>
      <p:sp>
        <p:nvSpPr>
          <p:cNvPr id="6" name="文本框 5"/>
          <p:cNvSpPr txBox="1"/>
          <p:nvPr/>
        </p:nvSpPr>
        <p:spPr>
          <a:xfrm>
            <a:off x="3189288" y="3121025"/>
            <a:ext cx="3314700" cy="491490"/>
          </a:xfrm>
          <a:prstGeom prst="rect">
            <a:avLst/>
          </a:prstGeom>
          <a:noFill/>
          <a:effectLst>
            <a:outerShdw dist="381000" dir="3600000" sx="105000" sy="105000" algn="t" rotWithShape="0">
              <a:srgbClr val="000000">
                <a:alpha val="22000"/>
              </a:srgbClr>
            </a:outerShdw>
          </a:effectLst>
        </p:spPr>
        <p:txBody>
          <a:bodyPr>
            <a:spAutoFit/>
          </a:bodyPr>
          <a:lstStyle/>
          <a:p>
            <a:pPr fontAlgn="auto">
              <a:spcBef>
                <a:spcPts val="0"/>
              </a:spcBef>
              <a:spcAft>
                <a:spcPts val="0"/>
              </a:spcAft>
              <a:defRPr/>
            </a:pPr>
            <a:r>
              <a:rPr lang="en-US" altLang="zh-CN" sz="2600" b="1" dirty="0">
                <a:solidFill>
                  <a:srgbClr val="ED7D31">
                    <a:lumMod val="60000"/>
                    <a:lumOff val="40000"/>
                  </a:srgbClr>
                </a:solidFill>
                <a:effectLst>
                  <a:outerShdw blurRad="50800" dist="38100" algn="l" rotWithShape="0">
                    <a:prstClr val="black">
                      <a:alpha val="40000"/>
                    </a:prstClr>
                  </a:outerShdw>
                </a:effectLst>
                <a:latin typeface="Al Bayan"/>
                <a:ea typeface="华康勘亭流W9(P)" panose="03000900000000000000" charset="-122"/>
                <a:cs typeface="Arial Black" panose="020B0A04020102020204" pitchFamily="34" charset="0"/>
              </a:rPr>
              <a:t>Section B 1a-1d</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7827" name="组合 77826"/>
          <p:cNvGrpSpPr/>
          <p:nvPr/>
        </p:nvGrpSpPr>
        <p:grpSpPr bwMode="auto">
          <a:xfrm>
            <a:off x="2571750" y="903288"/>
            <a:ext cx="3883025" cy="2932112"/>
            <a:chOff x="0" y="0"/>
            <a:chExt cx="3261" cy="2462"/>
          </a:xfrm>
        </p:grpSpPr>
        <p:pic>
          <p:nvPicPr>
            <p:cNvPr id="33795" name="图片 77827" descr="rice9"/>
            <p:cNvPicPr>
              <a:picLocks noChangeAspect="1"/>
            </p:cNvPicPr>
            <p:nvPr/>
          </p:nvPicPr>
          <p:blipFill>
            <a:blip r:embed="rId2"/>
            <a:srcRect/>
            <a:stretch>
              <a:fillRect/>
            </a:stretch>
          </p:blipFill>
          <p:spPr bwMode="auto">
            <a:xfrm>
              <a:off x="0" y="0"/>
              <a:ext cx="3261" cy="2462"/>
            </a:xfrm>
            <a:prstGeom prst="rect">
              <a:avLst/>
            </a:prstGeom>
            <a:noFill/>
            <a:ln w="9525">
              <a:noFill/>
              <a:miter lim="800000"/>
              <a:headEnd/>
              <a:tailEnd/>
            </a:ln>
          </p:spPr>
        </p:pic>
        <p:sp>
          <p:nvSpPr>
            <p:cNvPr id="77829" name="椭圆 77828"/>
            <p:cNvSpPr/>
            <p:nvPr/>
          </p:nvSpPr>
          <p:spPr>
            <a:xfrm>
              <a:off x="1447" y="1361"/>
              <a:ext cx="408" cy="136"/>
            </a:xfrm>
            <a:prstGeom prst="ellipse">
              <a:avLst/>
            </a:prstGeom>
            <a:solidFill>
              <a:schemeClr val="bg1"/>
            </a:solidFill>
            <a:ln w="9525">
              <a:noFill/>
            </a:ln>
          </p:spPr>
          <p:txBody>
            <a:bodyPr/>
            <a:lstStyle/>
            <a:p>
              <a:pPr fontAlgn="auto">
                <a:spcBef>
                  <a:spcPts val="0"/>
                </a:spcBef>
                <a:spcAft>
                  <a:spcPts val="0"/>
                </a:spcAft>
                <a:defRPr/>
              </a:pPr>
              <a:endParaRPr lang="zh-CN" altLang="en-US" sz="1350">
                <a:latin typeface="+mn-lt"/>
                <a:ea typeface="+mn-ea"/>
              </a:endParaRPr>
            </a:p>
          </p:txBody>
        </p:sp>
      </p:grpSp>
      <p:sp>
        <p:nvSpPr>
          <p:cNvPr id="77830" name="文本框 77829"/>
          <p:cNvSpPr txBox="1">
            <a:spLocks noChangeArrowheads="1"/>
          </p:cNvSpPr>
          <p:nvPr/>
        </p:nvSpPr>
        <p:spPr bwMode="auto">
          <a:xfrm>
            <a:off x="800100" y="4057650"/>
            <a:ext cx="7277100" cy="523875"/>
          </a:xfrm>
          <a:prstGeom prst="rect">
            <a:avLst/>
          </a:prstGeom>
          <a:noFill/>
          <a:ln w="9525">
            <a:noFill/>
            <a:miter lim="800000"/>
          </a:ln>
        </p:spPr>
        <p:txBody>
          <a:bodyPr wrap="none">
            <a:spAutoFit/>
          </a:bodyPr>
          <a:lstStyle/>
          <a:p>
            <a:pPr>
              <a:buFont typeface="Arial" panose="020B0604020202020204" pitchFamily="34" charset="0"/>
              <a:buNone/>
            </a:pPr>
            <a:r>
              <a:rPr lang="en-US" altLang="zh-CN" sz="2800" b="1" dirty="0">
                <a:solidFill>
                  <a:srgbClr val="FF3300"/>
                </a:solidFill>
                <a:latin typeface="Times New Roman" panose="02020603050405020304" pitchFamily="18" charset="0"/>
                <a:ea typeface="微软雅黑" panose="020B0503020204020204" charset="-122"/>
              </a:rPr>
              <a:t>You are supposed to pick up your bowl of rice.</a:t>
            </a:r>
          </a:p>
        </p:txBody>
      </p:sp>
      <p:sp>
        <p:nvSpPr>
          <p:cNvPr id="6" name="勾3 168"/>
          <p:cNvSpPr/>
          <p:nvPr/>
        </p:nvSpPr>
        <p:spPr bwMode="auto">
          <a:xfrm>
            <a:off x="7399642" y="4057650"/>
            <a:ext cx="1028700" cy="859631"/>
          </a:xfrm>
          <a:custGeom>
            <a:avLst/>
            <a:gdLst/>
            <a:ahLst/>
            <a:cxnLst>
              <a:cxn ang="0">
                <a:pos x="1371564" y="45578"/>
              </a:cxn>
              <a:cxn ang="0">
                <a:pos x="1226340" y="142641"/>
              </a:cxn>
              <a:cxn ang="0">
                <a:pos x="1085149" y="252365"/>
              </a:cxn>
              <a:cxn ang="0">
                <a:pos x="949001" y="373905"/>
              </a:cxn>
              <a:cxn ang="0">
                <a:pos x="819913" y="508105"/>
              </a:cxn>
              <a:cxn ang="0">
                <a:pos x="698893" y="645682"/>
              </a:cxn>
              <a:cxn ang="0">
                <a:pos x="599051" y="784947"/>
              </a:cxn>
              <a:cxn ang="0">
                <a:pos x="515345" y="920835"/>
              </a:cxn>
              <a:cxn ang="0">
                <a:pos x="449792" y="1055880"/>
              </a:cxn>
              <a:cxn ang="0">
                <a:pos x="378189" y="1097237"/>
              </a:cxn>
              <a:cxn ang="0">
                <a:pos x="327763" y="1130154"/>
              </a:cxn>
              <a:cxn ang="0">
                <a:pos x="300534" y="1128466"/>
              </a:cxn>
              <a:cxn ang="0">
                <a:pos x="281372" y="1076981"/>
              </a:cxn>
              <a:cxn ang="0">
                <a:pos x="242041" y="994266"/>
              </a:cxn>
              <a:cxn ang="0">
                <a:pos x="205735" y="918303"/>
              </a:cxn>
              <a:cxn ang="0">
                <a:pos x="172454" y="855001"/>
              </a:cxn>
              <a:cxn ang="0">
                <a:pos x="141190" y="804359"/>
              </a:cxn>
              <a:cxn ang="0">
                <a:pos x="111944" y="765534"/>
              </a:cxn>
              <a:cxn ang="0">
                <a:pos x="86731" y="736837"/>
              </a:cxn>
              <a:cxn ang="0">
                <a:pos x="58493" y="715736"/>
              </a:cxn>
              <a:cxn ang="0">
                <a:pos x="29247" y="702232"/>
              </a:cxn>
              <a:cxn ang="0">
                <a:pos x="0" y="696324"/>
              </a:cxn>
              <a:cxn ang="0">
                <a:pos x="38323" y="666783"/>
              </a:cxn>
              <a:cxn ang="0">
                <a:pos x="77655" y="645682"/>
              </a:cxn>
              <a:cxn ang="0">
                <a:pos x="109927" y="634710"/>
              </a:cxn>
              <a:cxn ang="0">
                <a:pos x="143207" y="629645"/>
              </a:cxn>
              <a:cxn ang="0">
                <a:pos x="185565" y="642306"/>
              </a:cxn>
              <a:cxn ang="0">
                <a:pos x="232964" y="680287"/>
              </a:cxn>
              <a:cxn ang="0">
                <a:pos x="279355" y="741057"/>
              </a:cxn>
              <a:cxn ang="0">
                <a:pos x="329780" y="827148"/>
              </a:cxn>
              <a:cxn ang="0">
                <a:pos x="412478" y="828836"/>
              </a:cxn>
              <a:cxn ang="0">
                <a:pos x="511311" y="694636"/>
              </a:cxn>
              <a:cxn ang="0">
                <a:pos x="620229" y="564655"/>
              </a:cxn>
              <a:cxn ang="0">
                <a:pos x="738224" y="442271"/>
              </a:cxn>
              <a:cxn ang="0">
                <a:pos x="866304" y="324951"/>
              </a:cxn>
              <a:cxn ang="0">
                <a:pos x="997409" y="218603"/>
              </a:cxn>
              <a:cxn ang="0">
                <a:pos x="1133557" y="121540"/>
              </a:cxn>
              <a:cxn ang="0">
                <a:pos x="1270714" y="37137"/>
              </a:cxn>
            </a:cxnLst>
            <a:rect l="l" t="t" r="r" b="b"/>
            <a:pathLst>
              <a:path w="1360" h="1358">
                <a:moveTo>
                  <a:pt x="1331" y="0"/>
                </a:moveTo>
                <a:lnTo>
                  <a:pt x="1360" y="54"/>
                </a:lnTo>
                <a:lnTo>
                  <a:pt x="1287" y="109"/>
                </a:lnTo>
                <a:lnTo>
                  <a:pt x="1216" y="169"/>
                </a:lnTo>
                <a:lnTo>
                  <a:pt x="1145" y="232"/>
                </a:lnTo>
                <a:lnTo>
                  <a:pt x="1076" y="299"/>
                </a:lnTo>
                <a:lnTo>
                  <a:pt x="1007" y="368"/>
                </a:lnTo>
                <a:lnTo>
                  <a:pt x="941" y="443"/>
                </a:lnTo>
                <a:lnTo>
                  <a:pt x="876" y="520"/>
                </a:lnTo>
                <a:lnTo>
                  <a:pt x="813" y="602"/>
                </a:lnTo>
                <a:lnTo>
                  <a:pt x="751" y="685"/>
                </a:lnTo>
                <a:lnTo>
                  <a:pt x="693" y="765"/>
                </a:lnTo>
                <a:lnTo>
                  <a:pt x="642" y="848"/>
                </a:lnTo>
                <a:lnTo>
                  <a:pt x="594" y="930"/>
                </a:lnTo>
                <a:lnTo>
                  <a:pt x="551" y="1011"/>
                </a:lnTo>
                <a:lnTo>
                  <a:pt x="511" y="1091"/>
                </a:lnTo>
                <a:lnTo>
                  <a:pt x="476" y="1172"/>
                </a:lnTo>
                <a:lnTo>
                  <a:pt x="446" y="1251"/>
                </a:lnTo>
                <a:lnTo>
                  <a:pt x="401" y="1281"/>
                </a:lnTo>
                <a:lnTo>
                  <a:pt x="375" y="1300"/>
                </a:lnTo>
                <a:lnTo>
                  <a:pt x="348" y="1320"/>
                </a:lnTo>
                <a:lnTo>
                  <a:pt x="325" y="1339"/>
                </a:lnTo>
                <a:lnTo>
                  <a:pt x="304" y="1358"/>
                </a:lnTo>
                <a:lnTo>
                  <a:pt x="298" y="1337"/>
                </a:lnTo>
                <a:lnTo>
                  <a:pt x="290" y="1310"/>
                </a:lnTo>
                <a:lnTo>
                  <a:pt x="279" y="1276"/>
                </a:lnTo>
                <a:lnTo>
                  <a:pt x="263" y="1237"/>
                </a:lnTo>
                <a:lnTo>
                  <a:pt x="240" y="1178"/>
                </a:lnTo>
                <a:lnTo>
                  <a:pt x="221" y="1132"/>
                </a:lnTo>
                <a:lnTo>
                  <a:pt x="204" y="1088"/>
                </a:lnTo>
                <a:lnTo>
                  <a:pt x="186" y="1049"/>
                </a:lnTo>
                <a:lnTo>
                  <a:pt x="171" y="1013"/>
                </a:lnTo>
                <a:lnTo>
                  <a:pt x="156" y="982"/>
                </a:lnTo>
                <a:lnTo>
                  <a:pt x="140" y="953"/>
                </a:lnTo>
                <a:lnTo>
                  <a:pt x="125" y="928"/>
                </a:lnTo>
                <a:lnTo>
                  <a:pt x="111" y="907"/>
                </a:lnTo>
                <a:lnTo>
                  <a:pt x="100" y="890"/>
                </a:lnTo>
                <a:lnTo>
                  <a:pt x="86" y="873"/>
                </a:lnTo>
                <a:lnTo>
                  <a:pt x="71" y="859"/>
                </a:lnTo>
                <a:lnTo>
                  <a:pt x="58" y="848"/>
                </a:lnTo>
                <a:lnTo>
                  <a:pt x="44" y="838"/>
                </a:lnTo>
                <a:lnTo>
                  <a:pt x="29" y="832"/>
                </a:lnTo>
                <a:lnTo>
                  <a:pt x="15" y="827"/>
                </a:lnTo>
                <a:lnTo>
                  <a:pt x="0" y="825"/>
                </a:lnTo>
                <a:lnTo>
                  <a:pt x="19" y="806"/>
                </a:lnTo>
                <a:lnTo>
                  <a:pt x="38" y="790"/>
                </a:lnTo>
                <a:lnTo>
                  <a:pt x="58" y="777"/>
                </a:lnTo>
                <a:lnTo>
                  <a:pt x="77" y="765"/>
                </a:lnTo>
                <a:lnTo>
                  <a:pt x="94" y="758"/>
                </a:lnTo>
                <a:lnTo>
                  <a:pt x="109" y="752"/>
                </a:lnTo>
                <a:lnTo>
                  <a:pt x="127" y="748"/>
                </a:lnTo>
                <a:lnTo>
                  <a:pt x="142" y="746"/>
                </a:lnTo>
                <a:lnTo>
                  <a:pt x="163" y="750"/>
                </a:lnTo>
                <a:lnTo>
                  <a:pt x="184" y="761"/>
                </a:lnTo>
                <a:lnTo>
                  <a:pt x="207" y="779"/>
                </a:lnTo>
                <a:lnTo>
                  <a:pt x="231" y="806"/>
                </a:lnTo>
                <a:lnTo>
                  <a:pt x="254" y="838"/>
                </a:lnTo>
                <a:lnTo>
                  <a:pt x="277" y="878"/>
                </a:lnTo>
                <a:lnTo>
                  <a:pt x="302" y="924"/>
                </a:lnTo>
                <a:lnTo>
                  <a:pt x="327" y="980"/>
                </a:lnTo>
                <a:lnTo>
                  <a:pt x="363" y="1063"/>
                </a:lnTo>
                <a:lnTo>
                  <a:pt x="409" y="982"/>
                </a:lnTo>
                <a:lnTo>
                  <a:pt x="457" y="901"/>
                </a:lnTo>
                <a:lnTo>
                  <a:pt x="507" y="823"/>
                </a:lnTo>
                <a:lnTo>
                  <a:pt x="561" y="744"/>
                </a:lnTo>
                <a:lnTo>
                  <a:pt x="615" y="669"/>
                </a:lnTo>
                <a:lnTo>
                  <a:pt x="672" y="596"/>
                </a:lnTo>
                <a:lnTo>
                  <a:pt x="732" y="524"/>
                </a:lnTo>
                <a:lnTo>
                  <a:pt x="795" y="453"/>
                </a:lnTo>
                <a:lnTo>
                  <a:pt x="859" y="385"/>
                </a:lnTo>
                <a:lnTo>
                  <a:pt x="924" y="320"/>
                </a:lnTo>
                <a:lnTo>
                  <a:pt x="989" y="259"/>
                </a:lnTo>
                <a:lnTo>
                  <a:pt x="1055" y="199"/>
                </a:lnTo>
                <a:lnTo>
                  <a:pt x="1124" y="144"/>
                </a:lnTo>
                <a:lnTo>
                  <a:pt x="1191" y="92"/>
                </a:lnTo>
                <a:lnTo>
                  <a:pt x="1260" y="44"/>
                </a:lnTo>
                <a:lnTo>
                  <a:pt x="1331" y="0"/>
                </a:lnTo>
                <a:close/>
              </a:path>
            </a:pathLst>
          </a:custGeom>
          <a:solidFill>
            <a:srgbClr val="FF0000"/>
          </a:solidFill>
          <a:ln w="9525">
            <a:solidFill>
              <a:srgbClr val="FF0000"/>
            </a:solidFill>
            <a:miter lim="800000"/>
          </a:ln>
        </p:spPr>
        <p:txBody>
          <a:bodyPr/>
          <a:lstStyle/>
          <a:p>
            <a:endParaRPr sz="10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7830"/>
                                        </p:tgtEl>
                                        <p:attrNameLst>
                                          <p:attrName>style.visibility</p:attrName>
                                        </p:attrNameLst>
                                      </p:cBhvr>
                                      <p:to>
                                        <p:strVal val="visible"/>
                                      </p:to>
                                    </p:set>
                                    <p:animEffect transition="in" filter="blinds(horizontal)">
                                      <p:cBhvr>
                                        <p:cTn id="7" dur="500"/>
                                        <p:tgtEl>
                                          <p:spTgt spid="7783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30" grpId="0"/>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51" name="图片 78850" descr="rice8"/>
          <p:cNvPicPr>
            <a:picLocks noChangeAspect="1"/>
          </p:cNvPicPr>
          <p:nvPr/>
        </p:nvPicPr>
        <p:blipFill>
          <a:blip r:embed="rId2"/>
          <a:srcRect/>
          <a:stretch>
            <a:fillRect/>
          </a:stretch>
        </p:blipFill>
        <p:spPr bwMode="auto">
          <a:xfrm>
            <a:off x="2735263" y="895350"/>
            <a:ext cx="3565525" cy="3011488"/>
          </a:xfrm>
          <a:prstGeom prst="rect">
            <a:avLst/>
          </a:prstGeom>
          <a:noFill/>
          <a:ln w="9525">
            <a:noFill/>
            <a:miter lim="800000"/>
            <a:headEnd/>
            <a:tailEnd/>
          </a:ln>
        </p:spPr>
      </p:pic>
      <p:sp>
        <p:nvSpPr>
          <p:cNvPr id="78852" name="文本框 78851"/>
          <p:cNvSpPr txBox="1">
            <a:spLocks noChangeArrowheads="1"/>
          </p:cNvSpPr>
          <p:nvPr/>
        </p:nvSpPr>
        <p:spPr bwMode="auto">
          <a:xfrm>
            <a:off x="1122465" y="4100627"/>
            <a:ext cx="6921500" cy="523875"/>
          </a:xfrm>
          <a:prstGeom prst="rect">
            <a:avLst/>
          </a:prstGeom>
          <a:noFill/>
          <a:ln w="9525">
            <a:noFill/>
            <a:miter lim="800000"/>
          </a:ln>
        </p:spPr>
        <p:txBody>
          <a:bodyPr wrap="none">
            <a:spAutoFit/>
          </a:bodyPr>
          <a:lstStyle/>
          <a:p>
            <a:pPr>
              <a:buFont typeface="Arial" panose="020B0604020202020204" pitchFamily="34" charset="0"/>
              <a:buNone/>
            </a:pPr>
            <a:r>
              <a:rPr lang="en-US" altLang="zh-CN" sz="2800" b="1" dirty="0">
                <a:solidFill>
                  <a:srgbClr val="FF3300"/>
                </a:solidFill>
                <a:latin typeface="Times New Roman" panose="02020603050405020304" pitchFamily="18" charset="0"/>
                <a:ea typeface="微软雅黑" panose="020B0503020204020204" charset="-122"/>
              </a:rPr>
              <a:t>You’re supposed not to eat with your hands.</a:t>
            </a:r>
          </a:p>
        </p:txBody>
      </p:sp>
      <p:sp>
        <p:nvSpPr>
          <p:cNvPr id="78853" name="椭圆 78852"/>
          <p:cNvSpPr/>
          <p:nvPr/>
        </p:nvSpPr>
        <p:spPr>
          <a:xfrm>
            <a:off x="5219700" y="2409825"/>
            <a:ext cx="485775" cy="161925"/>
          </a:xfrm>
          <a:prstGeom prst="ellipse">
            <a:avLst/>
          </a:prstGeom>
          <a:noFill/>
          <a:ln w="9525">
            <a:noFill/>
          </a:ln>
        </p:spPr>
        <p:txBody>
          <a:bodyPr/>
          <a:lstStyle/>
          <a:p>
            <a:pPr fontAlgn="auto">
              <a:spcBef>
                <a:spcPts val="0"/>
              </a:spcBef>
              <a:spcAft>
                <a:spcPts val="0"/>
              </a:spcAft>
              <a:defRPr/>
            </a:pPr>
            <a:endParaRPr lang="zh-CN" altLang="en-US" sz="1350">
              <a:latin typeface="+mn-lt"/>
              <a:ea typeface="+mn-ea"/>
            </a:endParaRPr>
          </a:p>
        </p:txBody>
      </p:sp>
      <p:sp>
        <p:nvSpPr>
          <p:cNvPr id="78854" name="椭圆 78853"/>
          <p:cNvSpPr/>
          <p:nvPr/>
        </p:nvSpPr>
        <p:spPr>
          <a:xfrm>
            <a:off x="4356100" y="2571750"/>
            <a:ext cx="485775" cy="163513"/>
          </a:xfrm>
          <a:prstGeom prst="ellipse">
            <a:avLst/>
          </a:prstGeom>
          <a:noFill/>
          <a:ln w="9525">
            <a:noFill/>
          </a:ln>
        </p:spPr>
        <p:txBody>
          <a:bodyPr/>
          <a:lstStyle/>
          <a:p>
            <a:pPr fontAlgn="auto">
              <a:spcBef>
                <a:spcPts val="0"/>
              </a:spcBef>
              <a:spcAft>
                <a:spcPts val="0"/>
              </a:spcAft>
              <a:defRPr/>
            </a:pPr>
            <a:endParaRPr lang="zh-CN" altLang="en-US" sz="1350">
              <a:latin typeface="+mn-lt"/>
              <a:ea typeface="+mn-ea"/>
            </a:endParaRPr>
          </a:p>
        </p:txBody>
      </p:sp>
      <p:sp>
        <p:nvSpPr>
          <p:cNvPr id="6" name="勾3 168"/>
          <p:cNvSpPr/>
          <p:nvPr/>
        </p:nvSpPr>
        <p:spPr bwMode="auto">
          <a:xfrm>
            <a:off x="7320984" y="4171950"/>
            <a:ext cx="1028700" cy="859631"/>
          </a:xfrm>
          <a:custGeom>
            <a:avLst/>
            <a:gdLst/>
            <a:ahLst/>
            <a:cxnLst>
              <a:cxn ang="0">
                <a:pos x="1371564" y="45578"/>
              </a:cxn>
              <a:cxn ang="0">
                <a:pos x="1226340" y="142641"/>
              </a:cxn>
              <a:cxn ang="0">
                <a:pos x="1085149" y="252365"/>
              </a:cxn>
              <a:cxn ang="0">
                <a:pos x="949001" y="373905"/>
              </a:cxn>
              <a:cxn ang="0">
                <a:pos x="819913" y="508105"/>
              </a:cxn>
              <a:cxn ang="0">
                <a:pos x="698893" y="645682"/>
              </a:cxn>
              <a:cxn ang="0">
                <a:pos x="599051" y="784947"/>
              </a:cxn>
              <a:cxn ang="0">
                <a:pos x="515345" y="920835"/>
              </a:cxn>
              <a:cxn ang="0">
                <a:pos x="449792" y="1055880"/>
              </a:cxn>
              <a:cxn ang="0">
                <a:pos x="378189" y="1097237"/>
              </a:cxn>
              <a:cxn ang="0">
                <a:pos x="327763" y="1130154"/>
              </a:cxn>
              <a:cxn ang="0">
                <a:pos x="300534" y="1128466"/>
              </a:cxn>
              <a:cxn ang="0">
                <a:pos x="281372" y="1076981"/>
              </a:cxn>
              <a:cxn ang="0">
                <a:pos x="242041" y="994266"/>
              </a:cxn>
              <a:cxn ang="0">
                <a:pos x="205735" y="918303"/>
              </a:cxn>
              <a:cxn ang="0">
                <a:pos x="172454" y="855001"/>
              </a:cxn>
              <a:cxn ang="0">
                <a:pos x="141190" y="804359"/>
              </a:cxn>
              <a:cxn ang="0">
                <a:pos x="111944" y="765534"/>
              </a:cxn>
              <a:cxn ang="0">
                <a:pos x="86731" y="736837"/>
              </a:cxn>
              <a:cxn ang="0">
                <a:pos x="58493" y="715736"/>
              </a:cxn>
              <a:cxn ang="0">
                <a:pos x="29247" y="702232"/>
              </a:cxn>
              <a:cxn ang="0">
                <a:pos x="0" y="696324"/>
              </a:cxn>
              <a:cxn ang="0">
                <a:pos x="38323" y="666783"/>
              </a:cxn>
              <a:cxn ang="0">
                <a:pos x="77655" y="645682"/>
              </a:cxn>
              <a:cxn ang="0">
                <a:pos x="109927" y="634710"/>
              </a:cxn>
              <a:cxn ang="0">
                <a:pos x="143207" y="629645"/>
              </a:cxn>
              <a:cxn ang="0">
                <a:pos x="185565" y="642306"/>
              </a:cxn>
              <a:cxn ang="0">
                <a:pos x="232964" y="680287"/>
              </a:cxn>
              <a:cxn ang="0">
                <a:pos x="279355" y="741057"/>
              </a:cxn>
              <a:cxn ang="0">
                <a:pos x="329780" y="827148"/>
              </a:cxn>
              <a:cxn ang="0">
                <a:pos x="412478" y="828836"/>
              </a:cxn>
              <a:cxn ang="0">
                <a:pos x="511311" y="694636"/>
              </a:cxn>
              <a:cxn ang="0">
                <a:pos x="620229" y="564655"/>
              </a:cxn>
              <a:cxn ang="0">
                <a:pos x="738224" y="442271"/>
              </a:cxn>
              <a:cxn ang="0">
                <a:pos x="866304" y="324951"/>
              </a:cxn>
              <a:cxn ang="0">
                <a:pos x="997409" y="218603"/>
              </a:cxn>
              <a:cxn ang="0">
                <a:pos x="1133557" y="121540"/>
              </a:cxn>
              <a:cxn ang="0">
                <a:pos x="1270714" y="37137"/>
              </a:cxn>
            </a:cxnLst>
            <a:rect l="l" t="t" r="r" b="b"/>
            <a:pathLst>
              <a:path w="1360" h="1358">
                <a:moveTo>
                  <a:pt x="1331" y="0"/>
                </a:moveTo>
                <a:lnTo>
                  <a:pt x="1360" y="54"/>
                </a:lnTo>
                <a:lnTo>
                  <a:pt x="1287" y="109"/>
                </a:lnTo>
                <a:lnTo>
                  <a:pt x="1216" y="169"/>
                </a:lnTo>
                <a:lnTo>
                  <a:pt x="1145" y="232"/>
                </a:lnTo>
                <a:lnTo>
                  <a:pt x="1076" y="299"/>
                </a:lnTo>
                <a:lnTo>
                  <a:pt x="1007" y="368"/>
                </a:lnTo>
                <a:lnTo>
                  <a:pt x="941" y="443"/>
                </a:lnTo>
                <a:lnTo>
                  <a:pt x="876" y="520"/>
                </a:lnTo>
                <a:lnTo>
                  <a:pt x="813" y="602"/>
                </a:lnTo>
                <a:lnTo>
                  <a:pt x="751" y="685"/>
                </a:lnTo>
                <a:lnTo>
                  <a:pt x="693" y="765"/>
                </a:lnTo>
                <a:lnTo>
                  <a:pt x="642" y="848"/>
                </a:lnTo>
                <a:lnTo>
                  <a:pt x="594" y="930"/>
                </a:lnTo>
                <a:lnTo>
                  <a:pt x="551" y="1011"/>
                </a:lnTo>
                <a:lnTo>
                  <a:pt x="511" y="1091"/>
                </a:lnTo>
                <a:lnTo>
                  <a:pt x="476" y="1172"/>
                </a:lnTo>
                <a:lnTo>
                  <a:pt x="446" y="1251"/>
                </a:lnTo>
                <a:lnTo>
                  <a:pt x="401" y="1281"/>
                </a:lnTo>
                <a:lnTo>
                  <a:pt x="375" y="1300"/>
                </a:lnTo>
                <a:lnTo>
                  <a:pt x="348" y="1320"/>
                </a:lnTo>
                <a:lnTo>
                  <a:pt x="325" y="1339"/>
                </a:lnTo>
                <a:lnTo>
                  <a:pt x="304" y="1358"/>
                </a:lnTo>
                <a:lnTo>
                  <a:pt x="298" y="1337"/>
                </a:lnTo>
                <a:lnTo>
                  <a:pt x="290" y="1310"/>
                </a:lnTo>
                <a:lnTo>
                  <a:pt x="279" y="1276"/>
                </a:lnTo>
                <a:lnTo>
                  <a:pt x="263" y="1237"/>
                </a:lnTo>
                <a:lnTo>
                  <a:pt x="240" y="1178"/>
                </a:lnTo>
                <a:lnTo>
                  <a:pt x="221" y="1132"/>
                </a:lnTo>
                <a:lnTo>
                  <a:pt x="204" y="1088"/>
                </a:lnTo>
                <a:lnTo>
                  <a:pt x="186" y="1049"/>
                </a:lnTo>
                <a:lnTo>
                  <a:pt x="171" y="1013"/>
                </a:lnTo>
                <a:lnTo>
                  <a:pt x="156" y="982"/>
                </a:lnTo>
                <a:lnTo>
                  <a:pt x="140" y="953"/>
                </a:lnTo>
                <a:lnTo>
                  <a:pt x="125" y="928"/>
                </a:lnTo>
                <a:lnTo>
                  <a:pt x="111" y="907"/>
                </a:lnTo>
                <a:lnTo>
                  <a:pt x="100" y="890"/>
                </a:lnTo>
                <a:lnTo>
                  <a:pt x="86" y="873"/>
                </a:lnTo>
                <a:lnTo>
                  <a:pt x="71" y="859"/>
                </a:lnTo>
                <a:lnTo>
                  <a:pt x="58" y="848"/>
                </a:lnTo>
                <a:lnTo>
                  <a:pt x="44" y="838"/>
                </a:lnTo>
                <a:lnTo>
                  <a:pt x="29" y="832"/>
                </a:lnTo>
                <a:lnTo>
                  <a:pt x="15" y="827"/>
                </a:lnTo>
                <a:lnTo>
                  <a:pt x="0" y="825"/>
                </a:lnTo>
                <a:lnTo>
                  <a:pt x="19" y="806"/>
                </a:lnTo>
                <a:lnTo>
                  <a:pt x="38" y="790"/>
                </a:lnTo>
                <a:lnTo>
                  <a:pt x="58" y="777"/>
                </a:lnTo>
                <a:lnTo>
                  <a:pt x="77" y="765"/>
                </a:lnTo>
                <a:lnTo>
                  <a:pt x="94" y="758"/>
                </a:lnTo>
                <a:lnTo>
                  <a:pt x="109" y="752"/>
                </a:lnTo>
                <a:lnTo>
                  <a:pt x="127" y="748"/>
                </a:lnTo>
                <a:lnTo>
                  <a:pt x="142" y="746"/>
                </a:lnTo>
                <a:lnTo>
                  <a:pt x="163" y="750"/>
                </a:lnTo>
                <a:lnTo>
                  <a:pt x="184" y="761"/>
                </a:lnTo>
                <a:lnTo>
                  <a:pt x="207" y="779"/>
                </a:lnTo>
                <a:lnTo>
                  <a:pt x="231" y="806"/>
                </a:lnTo>
                <a:lnTo>
                  <a:pt x="254" y="838"/>
                </a:lnTo>
                <a:lnTo>
                  <a:pt x="277" y="878"/>
                </a:lnTo>
                <a:lnTo>
                  <a:pt x="302" y="924"/>
                </a:lnTo>
                <a:lnTo>
                  <a:pt x="327" y="980"/>
                </a:lnTo>
                <a:lnTo>
                  <a:pt x="363" y="1063"/>
                </a:lnTo>
                <a:lnTo>
                  <a:pt x="409" y="982"/>
                </a:lnTo>
                <a:lnTo>
                  <a:pt x="457" y="901"/>
                </a:lnTo>
                <a:lnTo>
                  <a:pt x="507" y="823"/>
                </a:lnTo>
                <a:lnTo>
                  <a:pt x="561" y="744"/>
                </a:lnTo>
                <a:lnTo>
                  <a:pt x="615" y="669"/>
                </a:lnTo>
                <a:lnTo>
                  <a:pt x="672" y="596"/>
                </a:lnTo>
                <a:lnTo>
                  <a:pt x="732" y="524"/>
                </a:lnTo>
                <a:lnTo>
                  <a:pt x="795" y="453"/>
                </a:lnTo>
                <a:lnTo>
                  <a:pt x="859" y="385"/>
                </a:lnTo>
                <a:lnTo>
                  <a:pt x="924" y="320"/>
                </a:lnTo>
                <a:lnTo>
                  <a:pt x="989" y="259"/>
                </a:lnTo>
                <a:lnTo>
                  <a:pt x="1055" y="199"/>
                </a:lnTo>
                <a:lnTo>
                  <a:pt x="1124" y="144"/>
                </a:lnTo>
                <a:lnTo>
                  <a:pt x="1191" y="92"/>
                </a:lnTo>
                <a:lnTo>
                  <a:pt x="1260" y="44"/>
                </a:lnTo>
                <a:lnTo>
                  <a:pt x="1331" y="0"/>
                </a:lnTo>
                <a:close/>
              </a:path>
            </a:pathLst>
          </a:custGeom>
          <a:solidFill>
            <a:srgbClr val="FF0000"/>
          </a:solidFill>
          <a:ln w="9525">
            <a:solidFill>
              <a:srgbClr val="FF0000"/>
            </a:solidFill>
            <a:miter lim="800000"/>
          </a:ln>
        </p:spPr>
        <p:txBody>
          <a:bodyPr/>
          <a:lstStyle/>
          <a:p>
            <a:endParaRPr sz="10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8852"/>
                                        </p:tgtEl>
                                        <p:attrNameLst>
                                          <p:attrName>style.visibility</p:attrName>
                                        </p:attrNameLst>
                                      </p:cBhvr>
                                      <p:to>
                                        <p:strVal val="visible"/>
                                      </p:to>
                                    </p:set>
                                    <p:animEffect transition="in" filter="blinds(horizontal)">
                                      <p:cBhvr>
                                        <p:cTn id="7" dur="500"/>
                                        <p:tgtEl>
                                          <p:spTgt spid="7885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2" grpId="0"/>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5" name="图片 79874" descr="r"/>
          <p:cNvPicPr>
            <a:picLocks noChangeAspect="1"/>
          </p:cNvPicPr>
          <p:nvPr/>
        </p:nvPicPr>
        <p:blipFill>
          <a:blip r:embed="rId2"/>
          <a:srcRect/>
          <a:stretch>
            <a:fillRect/>
          </a:stretch>
        </p:blipFill>
        <p:spPr bwMode="auto">
          <a:xfrm>
            <a:off x="2411412" y="525667"/>
            <a:ext cx="4213225" cy="3244850"/>
          </a:xfrm>
          <a:prstGeom prst="rect">
            <a:avLst/>
          </a:prstGeom>
          <a:noFill/>
          <a:ln w="9525">
            <a:noFill/>
            <a:miter lim="800000"/>
            <a:headEnd/>
            <a:tailEnd/>
          </a:ln>
        </p:spPr>
      </p:pic>
      <p:sp>
        <p:nvSpPr>
          <p:cNvPr id="79876" name="文本框 79875"/>
          <p:cNvSpPr txBox="1">
            <a:spLocks noChangeArrowheads="1"/>
          </p:cNvSpPr>
          <p:nvPr/>
        </p:nvSpPr>
        <p:spPr bwMode="auto">
          <a:xfrm>
            <a:off x="1463675" y="3937820"/>
            <a:ext cx="6288088" cy="523875"/>
          </a:xfrm>
          <a:prstGeom prst="rect">
            <a:avLst/>
          </a:prstGeom>
          <a:noFill/>
          <a:ln w="9525">
            <a:noFill/>
            <a:miter lim="800000"/>
          </a:ln>
        </p:spPr>
        <p:txBody>
          <a:bodyPr wrap="none">
            <a:spAutoFit/>
          </a:bodyPr>
          <a:lstStyle/>
          <a:p>
            <a:pPr>
              <a:buFont typeface="Arial" panose="020B0604020202020204" pitchFamily="34" charset="0"/>
              <a:buNone/>
            </a:pPr>
            <a:r>
              <a:rPr lang="en-US" altLang="zh-CN" sz="2800" b="1">
                <a:solidFill>
                  <a:srgbClr val="FF3300"/>
                </a:solidFill>
                <a:latin typeface="Times New Roman" panose="02020603050405020304" pitchFamily="18" charset="0"/>
                <a:ea typeface="微软雅黑" panose="020B0503020204020204" charset="-122"/>
              </a:rPr>
              <a:t>You’re supposed not to talk at the table.</a:t>
            </a:r>
          </a:p>
        </p:txBody>
      </p:sp>
      <p:sp>
        <p:nvSpPr>
          <p:cNvPr id="4" name="勾3 168"/>
          <p:cNvSpPr/>
          <p:nvPr/>
        </p:nvSpPr>
        <p:spPr bwMode="auto">
          <a:xfrm>
            <a:off x="6796187" y="4031879"/>
            <a:ext cx="1028700" cy="859631"/>
          </a:xfrm>
          <a:custGeom>
            <a:avLst/>
            <a:gdLst/>
            <a:ahLst/>
            <a:cxnLst>
              <a:cxn ang="0">
                <a:pos x="1371564" y="45578"/>
              </a:cxn>
              <a:cxn ang="0">
                <a:pos x="1226340" y="142641"/>
              </a:cxn>
              <a:cxn ang="0">
                <a:pos x="1085149" y="252365"/>
              </a:cxn>
              <a:cxn ang="0">
                <a:pos x="949001" y="373905"/>
              </a:cxn>
              <a:cxn ang="0">
                <a:pos x="819913" y="508105"/>
              </a:cxn>
              <a:cxn ang="0">
                <a:pos x="698893" y="645682"/>
              </a:cxn>
              <a:cxn ang="0">
                <a:pos x="599051" y="784947"/>
              </a:cxn>
              <a:cxn ang="0">
                <a:pos x="515345" y="920835"/>
              </a:cxn>
              <a:cxn ang="0">
                <a:pos x="449792" y="1055880"/>
              </a:cxn>
              <a:cxn ang="0">
                <a:pos x="378189" y="1097237"/>
              </a:cxn>
              <a:cxn ang="0">
                <a:pos x="327763" y="1130154"/>
              </a:cxn>
              <a:cxn ang="0">
                <a:pos x="300534" y="1128466"/>
              </a:cxn>
              <a:cxn ang="0">
                <a:pos x="281372" y="1076981"/>
              </a:cxn>
              <a:cxn ang="0">
                <a:pos x="242041" y="994266"/>
              </a:cxn>
              <a:cxn ang="0">
                <a:pos x="205735" y="918303"/>
              </a:cxn>
              <a:cxn ang="0">
                <a:pos x="172454" y="855001"/>
              </a:cxn>
              <a:cxn ang="0">
                <a:pos x="141190" y="804359"/>
              </a:cxn>
              <a:cxn ang="0">
                <a:pos x="111944" y="765534"/>
              </a:cxn>
              <a:cxn ang="0">
                <a:pos x="86731" y="736837"/>
              </a:cxn>
              <a:cxn ang="0">
                <a:pos x="58493" y="715736"/>
              </a:cxn>
              <a:cxn ang="0">
                <a:pos x="29247" y="702232"/>
              </a:cxn>
              <a:cxn ang="0">
                <a:pos x="0" y="696324"/>
              </a:cxn>
              <a:cxn ang="0">
                <a:pos x="38323" y="666783"/>
              </a:cxn>
              <a:cxn ang="0">
                <a:pos x="77655" y="645682"/>
              </a:cxn>
              <a:cxn ang="0">
                <a:pos x="109927" y="634710"/>
              </a:cxn>
              <a:cxn ang="0">
                <a:pos x="143207" y="629645"/>
              </a:cxn>
              <a:cxn ang="0">
                <a:pos x="185565" y="642306"/>
              </a:cxn>
              <a:cxn ang="0">
                <a:pos x="232964" y="680287"/>
              </a:cxn>
              <a:cxn ang="0">
                <a:pos x="279355" y="741057"/>
              </a:cxn>
              <a:cxn ang="0">
                <a:pos x="329780" y="827148"/>
              </a:cxn>
              <a:cxn ang="0">
                <a:pos x="412478" y="828836"/>
              </a:cxn>
              <a:cxn ang="0">
                <a:pos x="511311" y="694636"/>
              </a:cxn>
              <a:cxn ang="0">
                <a:pos x="620229" y="564655"/>
              </a:cxn>
              <a:cxn ang="0">
                <a:pos x="738224" y="442271"/>
              </a:cxn>
              <a:cxn ang="0">
                <a:pos x="866304" y="324951"/>
              </a:cxn>
              <a:cxn ang="0">
                <a:pos x="997409" y="218603"/>
              </a:cxn>
              <a:cxn ang="0">
                <a:pos x="1133557" y="121540"/>
              </a:cxn>
              <a:cxn ang="0">
                <a:pos x="1270714" y="37137"/>
              </a:cxn>
            </a:cxnLst>
            <a:rect l="l" t="t" r="r" b="b"/>
            <a:pathLst>
              <a:path w="1360" h="1358">
                <a:moveTo>
                  <a:pt x="1331" y="0"/>
                </a:moveTo>
                <a:lnTo>
                  <a:pt x="1360" y="54"/>
                </a:lnTo>
                <a:lnTo>
                  <a:pt x="1287" y="109"/>
                </a:lnTo>
                <a:lnTo>
                  <a:pt x="1216" y="169"/>
                </a:lnTo>
                <a:lnTo>
                  <a:pt x="1145" y="232"/>
                </a:lnTo>
                <a:lnTo>
                  <a:pt x="1076" y="299"/>
                </a:lnTo>
                <a:lnTo>
                  <a:pt x="1007" y="368"/>
                </a:lnTo>
                <a:lnTo>
                  <a:pt x="941" y="443"/>
                </a:lnTo>
                <a:lnTo>
                  <a:pt x="876" y="520"/>
                </a:lnTo>
                <a:lnTo>
                  <a:pt x="813" y="602"/>
                </a:lnTo>
                <a:lnTo>
                  <a:pt x="751" y="685"/>
                </a:lnTo>
                <a:lnTo>
                  <a:pt x="693" y="765"/>
                </a:lnTo>
                <a:lnTo>
                  <a:pt x="642" y="848"/>
                </a:lnTo>
                <a:lnTo>
                  <a:pt x="594" y="930"/>
                </a:lnTo>
                <a:lnTo>
                  <a:pt x="551" y="1011"/>
                </a:lnTo>
                <a:lnTo>
                  <a:pt x="511" y="1091"/>
                </a:lnTo>
                <a:lnTo>
                  <a:pt x="476" y="1172"/>
                </a:lnTo>
                <a:lnTo>
                  <a:pt x="446" y="1251"/>
                </a:lnTo>
                <a:lnTo>
                  <a:pt x="401" y="1281"/>
                </a:lnTo>
                <a:lnTo>
                  <a:pt x="375" y="1300"/>
                </a:lnTo>
                <a:lnTo>
                  <a:pt x="348" y="1320"/>
                </a:lnTo>
                <a:lnTo>
                  <a:pt x="325" y="1339"/>
                </a:lnTo>
                <a:lnTo>
                  <a:pt x="304" y="1358"/>
                </a:lnTo>
                <a:lnTo>
                  <a:pt x="298" y="1337"/>
                </a:lnTo>
                <a:lnTo>
                  <a:pt x="290" y="1310"/>
                </a:lnTo>
                <a:lnTo>
                  <a:pt x="279" y="1276"/>
                </a:lnTo>
                <a:lnTo>
                  <a:pt x="263" y="1237"/>
                </a:lnTo>
                <a:lnTo>
                  <a:pt x="240" y="1178"/>
                </a:lnTo>
                <a:lnTo>
                  <a:pt x="221" y="1132"/>
                </a:lnTo>
                <a:lnTo>
                  <a:pt x="204" y="1088"/>
                </a:lnTo>
                <a:lnTo>
                  <a:pt x="186" y="1049"/>
                </a:lnTo>
                <a:lnTo>
                  <a:pt x="171" y="1013"/>
                </a:lnTo>
                <a:lnTo>
                  <a:pt x="156" y="982"/>
                </a:lnTo>
                <a:lnTo>
                  <a:pt x="140" y="953"/>
                </a:lnTo>
                <a:lnTo>
                  <a:pt x="125" y="928"/>
                </a:lnTo>
                <a:lnTo>
                  <a:pt x="111" y="907"/>
                </a:lnTo>
                <a:lnTo>
                  <a:pt x="100" y="890"/>
                </a:lnTo>
                <a:lnTo>
                  <a:pt x="86" y="873"/>
                </a:lnTo>
                <a:lnTo>
                  <a:pt x="71" y="859"/>
                </a:lnTo>
                <a:lnTo>
                  <a:pt x="58" y="848"/>
                </a:lnTo>
                <a:lnTo>
                  <a:pt x="44" y="838"/>
                </a:lnTo>
                <a:lnTo>
                  <a:pt x="29" y="832"/>
                </a:lnTo>
                <a:lnTo>
                  <a:pt x="15" y="827"/>
                </a:lnTo>
                <a:lnTo>
                  <a:pt x="0" y="825"/>
                </a:lnTo>
                <a:lnTo>
                  <a:pt x="19" y="806"/>
                </a:lnTo>
                <a:lnTo>
                  <a:pt x="38" y="790"/>
                </a:lnTo>
                <a:lnTo>
                  <a:pt x="58" y="777"/>
                </a:lnTo>
                <a:lnTo>
                  <a:pt x="77" y="765"/>
                </a:lnTo>
                <a:lnTo>
                  <a:pt x="94" y="758"/>
                </a:lnTo>
                <a:lnTo>
                  <a:pt x="109" y="752"/>
                </a:lnTo>
                <a:lnTo>
                  <a:pt x="127" y="748"/>
                </a:lnTo>
                <a:lnTo>
                  <a:pt x="142" y="746"/>
                </a:lnTo>
                <a:lnTo>
                  <a:pt x="163" y="750"/>
                </a:lnTo>
                <a:lnTo>
                  <a:pt x="184" y="761"/>
                </a:lnTo>
                <a:lnTo>
                  <a:pt x="207" y="779"/>
                </a:lnTo>
                <a:lnTo>
                  <a:pt x="231" y="806"/>
                </a:lnTo>
                <a:lnTo>
                  <a:pt x="254" y="838"/>
                </a:lnTo>
                <a:lnTo>
                  <a:pt x="277" y="878"/>
                </a:lnTo>
                <a:lnTo>
                  <a:pt x="302" y="924"/>
                </a:lnTo>
                <a:lnTo>
                  <a:pt x="327" y="980"/>
                </a:lnTo>
                <a:lnTo>
                  <a:pt x="363" y="1063"/>
                </a:lnTo>
                <a:lnTo>
                  <a:pt x="409" y="982"/>
                </a:lnTo>
                <a:lnTo>
                  <a:pt x="457" y="901"/>
                </a:lnTo>
                <a:lnTo>
                  <a:pt x="507" y="823"/>
                </a:lnTo>
                <a:lnTo>
                  <a:pt x="561" y="744"/>
                </a:lnTo>
                <a:lnTo>
                  <a:pt x="615" y="669"/>
                </a:lnTo>
                <a:lnTo>
                  <a:pt x="672" y="596"/>
                </a:lnTo>
                <a:lnTo>
                  <a:pt x="732" y="524"/>
                </a:lnTo>
                <a:lnTo>
                  <a:pt x="795" y="453"/>
                </a:lnTo>
                <a:lnTo>
                  <a:pt x="859" y="385"/>
                </a:lnTo>
                <a:lnTo>
                  <a:pt x="924" y="320"/>
                </a:lnTo>
                <a:lnTo>
                  <a:pt x="989" y="259"/>
                </a:lnTo>
                <a:lnTo>
                  <a:pt x="1055" y="199"/>
                </a:lnTo>
                <a:lnTo>
                  <a:pt x="1124" y="144"/>
                </a:lnTo>
                <a:lnTo>
                  <a:pt x="1191" y="92"/>
                </a:lnTo>
                <a:lnTo>
                  <a:pt x="1260" y="44"/>
                </a:lnTo>
                <a:lnTo>
                  <a:pt x="1331" y="0"/>
                </a:lnTo>
                <a:close/>
              </a:path>
            </a:pathLst>
          </a:custGeom>
          <a:solidFill>
            <a:srgbClr val="FF0000"/>
          </a:solidFill>
          <a:ln w="9525">
            <a:solidFill>
              <a:srgbClr val="FF0000"/>
            </a:solidFill>
            <a:miter lim="800000"/>
          </a:ln>
        </p:spPr>
        <p:txBody>
          <a:bodyPr/>
          <a:lstStyle/>
          <a:p>
            <a:endParaRPr sz="10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9876"/>
                                        </p:tgtEl>
                                        <p:attrNameLst>
                                          <p:attrName>style.visibility</p:attrName>
                                        </p:attrNameLst>
                                      </p:cBhvr>
                                      <p:to>
                                        <p:strVal val="visible"/>
                                      </p:to>
                                    </p:set>
                                    <p:animEffect transition="in" filter="blinds(horizontal)">
                                      <p:cBhvr>
                                        <p:cTn id="7" dur="500"/>
                                        <p:tgtEl>
                                          <p:spTgt spid="7987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6" grpId="0"/>
      <p:bldP spid="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9" name="文本框 80898"/>
          <p:cNvSpPr txBox="1">
            <a:spLocks noChangeArrowheads="1"/>
          </p:cNvSpPr>
          <p:nvPr/>
        </p:nvSpPr>
        <p:spPr bwMode="auto">
          <a:xfrm>
            <a:off x="1154113" y="3886200"/>
            <a:ext cx="7372350" cy="954088"/>
          </a:xfrm>
          <a:prstGeom prst="rect">
            <a:avLst/>
          </a:prstGeom>
          <a:noFill/>
          <a:ln w="9525">
            <a:noFill/>
            <a:miter lim="800000"/>
          </a:ln>
        </p:spPr>
        <p:txBody>
          <a:bodyPr>
            <a:spAutoFit/>
          </a:bodyPr>
          <a:lstStyle/>
          <a:p>
            <a:pPr>
              <a:buFont typeface="Arial" panose="020B0604020202020204" pitchFamily="34" charset="0"/>
              <a:buNone/>
            </a:pPr>
            <a:r>
              <a:rPr lang="en-US" altLang="zh-CN" sz="2800" b="1" dirty="0">
                <a:solidFill>
                  <a:srgbClr val="FF3300"/>
                </a:solidFill>
                <a:latin typeface="Times New Roman" panose="02020603050405020304" pitchFamily="18" charset="0"/>
                <a:ea typeface="微软雅黑" panose="020B0503020204020204" charset="-122"/>
              </a:rPr>
              <a:t>The youngest person is not supposed to start</a:t>
            </a:r>
          </a:p>
          <a:p>
            <a:pPr>
              <a:buFont typeface="Arial" panose="020B0604020202020204" pitchFamily="34" charset="0"/>
              <a:buNone/>
            </a:pPr>
            <a:r>
              <a:rPr lang="en-US" altLang="zh-CN" sz="2800" b="1" dirty="0">
                <a:solidFill>
                  <a:srgbClr val="FF3300"/>
                </a:solidFill>
                <a:latin typeface="Times New Roman" panose="02020603050405020304" pitchFamily="18" charset="0"/>
                <a:ea typeface="微软雅黑" panose="020B0503020204020204" charset="-122"/>
              </a:rPr>
              <a:t>eating first.</a:t>
            </a:r>
          </a:p>
        </p:txBody>
      </p:sp>
      <p:pic>
        <p:nvPicPr>
          <p:cNvPr id="36866" name="图片 80899" descr="rice4"/>
          <p:cNvPicPr>
            <a:picLocks noChangeAspect="1"/>
          </p:cNvPicPr>
          <p:nvPr/>
        </p:nvPicPr>
        <p:blipFill>
          <a:blip r:embed="rId2"/>
          <a:srcRect/>
          <a:stretch>
            <a:fillRect/>
          </a:stretch>
        </p:blipFill>
        <p:spPr bwMode="auto">
          <a:xfrm>
            <a:off x="2286000" y="814388"/>
            <a:ext cx="4386263" cy="3071812"/>
          </a:xfrm>
          <a:prstGeom prst="rect">
            <a:avLst/>
          </a:prstGeom>
          <a:noFill/>
          <a:ln w="9525">
            <a:noFill/>
            <a:miter lim="800000"/>
            <a:headEnd/>
            <a:tailEnd/>
          </a:ln>
        </p:spPr>
      </p:pic>
      <p:sp>
        <p:nvSpPr>
          <p:cNvPr id="4" name="勾3 168"/>
          <p:cNvSpPr/>
          <p:nvPr/>
        </p:nvSpPr>
        <p:spPr bwMode="auto">
          <a:xfrm>
            <a:off x="7497763" y="3980657"/>
            <a:ext cx="1028700" cy="859631"/>
          </a:xfrm>
          <a:custGeom>
            <a:avLst/>
            <a:gdLst/>
            <a:ahLst/>
            <a:cxnLst>
              <a:cxn ang="0">
                <a:pos x="1371564" y="45578"/>
              </a:cxn>
              <a:cxn ang="0">
                <a:pos x="1226340" y="142641"/>
              </a:cxn>
              <a:cxn ang="0">
                <a:pos x="1085149" y="252365"/>
              </a:cxn>
              <a:cxn ang="0">
                <a:pos x="949001" y="373905"/>
              </a:cxn>
              <a:cxn ang="0">
                <a:pos x="819913" y="508105"/>
              </a:cxn>
              <a:cxn ang="0">
                <a:pos x="698893" y="645682"/>
              </a:cxn>
              <a:cxn ang="0">
                <a:pos x="599051" y="784947"/>
              </a:cxn>
              <a:cxn ang="0">
                <a:pos x="515345" y="920835"/>
              </a:cxn>
              <a:cxn ang="0">
                <a:pos x="449792" y="1055880"/>
              </a:cxn>
              <a:cxn ang="0">
                <a:pos x="378189" y="1097237"/>
              </a:cxn>
              <a:cxn ang="0">
                <a:pos x="327763" y="1130154"/>
              </a:cxn>
              <a:cxn ang="0">
                <a:pos x="300534" y="1128466"/>
              </a:cxn>
              <a:cxn ang="0">
                <a:pos x="281372" y="1076981"/>
              </a:cxn>
              <a:cxn ang="0">
                <a:pos x="242041" y="994266"/>
              </a:cxn>
              <a:cxn ang="0">
                <a:pos x="205735" y="918303"/>
              </a:cxn>
              <a:cxn ang="0">
                <a:pos x="172454" y="855001"/>
              </a:cxn>
              <a:cxn ang="0">
                <a:pos x="141190" y="804359"/>
              </a:cxn>
              <a:cxn ang="0">
                <a:pos x="111944" y="765534"/>
              </a:cxn>
              <a:cxn ang="0">
                <a:pos x="86731" y="736837"/>
              </a:cxn>
              <a:cxn ang="0">
                <a:pos x="58493" y="715736"/>
              </a:cxn>
              <a:cxn ang="0">
                <a:pos x="29247" y="702232"/>
              </a:cxn>
              <a:cxn ang="0">
                <a:pos x="0" y="696324"/>
              </a:cxn>
              <a:cxn ang="0">
                <a:pos x="38323" y="666783"/>
              </a:cxn>
              <a:cxn ang="0">
                <a:pos x="77655" y="645682"/>
              </a:cxn>
              <a:cxn ang="0">
                <a:pos x="109927" y="634710"/>
              </a:cxn>
              <a:cxn ang="0">
                <a:pos x="143207" y="629645"/>
              </a:cxn>
              <a:cxn ang="0">
                <a:pos x="185565" y="642306"/>
              </a:cxn>
              <a:cxn ang="0">
                <a:pos x="232964" y="680287"/>
              </a:cxn>
              <a:cxn ang="0">
                <a:pos x="279355" y="741057"/>
              </a:cxn>
              <a:cxn ang="0">
                <a:pos x="329780" y="827148"/>
              </a:cxn>
              <a:cxn ang="0">
                <a:pos x="412478" y="828836"/>
              </a:cxn>
              <a:cxn ang="0">
                <a:pos x="511311" y="694636"/>
              </a:cxn>
              <a:cxn ang="0">
                <a:pos x="620229" y="564655"/>
              </a:cxn>
              <a:cxn ang="0">
                <a:pos x="738224" y="442271"/>
              </a:cxn>
              <a:cxn ang="0">
                <a:pos x="866304" y="324951"/>
              </a:cxn>
              <a:cxn ang="0">
                <a:pos x="997409" y="218603"/>
              </a:cxn>
              <a:cxn ang="0">
                <a:pos x="1133557" y="121540"/>
              </a:cxn>
              <a:cxn ang="0">
                <a:pos x="1270714" y="37137"/>
              </a:cxn>
            </a:cxnLst>
            <a:rect l="l" t="t" r="r" b="b"/>
            <a:pathLst>
              <a:path w="1360" h="1358">
                <a:moveTo>
                  <a:pt x="1331" y="0"/>
                </a:moveTo>
                <a:lnTo>
                  <a:pt x="1360" y="54"/>
                </a:lnTo>
                <a:lnTo>
                  <a:pt x="1287" y="109"/>
                </a:lnTo>
                <a:lnTo>
                  <a:pt x="1216" y="169"/>
                </a:lnTo>
                <a:lnTo>
                  <a:pt x="1145" y="232"/>
                </a:lnTo>
                <a:lnTo>
                  <a:pt x="1076" y="299"/>
                </a:lnTo>
                <a:lnTo>
                  <a:pt x="1007" y="368"/>
                </a:lnTo>
                <a:lnTo>
                  <a:pt x="941" y="443"/>
                </a:lnTo>
                <a:lnTo>
                  <a:pt x="876" y="520"/>
                </a:lnTo>
                <a:lnTo>
                  <a:pt x="813" y="602"/>
                </a:lnTo>
                <a:lnTo>
                  <a:pt x="751" y="685"/>
                </a:lnTo>
                <a:lnTo>
                  <a:pt x="693" y="765"/>
                </a:lnTo>
                <a:lnTo>
                  <a:pt x="642" y="848"/>
                </a:lnTo>
                <a:lnTo>
                  <a:pt x="594" y="930"/>
                </a:lnTo>
                <a:lnTo>
                  <a:pt x="551" y="1011"/>
                </a:lnTo>
                <a:lnTo>
                  <a:pt x="511" y="1091"/>
                </a:lnTo>
                <a:lnTo>
                  <a:pt x="476" y="1172"/>
                </a:lnTo>
                <a:lnTo>
                  <a:pt x="446" y="1251"/>
                </a:lnTo>
                <a:lnTo>
                  <a:pt x="401" y="1281"/>
                </a:lnTo>
                <a:lnTo>
                  <a:pt x="375" y="1300"/>
                </a:lnTo>
                <a:lnTo>
                  <a:pt x="348" y="1320"/>
                </a:lnTo>
                <a:lnTo>
                  <a:pt x="325" y="1339"/>
                </a:lnTo>
                <a:lnTo>
                  <a:pt x="304" y="1358"/>
                </a:lnTo>
                <a:lnTo>
                  <a:pt x="298" y="1337"/>
                </a:lnTo>
                <a:lnTo>
                  <a:pt x="290" y="1310"/>
                </a:lnTo>
                <a:lnTo>
                  <a:pt x="279" y="1276"/>
                </a:lnTo>
                <a:lnTo>
                  <a:pt x="263" y="1237"/>
                </a:lnTo>
                <a:lnTo>
                  <a:pt x="240" y="1178"/>
                </a:lnTo>
                <a:lnTo>
                  <a:pt x="221" y="1132"/>
                </a:lnTo>
                <a:lnTo>
                  <a:pt x="204" y="1088"/>
                </a:lnTo>
                <a:lnTo>
                  <a:pt x="186" y="1049"/>
                </a:lnTo>
                <a:lnTo>
                  <a:pt x="171" y="1013"/>
                </a:lnTo>
                <a:lnTo>
                  <a:pt x="156" y="982"/>
                </a:lnTo>
                <a:lnTo>
                  <a:pt x="140" y="953"/>
                </a:lnTo>
                <a:lnTo>
                  <a:pt x="125" y="928"/>
                </a:lnTo>
                <a:lnTo>
                  <a:pt x="111" y="907"/>
                </a:lnTo>
                <a:lnTo>
                  <a:pt x="100" y="890"/>
                </a:lnTo>
                <a:lnTo>
                  <a:pt x="86" y="873"/>
                </a:lnTo>
                <a:lnTo>
                  <a:pt x="71" y="859"/>
                </a:lnTo>
                <a:lnTo>
                  <a:pt x="58" y="848"/>
                </a:lnTo>
                <a:lnTo>
                  <a:pt x="44" y="838"/>
                </a:lnTo>
                <a:lnTo>
                  <a:pt x="29" y="832"/>
                </a:lnTo>
                <a:lnTo>
                  <a:pt x="15" y="827"/>
                </a:lnTo>
                <a:lnTo>
                  <a:pt x="0" y="825"/>
                </a:lnTo>
                <a:lnTo>
                  <a:pt x="19" y="806"/>
                </a:lnTo>
                <a:lnTo>
                  <a:pt x="38" y="790"/>
                </a:lnTo>
                <a:lnTo>
                  <a:pt x="58" y="777"/>
                </a:lnTo>
                <a:lnTo>
                  <a:pt x="77" y="765"/>
                </a:lnTo>
                <a:lnTo>
                  <a:pt x="94" y="758"/>
                </a:lnTo>
                <a:lnTo>
                  <a:pt x="109" y="752"/>
                </a:lnTo>
                <a:lnTo>
                  <a:pt x="127" y="748"/>
                </a:lnTo>
                <a:lnTo>
                  <a:pt x="142" y="746"/>
                </a:lnTo>
                <a:lnTo>
                  <a:pt x="163" y="750"/>
                </a:lnTo>
                <a:lnTo>
                  <a:pt x="184" y="761"/>
                </a:lnTo>
                <a:lnTo>
                  <a:pt x="207" y="779"/>
                </a:lnTo>
                <a:lnTo>
                  <a:pt x="231" y="806"/>
                </a:lnTo>
                <a:lnTo>
                  <a:pt x="254" y="838"/>
                </a:lnTo>
                <a:lnTo>
                  <a:pt x="277" y="878"/>
                </a:lnTo>
                <a:lnTo>
                  <a:pt x="302" y="924"/>
                </a:lnTo>
                <a:lnTo>
                  <a:pt x="327" y="980"/>
                </a:lnTo>
                <a:lnTo>
                  <a:pt x="363" y="1063"/>
                </a:lnTo>
                <a:lnTo>
                  <a:pt x="409" y="982"/>
                </a:lnTo>
                <a:lnTo>
                  <a:pt x="457" y="901"/>
                </a:lnTo>
                <a:lnTo>
                  <a:pt x="507" y="823"/>
                </a:lnTo>
                <a:lnTo>
                  <a:pt x="561" y="744"/>
                </a:lnTo>
                <a:lnTo>
                  <a:pt x="615" y="669"/>
                </a:lnTo>
                <a:lnTo>
                  <a:pt x="672" y="596"/>
                </a:lnTo>
                <a:lnTo>
                  <a:pt x="732" y="524"/>
                </a:lnTo>
                <a:lnTo>
                  <a:pt x="795" y="453"/>
                </a:lnTo>
                <a:lnTo>
                  <a:pt x="859" y="385"/>
                </a:lnTo>
                <a:lnTo>
                  <a:pt x="924" y="320"/>
                </a:lnTo>
                <a:lnTo>
                  <a:pt x="989" y="259"/>
                </a:lnTo>
                <a:lnTo>
                  <a:pt x="1055" y="199"/>
                </a:lnTo>
                <a:lnTo>
                  <a:pt x="1124" y="144"/>
                </a:lnTo>
                <a:lnTo>
                  <a:pt x="1191" y="92"/>
                </a:lnTo>
                <a:lnTo>
                  <a:pt x="1260" y="44"/>
                </a:lnTo>
                <a:lnTo>
                  <a:pt x="1331" y="0"/>
                </a:lnTo>
                <a:close/>
              </a:path>
            </a:pathLst>
          </a:custGeom>
          <a:solidFill>
            <a:srgbClr val="FF0000"/>
          </a:solidFill>
          <a:ln w="9525">
            <a:solidFill>
              <a:srgbClr val="FF0000"/>
            </a:solidFill>
            <a:miter lim="800000"/>
          </a:ln>
        </p:spPr>
        <p:txBody>
          <a:bodyPr/>
          <a:lstStyle/>
          <a:p>
            <a:endParaRPr sz="10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0899"/>
                                        </p:tgtEl>
                                        <p:attrNameLst>
                                          <p:attrName>style.visibility</p:attrName>
                                        </p:attrNameLst>
                                      </p:cBhvr>
                                      <p:to>
                                        <p:strVal val="visible"/>
                                      </p:to>
                                    </p:set>
                                    <p:animEffect transition="in" filter="blinds(horizontal)">
                                      <p:cBhvr>
                                        <p:cTn id="7" dur="500"/>
                                        <p:tgtEl>
                                          <p:spTgt spid="8089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899" grpId="0"/>
      <p:bldP spid="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文本框 81921"/>
          <p:cNvSpPr txBox="1">
            <a:spLocks noChangeArrowheads="1"/>
          </p:cNvSpPr>
          <p:nvPr/>
        </p:nvSpPr>
        <p:spPr bwMode="auto">
          <a:xfrm>
            <a:off x="1039813" y="596900"/>
            <a:ext cx="7612062" cy="1528763"/>
          </a:xfrm>
          <a:prstGeom prst="rect">
            <a:avLst/>
          </a:prstGeom>
          <a:noFill/>
          <a:ln w="9525">
            <a:noFill/>
            <a:miter lim="800000"/>
          </a:ln>
        </p:spPr>
        <p:txBody>
          <a:bodyPr>
            <a:spAutoFit/>
          </a:bodyPr>
          <a:lstStyle/>
          <a:p>
            <a:pPr>
              <a:lnSpc>
                <a:spcPts val="2800"/>
              </a:lnSpc>
              <a:buFont typeface="Arial" panose="020B0604020202020204" pitchFamily="34" charset="0"/>
              <a:buNone/>
            </a:pPr>
            <a:r>
              <a:rPr lang="en-US" altLang="zh-CN" sz="2700" b="1" dirty="0">
                <a:solidFill>
                  <a:srgbClr val="0000FF"/>
                </a:solidFill>
              </a:rPr>
              <a:t>How much do you know about table manners around the world? Take the following quiz. Circle </a:t>
            </a:r>
            <a:r>
              <a:rPr lang="en-US" altLang="zh-CN" sz="2700" b="1" i="1" dirty="0">
                <a:solidFill>
                  <a:srgbClr val="0000FF"/>
                </a:solidFill>
              </a:rPr>
              <a:t>T</a:t>
            </a:r>
            <a:r>
              <a:rPr lang="en-US" altLang="zh-CN" sz="2700" b="1" dirty="0">
                <a:solidFill>
                  <a:srgbClr val="0000FF"/>
                </a:solidFill>
              </a:rPr>
              <a:t> for true or </a:t>
            </a:r>
            <a:r>
              <a:rPr lang="en-US" altLang="zh-CN" sz="2700" b="1" i="1" dirty="0">
                <a:solidFill>
                  <a:srgbClr val="0000FF"/>
                </a:solidFill>
              </a:rPr>
              <a:t>F</a:t>
            </a:r>
            <a:r>
              <a:rPr lang="en-US" altLang="zh-CN" sz="2700" b="1" dirty="0">
                <a:solidFill>
                  <a:srgbClr val="0000FF"/>
                </a:solidFill>
              </a:rPr>
              <a:t> for false after each sentence.</a:t>
            </a:r>
          </a:p>
        </p:txBody>
      </p:sp>
      <p:sp>
        <p:nvSpPr>
          <p:cNvPr id="37890" name="矩形 81922"/>
          <p:cNvSpPr>
            <a:spLocks noChangeArrowheads="1"/>
          </p:cNvSpPr>
          <p:nvPr/>
        </p:nvSpPr>
        <p:spPr bwMode="auto">
          <a:xfrm>
            <a:off x="840836" y="2125663"/>
            <a:ext cx="7794625" cy="2677656"/>
          </a:xfrm>
          <a:prstGeom prst="rect">
            <a:avLst/>
          </a:prstGeom>
          <a:noFill/>
          <a:ln w="9525">
            <a:noFill/>
            <a:miter lim="800000"/>
          </a:ln>
        </p:spPr>
        <p:txBody>
          <a:bodyPr wrap="square">
            <a:spAutoFit/>
          </a:bodyPr>
          <a:lstStyle/>
          <a:p>
            <a:pPr marL="342900" indent="-342900">
              <a:lnSpc>
                <a:spcPct val="150000"/>
              </a:lnSpc>
              <a:buFont typeface="Arial" panose="020B0604020202020204" pitchFamily="34" charset="0"/>
              <a:buNone/>
            </a:pPr>
            <a:r>
              <a:rPr lang="en-US" altLang="zh-CN" sz="2800" b="1" dirty="0">
                <a:latin typeface="Times New Roman" panose="02020603050405020304" pitchFamily="18" charset="0"/>
                <a:ea typeface="微软雅黑" panose="020B0503020204020204" charset="-122"/>
              </a:rPr>
              <a:t>1. In India, you’re supposed to eat with your hands.                                                            T   F</a:t>
            </a:r>
          </a:p>
          <a:p>
            <a:pPr marL="342900" indent="-342900">
              <a:lnSpc>
                <a:spcPct val="150000"/>
              </a:lnSpc>
              <a:buFont typeface="Arial" panose="020B0604020202020204" pitchFamily="34" charset="0"/>
              <a:buNone/>
            </a:pPr>
            <a:r>
              <a:rPr lang="en-US" altLang="zh-CN" sz="2800" b="1" dirty="0">
                <a:latin typeface="Times New Roman" panose="02020603050405020304" pitchFamily="18" charset="0"/>
                <a:ea typeface="微软雅黑" panose="020B0503020204020204" charset="-122"/>
              </a:rPr>
              <a:t>2. In China, you’re not supposed to </a:t>
            </a:r>
            <a:r>
              <a:rPr lang="en-US" altLang="zh-CN" sz="2800" b="1" dirty="0">
                <a:solidFill>
                  <a:srgbClr val="FF0000"/>
                </a:solidFill>
                <a:latin typeface="Times New Roman" panose="02020603050405020304" pitchFamily="18" charset="0"/>
                <a:ea typeface="微软雅黑" panose="020B0503020204020204" charset="-122"/>
              </a:rPr>
              <a:t>stick</a:t>
            </a:r>
            <a:r>
              <a:rPr lang="en-US" altLang="zh-CN" sz="2800" b="1" dirty="0">
                <a:latin typeface="Times New Roman" panose="02020603050405020304" pitchFamily="18" charset="0"/>
                <a:ea typeface="微软雅黑" panose="020B0503020204020204" charset="-122"/>
              </a:rPr>
              <a:t> your chopsticks </a:t>
            </a:r>
            <a:r>
              <a:rPr lang="en-US" altLang="zh-CN" sz="2800" b="1" dirty="0">
                <a:solidFill>
                  <a:srgbClr val="FF0000"/>
                </a:solidFill>
                <a:latin typeface="Times New Roman" panose="02020603050405020304" pitchFamily="18" charset="0"/>
                <a:ea typeface="微软雅黑" panose="020B0503020204020204" charset="-122"/>
              </a:rPr>
              <a:t>into</a:t>
            </a:r>
            <a:r>
              <a:rPr lang="en-US" altLang="zh-CN" sz="2800" b="1" dirty="0">
                <a:latin typeface="Times New Roman" panose="02020603050405020304" pitchFamily="18" charset="0"/>
                <a:ea typeface="微软雅黑" panose="020B0503020204020204" charset="-122"/>
              </a:rPr>
              <a:t> the food.                              T   F</a:t>
            </a:r>
          </a:p>
        </p:txBody>
      </p:sp>
      <p:sp>
        <p:nvSpPr>
          <p:cNvPr id="37891" name="椭圆 81928"/>
          <p:cNvSpPr>
            <a:spLocks noChangeArrowheads="1"/>
          </p:cNvSpPr>
          <p:nvPr/>
        </p:nvSpPr>
        <p:spPr bwMode="auto">
          <a:xfrm>
            <a:off x="1314450" y="457200"/>
            <a:ext cx="541338" cy="433388"/>
          </a:xfrm>
          <a:prstGeom prst="ellipse">
            <a:avLst/>
          </a:prstGeom>
          <a:noFill/>
          <a:ln w="9525">
            <a:noFill/>
            <a:round/>
          </a:ln>
        </p:spPr>
        <p:txBody>
          <a:bodyPr wrap="none" anchor="ctr"/>
          <a:lstStyle/>
          <a:p>
            <a:pPr>
              <a:buFont typeface="Arial" panose="020B0604020202020204" pitchFamily="34" charset="0"/>
              <a:buNone/>
            </a:pPr>
            <a:endParaRPr lang="en-US" altLang="zh-CN" sz="2700" b="1">
              <a:solidFill>
                <a:srgbClr val="8700E2"/>
              </a:solidFill>
              <a:latin typeface="Arial Black" panose="020B0A04020102020204" pitchFamily="34" charset="0"/>
              <a:ea typeface="黑体" panose="02010609060101010101" pitchFamily="49" charset="-122"/>
            </a:endParaRPr>
          </a:p>
        </p:txBody>
      </p:sp>
      <p:sp>
        <p:nvSpPr>
          <p:cNvPr id="11" name="单圆角矩形 10"/>
          <p:cNvSpPr/>
          <p:nvPr/>
        </p:nvSpPr>
        <p:spPr>
          <a:xfrm>
            <a:off x="398463" y="720725"/>
            <a:ext cx="552450" cy="479425"/>
          </a:xfrm>
          <a:prstGeom prst="round1Rect">
            <a:avLst/>
          </a:prstGeom>
          <a:solidFill>
            <a:srgbClr val="C00000"/>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defPPr>
              <a:defRPr lang="zh-CN"/>
            </a:defPPr>
            <a:lvl1pPr algn="l" rtl="0" fontAlgn="base">
              <a:spcBef>
                <a:spcPct val="0"/>
              </a:spcBef>
              <a:spcAft>
                <a:spcPct val="0"/>
              </a:spcAft>
              <a:buFont typeface="Arial" panose="020B0604020202020204" pitchFamily="34" charset="0"/>
              <a:defRPr sz="3600" b="1"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sz="3600" b="1"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sz="3600" b="1"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sz="3600" b="1"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sz="3600" b="1" kern="1200">
                <a:solidFill>
                  <a:schemeClr val="lt1"/>
                </a:solidFill>
                <a:latin typeface="+mn-lt"/>
                <a:ea typeface="+mn-ea"/>
                <a:cs typeface="+mn-cs"/>
              </a:defRPr>
            </a:lvl5pPr>
            <a:lvl6pPr marL="2286000" algn="l" defTabSz="914400" rtl="0" eaLnBrk="1" latinLnBrk="0" hangingPunct="1">
              <a:defRPr sz="3600" b="1" kern="1200">
                <a:solidFill>
                  <a:schemeClr val="lt1"/>
                </a:solidFill>
                <a:latin typeface="+mn-lt"/>
                <a:ea typeface="+mn-ea"/>
                <a:cs typeface="+mn-cs"/>
              </a:defRPr>
            </a:lvl6pPr>
            <a:lvl7pPr marL="2743200" algn="l" defTabSz="914400" rtl="0" eaLnBrk="1" latinLnBrk="0" hangingPunct="1">
              <a:defRPr sz="3600" b="1" kern="1200">
                <a:solidFill>
                  <a:schemeClr val="lt1"/>
                </a:solidFill>
                <a:latin typeface="+mn-lt"/>
                <a:ea typeface="+mn-ea"/>
                <a:cs typeface="+mn-cs"/>
              </a:defRPr>
            </a:lvl7pPr>
            <a:lvl8pPr marL="3200400" algn="l" defTabSz="914400" rtl="0" eaLnBrk="1" latinLnBrk="0" hangingPunct="1">
              <a:defRPr sz="3600" b="1" kern="1200">
                <a:solidFill>
                  <a:schemeClr val="lt1"/>
                </a:solidFill>
                <a:latin typeface="+mn-lt"/>
                <a:ea typeface="+mn-ea"/>
                <a:cs typeface="+mn-cs"/>
              </a:defRPr>
            </a:lvl8pPr>
            <a:lvl9pPr marL="3657600" algn="l" defTabSz="914400" rtl="0" eaLnBrk="1" latinLnBrk="0" hangingPunct="1">
              <a:defRPr sz="3600" b="1" kern="1200">
                <a:solidFill>
                  <a:schemeClr val="lt1"/>
                </a:solidFill>
                <a:latin typeface="+mn-lt"/>
                <a:ea typeface="+mn-ea"/>
                <a:cs typeface="+mn-cs"/>
              </a:defRPr>
            </a:lvl9pPr>
          </a:lstStyle>
          <a:p>
            <a:pPr algn="ctr">
              <a:lnSpc>
                <a:spcPct val="125000"/>
              </a:lnSpc>
              <a:defRPr/>
            </a:pPr>
            <a:r>
              <a:rPr kumimoji="1" lang="en-US" altLang="zh-CN" sz="2800" dirty="0"/>
              <a:t>1a    </a:t>
            </a:r>
            <a:endParaRPr kumimoji="1" lang="zh-CN" altLang="en-US" sz="2800" dirty="0"/>
          </a:p>
        </p:txBody>
      </p:sp>
      <p:sp>
        <p:nvSpPr>
          <p:cNvPr id="2" name="椭圆 1"/>
          <p:cNvSpPr/>
          <p:nvPr/>
        </p:nvSpPr>
        <p:spPr>
          <a:xfrm>
            <a:off x="1039813" y="1320800"/>
            <a:ext cx="1122362" cy="371475"/>
          </a:xfrm>
          <a:prstGeom prst="ellipse">
            <a:avLst/>
          </a:prstGeom>
          <a:no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椭圆 8"/>
          <p:cNvSpPr/>
          <p:nvPr/>
        </p:nvSpPr>
        <p:spPr>
          <a:xfrm>
            <a:off x="7363325" y="2944845"/>
            <a:ext cx="667837" cy="371475"/>
          </a:xfrm>
          <a:prstGeom prst="ellipse">
            <a:avLst/>
          </a:prstGeom>
          <a:no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椭圆 9"/>
          <p:cNvSpPr/>
          <p:nvPr/>
        </p:nvSpPr>
        <p:spPr>
          <a:xfrm>
            <a:off x="7363325" y="4263925"/>
            <a:ext cx="667838" cy="373063"/>
          </a:xfrm>
          <a:prstGeom prst="ellipse">
            <a:avLst/>
          </a:prstGeom>
          <a:no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5" name="TextBox 14"/>
          <p:cNvSpPr txBox="1"/>
          <p:nvPr/>
        </p:nvSpPr>
        <p:spPr>
          <a:xfrm>
            <a:off x="5281980" y="4254233"/>
            <a:ext cx="1723549" cy="461665"/>
          </a:xfrm>
          <a:prstGeom prst="rect">
            <a:avLst/>
          </a:prstGeom>
          <a:solidFill>
            <a:schemeClr val="accent5">
              <a:lumMod val="75000"/>
            </a:schemeClr>
          </a:solidFill>
          <a:ln w="25400">
            <a:solidFill>
              <a:schemeClr val="accent5">
                <a:lumMod val="40000"/>
                <a:lumOff val="60000"/>
              </a:schemeClr>
            </a:solidFill>
          </a:ln>
        </p:spPr>
        <p:txBody>
          <a:bodyPr wrap="none" rtlCol="0">
            <a:spAutoFit/>
          </a:bodyPr>
          <a:lstStyle/>
          <a:p>
            <a:r>
              <a:rPr lang="zh-CN" altLang="en-US" sz="2400" dirty="0">
                <a:latin typeface="方正卡通简体" panose="03000509000000000000" pitchFamily="65" charset="-122"/>
                <a:ea typeface="方正卡通简体" panose="03000509000000000000" pitchFamily="65" charset="-122"/>
              </a:rPr>
              <a:t>把</a:t>
            </a:r>
            <a:r>
              <a:rPr lang="en-US" altLang="zh-CN" sz="2400" dirty="0">
                <a:latin typeface="方正卡通简体" panose="03000509000000000000" pitchFamily="65" charset="-122"/>
                <a:ea typeface="方正卡通简体" panose="03000509000000000000" pitchFamily="65" charset="-122"/>
              </a:rPr>
              <a:t>……</a:t>
            </a:r>
            <a:r>
              <a:rPr lang="zh-CN" altLang="en-US" sz="2400" dirty="0">
                <a:latin typeface="方正卡通简体" panose="03000509000000000000" pitchFamily="65" charset="-122"/>
                <a:ea typeface="方正卡通简体" panose="03000509000000000000" pitchFamily="65" charset="-122"/>
              </a:rPr>
              <a:t>插入</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box(in)">
                                      <p:cBhvr>
                                        <p:cTn id="17" dur="500"/>
                                        <p:tgtEl>
                                          <p:spTgt spid="15"/>
                                        </p:tgtEl>
                                      </p:cBhvr>
                                    </p:animEffect>
                                  </p:childTnLst>
                                </p:cTn>
                              </p:par>
                              <p:par>
                                <p:cTn id="18" presetID="4" presetClass="exit" presetSubtype="16" fill="hold" grpId="1" nodeType="withEffect">
                                  <p:stCondLst>
                                    <p:cond delay="0"/>
                                  </p:stCondLst>
                                  <p:childTnLst>
                                    <p:animEffect transition="out" filter="box(in)">
                                      <p:cBhvr>
                                        <p:cTn id="19" dur="500"/>
                                        <p:tgtEl>
                                          <p:spTgt spid="15"/>
                                        </p:tgtEl>
                                      </p:cBhvr>
                                    </p:animEffect>
                                    <p:set>
                                      <p:cBhvr>
                                        <p:cTn id="20"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15" grpId="0" bldLvl="0" animBg="1"/>
      <p:bldP spid="15" grpId="1"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文本框 82946"/>
          <p:cNvSpPr txBox="1">
            <a:spLocks noChangeArrowheads="1"/>
          </p:cNvSpPr>
          <p:nvPr/>
        </p:nvSpPr>
        <p:spPr bwMode="auto">
          <a:xfrm>
            <a:off x="705804" y="753757"/>
            <a:ext cx="7577772" cy="3582519"/>
          </a:xfrm>
          <a:prstGeom prst="rect">
            <a:avLst/>
          </a:prstGeom>
          <a:noFill/>
          <a:ln w="9525">
            <a:noFill/>
            <a:miter lim="800000"/>
          </a:ln>
        </p:spPr>
        <p:txBody>
          <a:bodyPr wrap="square">
            <a:spAutoFit/>
          </a:bodyPr>
          <a:lstStyle/>
          <a:p>
            <a:pPr marL="342900" indent="-342900">
              <a:lnSpc>
                <a:spcPct val="135000"/>
              </a:lnSpc>
              <a:buFont typeface="Arial" panose="020B0604020202020204" pitchFamily="34" charset="0"/>
              <a:buNone/>
            </a:pPr>
            <a:r>
              <a:rPr lang="en-US" altLang="zh-CN" sz="2800" b="1" dirty="0">
                <a:latin typeface="Times New Roman" panose="02020603050405020304" pitchFamily="18" charset="0"/>
                <a:ea typeface="微软雅黑" panose="020B0503020204020204" charset="-122"/>
              </a:rPr>
              <a:t>3.In Korea, the youngest person is expected to start eating first.                                     T   F</a:t>
            </a:r>
          </a:p>
          <a:p>
            <a:pPr marL="342900" indent="-342900">
              <a:lnSpc>
                <a:spcPct val="135000"/>
              </a:lnSpc>
              <a:buFont typeface="Arial" panose="020B0604020202020204" pitchFamily="34" charset="0"/>
              <a:buNone/>
            </a:pPr>
            <a:r>
              <a:rPr lang="en-US" altLang="zh-CN" sz="2800" b="1" dirty="0">
                <a:latin typeface="Times New Roman" panose="02020603050405020304" pitchFamily="18" charset="0"/>
                <a:ea typeface="微软雅黑" panose="020B0503020204020204" charset="-122"/>
              </a:rPr>
              <a:t>4. In France, you’re supposed to put your bread on the table.                                          T   F</a:t>
            </a:r>
          </a:p>
          <a:p>
            <a:pPr marL="342900" indent="-342900">
              <a:lnSpc>
                <a:spcPct val="135000"/>
              </a:lnSpc>
              <a:buFont typeface="Arial" panose="020B0604020202020204" pitchFamily="34" charset="0"/>
              <a:buNone/>
            </a:pPr>
            <a:r>
              <a:rPr lang="en-US" altLang="zh-CN" sz="2800" b="1" dirty="0">
                <a:latin typeface="Times New Roman" panose="02020603050405020304" pitchFamily="18" charset="0"/>
                <a:ea typeface="微软雅黑" panose="020B0503020204020204" charset="-122"/>
              </a:rPr>
              <a:t>5. In China, it’s impolite to use your chopsticks to hit an empty bowl.                              T   F</a:t>
            </a:r>
          </a:p>
        </p:txBody>
      </p:sp>
      <p:sp>
        <p:nvSpPr>
          <p:cNvPr id="7" name="椭圆 6"/>
          <p:cNvSpPr/>
          <p:nvPr/>
        </p:nvSpPr>
        <p:spPr>
          <a:xfrm>
            <a:off x="7238197" y="1499904"/>
            <a:ext cx="670483" cy="371475"/>
          </a:xfrm>
          <a:prstGeom prst="ellipse">
            <a:avLst/>
          </a:prstGeom>
          <a:no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椭圆 7"/>
          <p:cNvSpPr/>
          <p:nvPr/>
        </p:nvSpPr>
        <p:spPr>
          <a:xfrm>
            <a:off x="6483416" y="2617370"/>
            <a:ext cx="674377" cy="371475"/>
          </a:xfrm>
          <a:prstGeom prst="ellipse">
            <a:avLst/>
          </a:prstGeom>
          <a:no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椭圆 8"/>
          <p:cNvSpPr/>
          <p:nvPr/>
        </p:nvSpPr>
        <p:spPr>
          <a:xfrm>
            <a:off x="6781800" y="3767722"/>
            <a:ext cx="658528" cy="371475"/>
          </a:xfrm>
          <a:prstGeom prst="ellipse">
            <a:avLst/>
          </a:prstGeom>
          <a:no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标题 99329"/>
          <p:cNvSpPr>
            <a:spLocks noGrp="1"/>
          </p:cNvSpPr>
          <p:nvPr/>
        </p:nvSpPr>
        <p:spPr>
          <a:xfrm>
            <a:off x="1360771" y="446612"/>
            <a:ext cx="6172200" cy="857250"/>
          </a:xfrm>
          <a:noFill/>
          <a:ln>
            <a:miter lim="800000"/>
          </a:ln>
        </p:spPr>
        <p:txBody>
          <a:bodyPr vert="horz" wrap="square" lIns="68580" tIns="34290" rIns="68580" bIns="34290"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baseline="0">
                <a:solidFill>
                  <a:schemeClr val="tx2"/>
                </a:solidFill>
                <a:latin typeface="Arial" panose="020B0604020202020204" pitchFamily="34" charset="0"/>
                <a:ea typeface="宋体" panose="02010600030101010101" pitchFamily="2" charset="-122"/>
                <a:cs typeface="+mj-cs"/>
              </a:defRPr>
            </a:lvl1pPr>
          </a:lstStyle>
          <a:p>
            <a:pPr lvl="0"/>
            <a:r>
              <a:rPr lang="en-US" altLang="zh-CN" sz="3600" b="1" spc="100" dirty="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latin typeface="Comic Sans MS" panose="030F0702030302020204" pitchFamily="66" charset="0"/>
              </a:rPr>
              <a:t>Listening strategy</a:t>
            </a:r>
          </a:p>
        </p:txBody>
      </p:sp>
      <p:sp>
        <p:nvSpPr>
          <p:cNvPr id="55299" name="文本占位符 99330"/>
          <p:cNvSpPr>
            <a:spLocks noGrp="1"/>
          </p:cNvSpPr>
          <p:nvPr/>
        </p:nvSpPr>
        <p:spPr>
          <a:xfrm>
            <a:off x="1126156" y="1197983"/>
            <a:ext cx="6406815" cy="3743625"/>
          </a:xfrm>
          <a:prstGeom prst="teardrop">
            <a:avLst>
              <a:gd name="adj" fmla="val 99332"/>
            </a:avLst>
          </a:prstGeom>
          <a:solidFill>
            <a:schemeClr val="accent1">
              <a:lumMod val="20000"/>
              <a:lumOff val="80000"/>
            </a:schemeClr>
          </a:solidFill>
          <a:ln>
            <a:solidFill>
              <a:schemeClr val="accent5">
                <a:lumMod val="75000"/>
              </a:schemeClr>
            </a:solidFill>
            <a:miter lim="800000"/>
          </a:ln>
        </p:spPr>
        <p:txBody>
          <a:bodyPr vert="horz" wrap="square" lIns="68580" tIns="34290" rIns="68580" bIns="3429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a:spcBef>
                <a:spcPts val="0"/>
              </a:spcBef>
            </a:pPr>
            <a:r>
              <a:rPr lang="en-US" altLang="zh-CN" sz="2800" b="1" dirty="0">
                <a:solidFill>
                  <a:srgbClr val="FF0000"/>
                </a:solidFill>
                <a:latin typeface="Times New Roman" panose="02020603050405020304" pitchFamily="18" charset="0"/>
                <a:cs typeface="Times New Roman" panose="02020603050405020304" pitchFamily="18" charset="0"/>
              </a:rPr>
              <a:t>Pre-listening:</a:t>
            </a:r>
          </a:p>
          <a:p>
            <a:pPr marL="0" lvl="0" indent="0">
              <a:spcBef>
                <a:spcPts val="0"/>
              </a:spcBef>
              <a:buNone/>
            </a:pPr>
            <a:r>
              <a:rPr lang="en-US" altLang="zh-CN" sz="2800" b="1" dirty="0">
                <a:latin typeface="Times New Roman" panose="02020603050405020304" pitchFamily="18" charset="0"/>
                <a:cs typeface="Times New Roman" panose="02020603050405020304" pitchFamily="18" charset="0"/>
              </a:rPr>
              <a:t>Look carefully and predict what it is about.</a:t>
            </a:r>
          </a:p>
          <a:p>
            <a:pPr marL="0" lvl="0">
              <a:spcBef>
                <a:spcPts val="0"/>
              </a:spcBef>
            </a:pPr>
            <a:r>
              <a:rPr lang="en-US" altLang="zh-CN" sz="2800" b="1" dirty="0">
                <a:solidFill>
                  <a:srgbClr val="FF0000"/>
                </a:solidFill>
                <a:latin typeface="Times New Roman" panose="02020603050405020304" pitchFamily="18" charset="0"/>
                <a:cs typeface="Times New Roman" panose="02020603050405020304" pitchFamily="18" charset="0"/>
              </a:rPr>
              <a:t>While-listening:</a:t>
            </a:r>
          </a:p>
          <a:p>
            <a:pPr marL="0" lvl="0" indent="0">
              <a:spcBef>
                <a:spcPts val="0"/>
              </a:spcBef>
              <a:buNone/>
            </a:pPr>
            <a:r>
              <a:rPr lang="en-US" altLang="zh-CN" sz="2800" b="1" dirty="0">
                <a:latin typeface="Times New Roman" panose="02020603050405020304" pitchFamily="18" charset="0"/>
                <a:cs typeface="Times New Roman" panose="02020603050405020304" pitchFamily="18" charset="0"/>
              </a:rPr>
              <a:t>Listen for the key words.</a:t>
            </a:r>
          </a:p>
          <a:p>
            <a:pPr marL="0" lvl="0">
              <a:spcBef>
                <a:spcPts val="0"/>
              </a:spcBef>
            </a:pPr>
            <a:r>
              <a:rPr lang="en-US" altLang="zh-CN" sz="2800" b="1" dirty="0">
                <a:solidFill>
                  <a:srgbClr val="FF0000"/>
                </a:solidFill>
                <a:latin typeface="Times New Roman" panose="02020603050405020304" pitchFamily="18" charset="0"/>
                <a:cs typeface="Times New Roman" panose="02020603050405020304" pitchFamily="18" charset="0"/>
              </a:rPr>
              <a:t>Post-listening:</a:t>
            </a:r>
            <a:r>
              <a:rPr lang="en-US" altLang="zh-CN" sz="2800" b="1" dirty="0">
                <a:latin typeface="Times New Roman" panose="02020603050405020304" pitchFamily="18" charset="0"/>
                <a:cs typeface="Times New Roman" panose="02020603050405020304" pitchFamily="18" charset="0"/>
              </a:rPr>
              <a:t> </a:t>
            </a:r>
          </a:p>
          <a:p>
            <a:pPr marL="0" lvl="0" indent="0">
              <a:spcBef>
                <a:spcPts val="0"/>
              </a:spcBef>
              <a:buNone/>
            </a:pPr>
            <a:r>
              <a:rPr lang="en-US" altLang="zh-CN" sz="2800" b="1" dirty="0">
                <a:latin typeface="Times New Roman" panose="02020603050405020304" pitchFamily="18" charset="0"/>
                <a:cs typeface="Times New Roman" panose="02020603050405020304" pitchFamily="18" charset="0"/>
              </a:rPr>
              <a:t>      Check your answers.</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5299">
                                            <p:txEl>
                                              <p:pRg st="0" end="0"/>
                                            </p:txEl>
                                          </p:spTgt>
                                        </p:tgtEl>
                                        <p:attrNameLst>
                                          <p:attrName>style.visibility</p:attrName>
                                        </p:attrNameLst>
                                      </p:cBhvr>
                                      <p:to>
                                        <p:strVal val="visible"/>
                                      </p:to>
                                    </p:set>
                                    <p:anim calcmode="lin" valueType="num">
                                      <p:cBhvr additive="base">
                                        <p:cTn id="7" dur="500" fill="hold"/>
                                        <p:tgtEl>
                                          <p:spTgt spid="5529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529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5299">
                                            <p:txEl>
                                              <p:pRg st="1" end="1"/>
                                            </p:txEl>
                                          </p:spTgt>
                                        </p:tgtEl>
                                        <p:attrNameLst>
                                          <p:attrName>style.visibility</p:attrName>
                                        </p:attrNameLst>
                                      </p:cBhvr>
                                      <p:to>
                                        <p:strVal val="visible"/>
                                      </p:to>
                                    </p:set>
                                    <p:anim calcmode="lin" valueType="num">
                                      <p:cBhvr additive="base">
                                        <p:cTn id="13" dur="500" fill="hold"/>
                                        <p:tgtEl>
                                          <p:spTgt spid="5529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529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5299">
                                            <p:txEl>
                                              <p:pRg st="2" end="2"/>
                                            </p:txEl>
                                          </p:spTgt>
                                        </p:tgtEl>
                                        <p:attrNameLst>
                                          <p:attrName>style.visibility</p:attrName>
                                        </p:attrNameLst>
                                      </p:cBhvr>
                                      <p:to>
                                        <p:strVal val="visible"/>
                                      </p:to>
                                    </p:set>
                                    <p:anim calcmode="lin" valueType="num">
                                      <p:cBhvr additive="base">
                                        <p:cTn id="19" dur="500" fill="hold"/>
                                        <p:tgtEl>
                                          <p:spTgt spid="55299">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529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55299">
                                            <p:txEl>
                                              <p:pRg st="3" end="3"/>
                                            </p:txEl>
                                          </p:spTgt>
                                        </p:tgtEl>
                                        <p:attrNameLst>
                                          <p:attrName>style.visibility</p:attrName>
                                        </p:attrNameLst>
                                      </p:cBhvr>
                                      <p:to>
                                        <p:strVal val="visible"/>
                                      </p:to>
                                    </p:set>
                                    <p:animEffect transition="in" filter="checkerboard(across)">
                                      <p:cBhvr>
                                        <p:cTn id="25" dur="500" fill="hold"/>
                                        <p:tgtEl>
                                          <p:spTgt spid="55299">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5" presetClass="entr" presetSubtype="0" fill="hold" nodeType="clickEffect">
                                  <p:stCondLst>
                                    <p:cond delay="0"/>
                                  </p:stCondLst>
                                  <p:childTnLst>
                                    <p:set>
                                      <p:cBhvr>
                                        <p:cTn id="29" dur="1" fill="hold">
                                          <p:stCondLst>
                                            <p:cond delay="0"/>
                                          </p:stCondLst>
                                        </p:cTn>
                                        <p:tgtEl>
                                          <p:spTgt spid="55299">
                                            <p:txEl>
                                              <p:pRg st="4" end="4"/>
                                            </p:txEl>
                                          </p:spTgt>
                                        </p:tgtEl>
                                        <p:attrNameLst>
                                          <p:attrName>style.visibility</p:attrName>
                                        </p:attrNameLst>
                                      </p:cBhvr>
                                      <p:to>
                                        <p:strVal val="visible"/>
                                      </p:to>
                                    </p:set>
                                    <p:anim calcmode="lin" valueType="num">
                                      <p:cBhvr>
                                        <p:cTn id="30" dur="1000" fill="hold"/>
                                        <p:tgtEl>
                                          <p:spTgt spid="55299">
                                            <p:txEl>
                                              <p:pRg st="4" end="4"/>
                                            </p:txEl>
                                          </p:spTgt>
                                        </p:tgtEl>
                                        <p:attrNameLst>
                                          <p:attrName>ppt_w</p:attrName>
                                        </p:attrNameLst>
                                      </p:cBhvr>
                                      <p:tavLst>
                                        <p:tav tm="0">
                                          <p:val>
                                            <p:fltVal val="0"/>
                                          </p:val>
                                        </p:tav>
                                        <p:tav tm="100000">
                                          <p:val>
                                            <p:strVal val="#ppt_w"/>
                                          </p:val>
                                        </p:tav>
                                      </p:tavLst>
                                    </p:anim>
                                    <p:anim calcmode="lin" valueType="num">
                                      <p:cBhvr>
                                        <p:cTn id="31" dur="1000" fill="hold"/>
                                        <p:tgtEl>
                                          <p:spTgt spid="55299">
                                            <p:txEl>
                                              <p:pRg st="4" end="4"/>
                                            </p:txEl>
                                          </p:spTgt>
                                        </p:tgtEl>
                                        <p:attrNameLst>
                                          <p:attrName>ppt_h</p:attrName>
                                        </p:attrNameLst>
                                      </p:cBhvr>
                                      <p:tavLst>
                                        <p:tav tm="0">
                                          <p:val>
                                            <p:fltVal val="0"/>
                                          </p:val>
                                        </p:tav>
                                        <p:tav tm="100000">
                                          <p:val>
                                            <p:strVal val="#ppt_h"/>
                                          </p:val>
                                        </p:tav>
                                      </p:tavLst>
                                    </p:anim>
                                    <p:anim calcmode="lin" valueType="num">
                                      <p:cBhvr>
                                        <p:cTn id="32" dur="1000" fill="hold"/>
                                        <p:tgtEl>
                                          <p:spTgt spid="55299">
                                            <p:txEl>
                                              <p:pRg st="4" end="4"/>
                                            </p:txEl>
                                          </p:spTgt>
                                        </p:tgtEl>
                                        <p:attrNameLst>
                                          <p:attrName>ppt_x</p:attrName>
                                        </p:attrNameLst>
                                      </p:cBhvr>
                                      <p:tavLst>
                                        <p:tav tm="0" fmla="#ppt_x+(cos(-2*pi*(1-$))*-#ppt_x-sin(-2*pi*(1-$))*(1-#ppt_y))*(1-$)">
                                          <p:val>
                                            <p:fltVal val="0"/>
                                          </p:val>
                                        </p:tav>
                                        <p:tav tm="100000">
                                          <p:val>
                                            <p:fltVal val="1"/>
                                          </p:val>
                                        </p:tav>
                                      </p:tavLst>
                                    </p:anim>
                                    <p:anim calcmode="lin" valueType="num">
                                      <p:cBhvr>
                                        <p:cTn id="33" dur="1000" fill="hold"/>
                                        <p:tgtEl>
                                          <p:spTgt spid="55299">
                                            <p:txEl>
                                              <p:pRg st="4" end="4"/>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4" fill="hold">
                      <p:stCondLst>
                        <p:cond delay="indefinite"/>
                      </p:stCondLst>
                      <p:childTnLst>
                        <p:par>
                          <p:cTn id="35" fill="hold">
                            <p:stCondLst>
                              <p:cond delay="0"/>
                            </p:stCondLst>
                            <p:childTnLst>
                              <p:par>
                                <p:cTn id="36" presetID="6" presetClass="entr" presetSubtype="16" fill="hold" nodeType="clickEffect">
                                  <p:stCondLst>
                                    <p:cond delay="0"/>
                                  </p:stCondLst>
                                  <p:childTnLst>
                                    <p:set>
                                      <p:cBhvr>
                                        <p:cTn id="37" dur="1" fill="hold">
                                          <p:stCondLst>
                                            <p:cond delay="0"/>
                                          </p:stCondLst>
                                        </p:cTn>
                                        <p:tgtEl>
                                          <p:spTgt spid="55299">
                                            <p:txEl>
                                              <p:pRg st="5" end="5"/>
                                            </p:txEl>
                                          </p:spTgt>
                                        </p:tgtEl>
                                        <p:attrNameLst>
                                          <p:attrName>style.visibility</p:attrName>
                                        </p:attrNameLst>
                                      </p:cBhvr>
                                      <p:to>
                                        <p:strVal val="visible"/>
                                      </p:to>
                                    </p:set>
                                    <p:animEffect transition="in" filter="circle(in)">
                                      <p:cBhvr>
                                        <p:cTn id="38" dur="2000" fill="hold"/>
                                        <p:tgtEl>
                                          <p:spTgt spid="5529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57913" y="2291384"/>
            <a:ext cx="2743200" cy="2009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43288" y="2340665"/>
            <a:ext cx="2714625" cy="1990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8637" y="2343150"/>
            <a:ext cx="2828925" cy="2000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3975" name="文本框 83974"/>
          <p:cNvSpPr txBox="1"/>
          <p:nvPr/>
        </p:nvSpPr>
        <p:spPr>
          <a:xfrm>
            <a:off x="1649896" y="4209222"/>
            <a:ext cx="457200" cy="714375"/>
          </a:xfrm>
          <a:prstGeom prst="rect">
            <a:avLst/>
          </a:prstGeom>
          <a:noFill/>
          <a:ln w="9525">
            <a:noFill/>
          </a:ln>
        </p:spPr>
        <p:txBody>
          <a:bodyPr>
            <a:spAutoFit/>
          </a:bodyPr>
          <a:lstStyle/>
          <a:p>
            <a:pPr fontAlgn="auto">
              <a:spcBef>
                <a:spcPct val="50000"/>
              </a:spcBef>
              <a:spcAft>
                <a:spcPts val="0"/>
              </a:spcAft>
              <a:buFont typeface="Arial" panose="020B0604020202020204" pitchFamily="34" charset="0"/>
              <a:buNone/>
              <a:defRPr/>
            </a:pPr>
            <a:r>
              <a:rPr lang="en-US" altLang="zh-CN" sz="4000" b="1" dirty="0">
                <a:solidFill>
                  <a:srgbClr val="FF0000"/>
                </a:solidFill>
                <a:latin typeface="Comic Sans MS" panose="030F0702030302020204" pitchFamily="66" charset="0"/>
                <a:ea typeface="+mn-ea"/>
              </a:rPr>
              <a:t>2</a:t>
            </a:r>
          </a:p>
        </p:txBody>
      </p:sp>
      <p:sp>
        <p:nvSpPr>
          <p:cNvPr id="83976" name="文本框 83975"/>
          <p:cNvSpPr txBox="1"/>
          <p:nvPr/>
        </p:nvSpPr>
        <p:spPr>
          <a:xfrm>
            <a:off x="4703873" y="4209221"/>
            <a:ext cx="457200" cy="714375"/>
          </a:xfrm>
          <a:prstGeom prst="rect">
            <a:avLst/>
          </a:prstGeom>
          <a:noFill/>
          <a:ln w="9525">
            <a:noFill/>
          </a:ln>
        </p:spPr>
        <p:txBody>
          <a:bodyPr>
            <a:spAutoFit/>
          </a:bodyPr>
          <a:lstStyle/>
          <a:p>
            <a:pPr fontAlgn="auto">
              <a:spcBef>
                <a:spcPct val="50000"/>
              </a:spcBef>
              <a:spcAft>
                <a:spcPts val="0"/>
              </a:spcAft>
              <a:buFont typeface="Arial" panose="020B0604020202020204" pitchFamily="34" charset="0"/>
              <a:buNone/>
              <a:defRPr/>
            </a:pPr>
            <a:r>
              <a:rPr lang="en-US" altLang="zh-CN" sz="4000" b="1" dirty="0">
                <a:solidFill>
                  <a:srgbClr val="FF0000"/>
                </a:solidFill>
                <a:latin typeface="Comic Sans MS" panose="030F0702030302020204" pitchFamily="66" charset="0"/>
                <a:ea typeface="+mn-ea"/>
              </a:rPr>
              <a:t>1</a:t>
            </a:r>
          </a:p>
        </p:txBody>
      </p:sp>
      <p:sp>
        <p:nvSpPr>
          <p:cNvPr id="83977" name="文本框 83976"/>
          <p:cNvSpPr txBox="1"/>
          <p:nvPr/>
        </p:nvSpPr>
        <p:spPr>
          <a:xfrm>
            <a:off x="7758292" y="4300689"/>
            <a:ext cx="514350" cy="714375"/>
          </a:xfrm>
          <a:prstGeom prst="rect">
            <a:avLst/>
          </a:prstGeom>
          <a:noFill/>
          <a:ln w="9525">
            <a:noFill/>
          </a:ln>
        </p:spPr>
        <p:txBody>
          <a:bodyPr>
            <a:spAutoFit/>
          </a:bodyPr>
          <a:lstStyle/>
          <a:p>
            <a:pPr fontAlgn="auto">
              <a:spcBef>
                <a:spcPct val="50000"/>
              </a:spcBef>
              <a:spcAft>
                <a:spcPts val="0"/>
              </a:spcAft>
              <a:buFont typeface="Arial" panose="020B0604020202020204" pitchFamily="34" charset="0"/>
              <a:buNone/>
              <a:defRPr/>
            </a:pPr>
            <a:r>
              <a:rPr lang="en-US" altLang="zh-CN" sz="4000" b="1" dirty="0">
                <a:solidFill>
                  <a:srgbClr val="FF0000"/>
                </a:solidFill>
                <a:latin typeface="Comic Sans MS" panose="030F0702030302020204" pitchFamily="66" charset="0"/>
                <a:ea typeface="+mn-ea"/>
              </a:rPr>
              <a:t>3</a:t>
            </a:r>
          </a:p>
        </p:txBody>
      </p:sp>
      <p:sp>
        <p:nvSpPr>
          <p:cNvPr id="11" name="单圆角矩形 10"/>
          <p:cNvSpPr/>
          <p:nvPr/>
        </p:nvSpPr>
        <p:spPr>
          <a:xfrm>
            <a:off x="468313" y="720725"/>
            <a:ext cx="552450" cy="479425"/>
          </a:xfrm>
          <a:prstGeom prst="round1Rect">
            <a:avLst/>
          </a:prstGeom>
          <a:solidFill>
            <a:srgbClr val="C00000"/>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defPPr>
              <a:defRPr lang="zh-CN"/>
            </a:defPPr>
            <a:lvl1pPr algn="l" rtl="0" fontAlgn="base">
              <a:spcBef>
                <a:spcPct val="0"/>
              </a:spcBef>
              <a:spcAft>
                <a:spcPct val="0"/>
              </a:spcAft>
              <a:buFont typeface="Arial" panose="020B0604020202020204" pitchFamily="34" charset="0"/>
              <a:defRPr sz="3600" b="1"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sz="3600" b="1"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sz="3600" b="1"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sz="3600" b="1"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sz="3600" b="1" kern="1200">
                <a:solidFill>
                  <a:schemeClr val="lt1"/>
                </a:solidFill>
                <a:latin typeface="+mn-lt"/>
                <a:ea typeface="+mn-ea"/>
                <a:cs typeface="+mn-cs"/>
              </a:defRPr>
            </a:lvl5pPr>
            <a:lvl6pPr marL="2286000" algn="l" defTabSz="914400" rtl="0" eaLnBrk="1" latinLnBrk="0" hangingPunct="1">
              <a:defRPr sz="3600" b="1" kern="1200">
                <a:solidFill>
                  <a:schemeClr val="lt1"/>
                </a:solidFill>
                <a:latin typeface="+mn-lt"/>
                <a:ea typeface="+mn-ea"/>
                <a:cs typeface="+mn-cs"/>
              </a:defRPr>
            </a:lvl6pPr>
            <a:lvl7pPr marL="2743200" algn="l" defTabSz="914400" rtl="0" eaLnBrk="1" latinLnBrk="0" hangingPunct="1">
              <a:defRPr sz="3600" b="1" kern="1200">
                <a:solidFill>
                  <a:schemeClr val="lt1"/>
                </a:solidFill>
                <a:latin typeface="+mn-lt"/>
                <a:ea typeface="+mn-ea"/>
                <a:cs typeface="+mn-cs"/>
              </a:defRPr>
            </a:lvl7pPr>
            <a:lvl8pPr marL="3200400" algn="l" defTabSz="914400" rtl="0" eaLnBrk="1" latinLnBrk="0" hangingPunct="1">
              <a:defRPr sz="3600" b="1" kern="1200">
                <a:solidFill>
                  <a:schemeClr val="lt1"/>
                </a:solidFill>
                <a:latin typeface="+mn-lt"/>
                <a:ea typeface="+mn-ea"/>
                <a:cs typeface="+mn-cs"/>
              </a:defRPr>
            </a:lvl8pPr>
            <a:lvl9pPr marL="3657600" algn="l" defTabSz="914400" rtl="0" eaLnBrk="1" latinLnBrk="0" hangingPunct="1">
              <a:defRPr sz="3600" b="1" kern="1200">
                <a:solidFill>
                  <a:schemeClr val="lt1"/>
                </a:solidFill>
                <a:latin typeface="+mn-lt"/>
                <a:ea typeface="+mn-ea"/>
                <a:cs typeface="+mn-cs"/>
              </a:defRPr>
            </a:lvl9pPr>
          </a:lstStyle>
          <a:p>
            <a:pPr algn="ctr">
              <a:lnSpc>
                <a:spcPct val="125000"/>
              </a:lnSpc>
              <a:defRPr/>
            </a:pPr>
            <a:r>
              <a:rPr kumimoji="1" lang="en-US" altLang="zh-CN" sz="2800" dirty="0"/>
              <a:t>1b    </a:t>
            </a:r>
            <a:endParaRPr kumimoji="1" lang="zh-CN" altLang="en-US" sz="2800" dirty="0"/>
          </a:p>
        </p:txBody>
      </p:sp>
      <p:sp>
        <p:nvSpPr>
          <p:cNvPr id="39944" name="TextBox 1"/>
          <p:cNvSpPr txBox="1">
            <a:spLocks noChangeArrowheads="1"/>
          </p:cNvSpPr>
          <p:nvPr/>
        </p:nvSpPr>
        <p:spPr bwMode="auto">
          <a:xfrm>
            <a:off x="1085850" y="652463"/>
            <a:ext cx="7646988" cy="1528762"/>
          </a:xfrm>
          <a:prstGeom prst="rect">
            <a:avLst/>
          </a:prstGeom>
          <a:noFill/>
          <a:ln w="9525">
            <a:noFill/>
            <a:miter lim="800000"/>
          </a:ln>
        </p:spPr>
        <p:txBody>
          <a:bodyPr>
            <a:spAutoFit/>
          </a:bodyPr>
          <a:lstStyle/>
          <a:p>
            <a:pPr>
              <a:lnSpc>
                <a:spcPts val="2800"/>
              </a:lnSpc>
            </a:pPr>
            <a:r>
              <a:rPr lang="en-US" altLang="zh-CN" sz="2700" b="1" dirty="0">
                <a:solidFill>
                  <a:srgbClr val="0000E1"/>
                </a:solidFill>
                <a:ea typeface="微软雅黑" panose="020B0503020204020204" charset="-122"/>
                <a:cs typeface="Arial" panose="020B0604020202020204" pitchFamily="34" charset="0"/>
              </a:rPr>
              <a:t>Steve is going to China to study. His friend Yang Ming is telling him about the table manners in China. Listen and number the pictures in the order you hear them.</a:t>
            </a:r>
            <a:endParaRPr lang="zh-CN" altLang="en-US" sz="2700" b="1" dirty="0">
              <a:solidFill>
                <a:srgbClr val="0000E1"/>
              </a:solidFill>
              <a:ea typeface="微软雅黑" panose="020B0503020204020204" charset="-122"/>
              <a:cs typeface="Arial" panose="020B0604020202020204" pitchFamily="34" charset="0"/>
            </a:endParaRPr>
          </a:p>
        </p:txBody>
      </p:sp>
      <p:pic>
        <p:nvPicPr>
          <p:cNvPr id="2" name="U10B1b">
            <a:hlinkClick r:id="" action="ppaction://media"/>
            <a:extLst>
              <a:ext uri="{FF2B5EF4-FFF2-40B4-BE49-F238E27FC236}">
                <a16:creationId xmlns:a16="http://schemas.microsoft.com/office/drawing/2014/main" id="{E969069B-E3DA-B93A-72B3-A16366D0A410}"/>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7256797" y="1780967"/>
            <a:ext cx="443100" cy="479978"/>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83976"/>
                                        </p:tgtEl>
                                        <p:attrNameLst>
                                          <p:attrName>style.visibility</p:attrName>
                                        </p:attrNameLst>
                                      </p:cBhvr>
                                      <p:to>
                                        <p:strVal val="visible"/>
                                      </p:to>
                                    </p:set>
                                    <p:anim calcmode="lin" valueType="num">
                                      <p:cBhvr>
                                        <p:cTn id="7" dur="1000" fill="hold"/>
                                        <p:tgtEl>
                                          <p:spTgt spid="83976"/>
                                        </p:tgtEl>
                                        <p:attrNameLst>
                                          <p:attrName>ppt_w</p:attrName>
                                        </p:attrNameLst>
                                      </p:cBhvr>
                                      <p:tavLst>
                                        <p:tav tm="0">
                                          <p:val>
                                            <p:strVal val="#ppt_w+.3"/>
                                          </p:val>
                                        </p:tav>
                                        <p:tav tm="100000">
                                          <p:val>
                                            <p:strVal val="#ppt_w"/>
                                          </p:val>
                                        </p:tav>
                                      </p:tavLst>
                                    </p:anim>
                                    <p:anim calcmode="lin" valueType="num">
                                      <p:cBhvr>
                                        <p:cTn id="8" dur="1000" fill="hold"/>
                                        <p:tgtEl>
                                          <p:spTgt spid="83976"/>
                                        </p:tgtEl>
                                        <p:attrNameLst>
                                          <p:attrName>ppt_h</p:attrName>
                                        </p:attrNameLst>
                                      </p:cBhvr>
                                      <p:tavLst>
                                        <p:tav tm="0">
                                          <p:val>
                                            <p:strVal val="#ppt_h"/>
                                          </p:val>
                                        </p:tav>
                                        <p:tav tm="100000">
                                          <p:val>
                                            <p:strVal val="#ppt_h"/>
                                          </p:val>
                                        </p:tav>
                                      </p:tavLst>
                                    </p:anim>
                                    <p:animEffect transition="in" filter="fade">
                                      <p:cBhvr>
                                        <p:cTn id="9" dur="1000"/>
                                        <p:tgtEl>
                                          <p:spTgt spid="83976"/>
                                        </p:tgtEl>
                                      </p:cBhvr>
                                    </p:animEffect>
                                  </p:childTnLst>
                                </p:cTn>
                              </p:par>
                            </p:childTnLst>
                          </p:cTn>
                        </p:par>
                      </p:childTnLst>
                    </p:cTn>
                  </p:par>
                  <p:par>
                    <p:cTn id="10" fill="hold">
                      <p:stCondLst>
                        <p:cond delay="indefinite"/>
                      </p:stCondLst>
                      <p:childTnLst>
                        <p:par>
                          <p:cTn id="11" fill="hold">
                            <p:stCondLst>
                              <p:cond delay="0"/>
                            </p:stCondLst>
                            <p:childTnLst>
                              <p:par>
                                <p:cTn id="12" presetID="23" presetClass="entr" presetSubtype="16" fill="hold" grpId="0" nodeType="clickEffect">
                                  <p:stCondLst>
                                    <p:cond delay="0"/>
                                  </p:stCondLst>
                                  <p:childTnLst>
                                    <p:set>
                                      <p:cBhvr>
                                        <p:cTn id="13" dur="1" fill="hold">
                                          <p:stCondLst>
                                            <p:cond delay="0"/>
                                          </p:stCondLst>
                                        </p:cTn>
                                        <p:tgtEl>
                                          <p:spTgt spid="83975"/>
                                        </p:tgtEl>
                                        <p:attrNameLst>
                                          <p:attrName>style.visibility</p:attrName>
                                        </p:attrNameLst>
                                      </p:cBhvr>
                                      <p:to>
                                        <p:strVal val="visible"/>
                                      </p:to>
                                    </p:set>
                                    <p:anim calcmode="lin" valueType="num">
                                      <p:cBhvr>
                                        <p:cTn id="14" dur="500" fill="hold"/>
                                        <p:tgtEl>
                                          <p:spTgt spid="83975"/>
                                        </p:tgtEl>
                                        <p:attrNameLst>
                                          <p:attrName>ppt_w</p:attrName>
                                        </p:attrNameLst>
                                      </p:cBhvr>
                                      <p:tavLst>
                                        <p:tav tm="0">
                                          <p:val>
                                            <p:fltVal val="0"/>
                                          </p:val>
                                        </p:tav>
                                        <p:tav tm="100000">
                                          <p:val>
                                            <p:strVal val="#ppt_w"/>
                                          </p:val>
                                        </p:tav>
                                      </p:tavLst>
                                    </p:anim>
                                    <p:anim calcmode="lin" valueType="num">
                                      <p:cBhvr>
                                        <p:cTn id="15" dur="500" fill="hold"/>
                                        <p:tgtEl>
                                          <p:spTgt spid="83975"/>
                                        </p:tgtEl>
                                        <p:attrNameLst>
                                          <p:attrName>ppt_h</p:attrName>
                                        </p:attrNameLst>
                                      </p:cBhvr>
                                      <p:tavLst>
                                        <p:tav tm="0">
                                          <p:val>
                                            <p:fltVal val="0"/>
                                          </p:val>
                                        </p:tav>
                                        <p:tav tm="100000">
                                          <p:val>
                                            <p:strVal val="#ppt_h"/>
                                          </p:val>
                                        </p:tav>
                                      </p:tavLst>
                                    </p:anim>
                                  </p:childTnLst>
                                </p:cTn>
                              </p:par>
                            </p:childTnLst>
                          </p:cTn>
                        </p:par>
                      </p:childTnLst>
                    </p:cTn>
                  </p:par>
                  <p:par>
                    <p:cTn id="16" fill="hold">
                      <p:stCondLst>
                        <p:cond delay="indefinite"/>
                      </p:stCondLst>
                      <p:childTnLst>
                        <p:par>
                          <p:cTn id="17" fill="hold">
                            <p:stCondLst>
                              <p:cond delay="0"/>
                            </p:stCondLst>
                            <p:childTnLst>
                              <p:par>
                                <p:cTn id="18" presetID="23" presetClass="entr" presetSubtype="16" fill="hold" grpId="0" nodeType="clickEffect">
                                  <p:stCondLst>
                                    <p:cond delay="0"/>
                                  </p:stCondLst>
                                  <p:childTnLst>
                                    <p:set>
                                      <p:cBhvr>
                                        <p:cTn id="19" dur="1" fill="hold">
                                          <p:stCondLst>
                                            <p:cond delay="0"/>
                                          </p:stCondLst>
                                        </p:cTn>
                                        <p:tgtEl>
                                          <p:spTgt spid="83977"/>
                                        </p:tgtEl>
                                        <p:attrNameLst>
                                          <p:attrName>style.visibility</p:attrName>
                                        </p:attrNameLst>
                                      </p:cBhvr>
                                      <p:to>
                                        <p:strVal val="visible"/>
                                      </p:to>
                                    </p:set>
                                    <p:anim calcmode="lin" valueType="num">
                                      <p:cBhvr>
                                        <p:cTn id="20" dur="500" fill="hold"/>
                                        <p:tgtEl>
                                          <p:spTgt spid="83977"/>
                                        </p:tgtEl>
                                        <p:attrNameLst>
                                          <p:attrName>ppt_w</p:attrName>
                                        </p:attrNameLst>
                                      </p:cBhvr>
                                      <p:tavLst>
                                        <p:tav tm="0">
                                          <p:val>
                                            <p:fltVal val="0"/>
                                          </p:val>
                                        </p:tav>
                                        <p:tav tm="100000">
                                          <p:val>
                                            <p:strVal val="#ppt_w"/>
                                          </p:val>
                                        </p:tav>
                                      </p:tavLst>
                                    </p:anim>
                                    <p:anim calcmode="lin" valueType="num">
                                      <p:cBhvr>
                                        <p:cTn id="21" dur="500" fill="hold"/>
                                        <p:tgtEl>
                                          <p:spTgt spid="8397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22" restart="whenNotActive" fill="hold" evtFilter="cancelBubble" nodeType="interactiveSeq">
                <p:stCondLst>
                  <p:cond evt="onClick" delay="0">
                    <p:tgtEl>
                      <p:spTgt spid="2"/>
                    </p:tgtEl>
                  </p:cond>
                </p:stCondLst>
                <p:endSync evt="end" delay="0">
                  <p:rtn val="all"/>
                </p:endSync>
                <p:childTnLst>
                  <p:par>
                    <p:cTn id="23" fill="hold">
                      <p:stCondLst>
                        <p:cond delay="0"/>
                      </p:stCondLst>
                      <p:childTnLst>
                        <p:par>
                          <p:cTn id="24" fill="hold">
                            <p:stCondLst>
                              <p:cond delay="0"/>
                            </p:stCondLst>
                            <p:childTnLst>
                              <p:par>
                                <p:cTn id="25" presetID="1" presetClass="mediacall" presetSubtype="0" fill="hold" nodeType="clickEffect">
                                  <p:stCondLst>
                                    <p:cond delay="0"/>
                                  </p:stCondLst>
                                  <p:childTnLst>
                                    <p:cmd type="call" cmd="playFrom(0.0)">
                                      <p:cBhvr>
                                        <p:cTn id="26" dur="56737" fill="hold"/>
                                        <p:tgtEl>
                                          <p:spTgt spid="2"/>
                                        </p:tgtEl>
                                      </p:cBhvr>
                                    </p:cmd>
                                  </p:childTnLst>
                                </p:cTn>
                              </p:par>
                            </p:childTnLst>
                          </p:cTn>
                        </p:par>
                      </p:childTnLst>
                    </p:cTn>
                  </p:par>
                </p:childTnLst>
              </p:cTn>
              <p:nextCondLst>
                <p:cond evt="onClick" delay="0">
                  <p:tgtEl>
                    <p:spTgt spid="2"/>
                  </p:tgtEl>
                </p:cond>
              </p:nextCondLst>
            </p:seq>
            <p:audio>
              <p:cMediaNode vol="80000">
                <p:cTn id="27" fill="remove" display="0">
                  <p:stCondLst>
                    <p:cond delay="indefinite"/>
                  </p:stCondLst>
                  <p:endCondLst>
                    <p:cond evt="onStopAudio" delay="0">
                      <p:tgtEl>
                        <p:sldTgt/>
                      </p:tgtEl>
                    </p:cond>
                  </p:endCondLst>
                </p:cTn>
                <p:tgtEl>
                  <p:spTgt spid="2"/>
                </p:tgtEl>
              </p:cMediaNode>
            </p:audio>
          </p:childTnLst>
        </p:cTn>
      </p:par>
    </p:tnLst>
    <p:bldLst>
      <p:bldP spid="83975" grpId="0"/>
      <p:bldP spid="83976" grpId="0"/>
      <p:bldP spid="8397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Text Box 4"/>
          <p:cNvSpPr txBox="1">
            <a:spLocks noChangeArrowheads="1"/>
          </p:cNvSpPr>
          <p:nvPr/>
        </p:nvSpPr>
        <p:spPr bwMode="auto">
          <a:xfrm>
            <a:off x="1185863" y="592138"/>
            <a:ext cx="7351712" cy="508000"/>
          </a:xfrm>
          <a:prstGeom prst="rect">
            <a:avLst/>
          </a:prstGeom>
          <a:noFill/>
          <a:ln w="9525">
            <a:noFill/>
            <a:miter lim="800000"/>
          </a:ln>
        </p:spPr>
        <p:txBody>
          <a:bodyPr>
            <a:spAutoFit/>
          </a:bodyPr>
          <a:lstStyle/>
          <a:p>
            <a:pPr>
              <a:buFont typeface="Arial" panose="020B0604020202020204" pitchFamily="34" charset="0"/>
              <a:buNone/>
            </a:pPr>
            <a:r>
              <a:rPr lang="en-US" altLang="zh-CN" sz="2700" b="1" dirty="0">
                <a:solidFill>
                  <a:srgbClr val="0000FF"/>
                </a:solidFill>
              </a:rPr>
              <a:t>Listen again. Match these sentence parts.</a:t>
            </a:r>
          </a:p>
        </p:txBody>
      </p:sp>
      <p:graphicFrame>
        <p:nvGraphicFramePr>
          <p:cNvPr id="81923" name="表格 81922"/>
          <p:cNvGraphicFramePr/>
          <p:nvPr>
            <p:extLst>
              <p:ext uri="{D42A27DB-BD31-4B8C-83A1-F6EECF244321}">
                <p14:modId xmlns:p14="http://schemas.microsoft.com/office/powerpoint/2010/main" val="1381628160"/>
              </p:ext>
            </p:extLst>
          </p:nvPr>
        </p:nvGraphicFramePr>
        <p:xfrm>
          <a:off x="492125" y="1323975"/>
          <a:ext cx="8343531" cy="3286125"/>
        </p:xfrm>
        <a:graphic>
          <a:graphicData uri="http://schemas.openxmlformats.org/drawingml/2006/table">
            <a:tbl>
              <a:tblPr/>
              <a:tblGrid>
                <a:gridCol w="3600904">
                  <a:extLst>
                    <a:ext uri="{9D8B030D-6E8A-4147-A177-3AD203B41FA5}">
                      <a16:colId xmlns:a16="http://schemas.microsoft.com/office/drawing/2014/main" val="20000"/>
                    </a:ext>
                  </a:extLst>
                </a:gridCol>
                <a:gridCol w="4742627">
                  <a:extLst>
                    <a:ext uri="{9D8B030D-6E8A-4147-A177-3AD203B41FA5}">
                      <a16:colId xmlns:a16="http://schemas.microsoft.com/office/drawing/2014/main" val="20001"/>
                    </a:ext>
                  </a:extLst>
                </a:gridCol>
              </a:tblGrid>
              <a:tr h="3286125">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l">
                        <a:buNone/>
                      </a:pPr>
                      <a:r>
                        <a:rPr lang="en-US" altLang="zh-CN" sz="2800" b="1" dirty="0">
                          <a:latin typeface="Times New Roman" panose="02020603050405020304" pitchFamily="18" charset="0"/>
                        </a:rPr>
                        <a:t>___ 1. You’re not   </a:t>
                      </a:r>
                    </a:p>
                    <a:p>
                      <a:pPr marL="0" lvl="0" indent="0" algn="l">
                        <a:buNone/>
                      </a:pPr>
                      <a:r>
                        <a:rPr lang="en-US" altLang="zh-CN" sz="2800" b="1" dirty="0">
                          <a:latin typeface="Times New Roman" panose="02020603050405020304" pitchFamily="18" charset="0"/>
                        </a:rPr>
                        <a:t>           supposed to</a:t>
                      </a:r>
                      <a:r>
                        <a:rPr lang="en-US" altLang="zh-CN" sz="2800" b="1" baseline="0" dirty="0">
                          <a:latin typeface="Times New Roman" panose="02020603050405020304" pitchFamily="18" charset="0"/>
                        </a:rPr>
                        <a:t> ...</a:t>
                      </a:r>
                      <a:endParaRPr lang="en-US" altLang="zh-CN" sz="2800" b="1" dirty="0">
                        <a:latin typeface="Times New Roman" panose="02020603050405020304" pitchFamily="18" charset="0"/>
                      </a:endParaRPr>
                    </a:p>
                    <a:p>
                      <a:pPr marL="0" lvl="0" indent="0" algn="l">
                        <a:buNone/>
                      </a:pPr>
                      <a:r>
                        <a:rPr lang="en-US" altLang="zh-CN" sz="2800" b="1" dirty="0">
                          <a:latin typeface="Times New Roman" panose="02020603050405020304" pitchFamily="18" charset="0"/>
                        </a:rPr>
                        <a:t>___ 2. It’s impolite  </a:t>
                      </a:r>
                    </a:p>
                    <a:p>
                      <a:pPr marL="0" lvl="0" indent="0" algn="l">
                        <a:buNone/>
                      </a:pPr>
                      <a:r>
                        <a:rPr lang="en-US" altLang="zh-CN" sz="2800" b="1" u="none" kern="1200" baseline="0" dirty="0">
                          <a:solidFill>
                            <a:schemeClr val="tx1"/>
                          </a:solidFill>
                          <a:latin typeface="Times New Roman" panose="02020603050405020304" pitchFamily="18" charset="0"/>
                          <a:ea typeface="宋体" panose="02010600030101010101" pitchFamily="2" charset="-122"/>
                          <a:cs typeface="+mn-cs"/>
                        </a:rPr>
                        <a:t>           to ... </a:t>
                      </a:r>
                    </a:p>
                    <a:p>
                      <a:pPr marL="0" lvl="0" indent="0" algn="l">
                        <a:buNone/>
                      </a:pPr>
                      <a:r>
                        <a:rPr lang="en-US" altLang="zh-CN" sz="2800" b="1" dirty="0">
                          <a:latin typeface="Times New Roman" panose="02020603050405020304" pitchFamily="18" charset="0"/>
                        </a:rPr>
                        <a:t>___ 3. You</a:t>
                      </a:r>
                      <a:r>
                        <a:rPr lang="en-US" altLang="zh-CN" sz="2800" b="1" baseline="0" dirty="0">
                          <a:latin typeface="Times New Roman" panose="02020603050405020304" pitchFamily="18" charset="0"/>
                        </a:rPr>
                        <a:t> </a:t>
                      </a:r>
                      <a:r>
                        <a:rPr lang="en-US" altLang="zh-CN" sz="2800" b="1" dirty="0">
                          <a:latin typeface="Times New Roman" panose="02020603050405020304" pitchFamily="18" charset="0"/>
                        </a:rPr>
                        <a:t>shouldn’t</a:t>
                      </a:r>
                      <a:r>
                        <a:rPr lang="en-US" altLang="zh-CN" sz="2800" b="1" baseline="0" dirty="0">
                          <a:latin typeface="Times New Roman" panose="02020603050405020304" pitchFamily="18" charset="0"/>
                        </a:rPr>
                        <a:t> ...</a:t>
                      </a:r>
                      <a:endParaRPr lang="en-US" altLang="zh-CN" sz="2800" b="1" dirty="0">
                        <a:latin typeface="Times New Roman" panose="02020603050405020304" pitchFamily="18" charset="0"/>
                      </a:endParaRPr>
                    </a:p>
                  </a:txBody>
                  <a:tcPr marL="68580" marR="68580" marT="34290" marB="34290" anchor="ct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533400" lvl="0" indent="-533400">
                        <a:buNone/>
                      </a:pPr>
                      <a:r>
                        <a:rPr lang="en-US" altLang="zh-CN" sz="2800" b="1" dirty="0">
                          <a:solidFill>
                            <a:srgbClr val="002060"/>
                          </a:solidFill>
                          <a:latin typeface="Times New Roman" panose="02020603050405020304" pitchFamily="18" charset="0"/>
                        </a:rPr>
                        <a:t>a. stick your chopsticks </a:t>
                      </a:r>
                    </a:p>
                    <a:p>
                      <a:pPr marL="533400" lvl="0" indent="-533400">
                        <a:buNone/>
                      </a:pPr>
                      <a:r>
                        <a:rPr lang="en-US" altLang="zh-CN" sz="2800" b="1" baseline="0" dirty="0">
                          <a:solidFill>
                            <a:srgbClr val="002060"/>
                          </a:solidFill>
                          <a:latin typeface="Times New Roman" panose="02020603050405020304" pitchFamily="18" charset="0"/>
                        </a:rPr>
                        <a:t>    </a:t>
                      </a:r>
                      <a:r>
                        <a:rPr lang="en-US" altLang="zh-CN" sz="2800" b="1" dirty="0">
                          <a:solidFill>
                            <a:srgbClr val="002060"/>
                          </a:solidFill>
                          <a:latin typeface="Times New Roman" panose="02020603050405020304" pitchFamily="18" charset="0"/>
                        </a:rPr>
                        <a:t>into your food.</a:t>
                      </a:r>
                    </a:p>
                    <a:p>
                      <a:pPr marL="533400" lvl="0" indent="-533400">
                        <a:buNone/>
                      </a:pPr>
                      <a:r>
                        <a:rPr lang="en-US" altLang="zh-CN" sz="2800" b="1" dirty="0">
                          <a:solidFill>
                            <a:srgbClr val="002060"/>
                          </a:solidFill>
                          <a:latin typeface="Times New Roman" panose="02020603050405020304" pitchFamily="18" charset="0"/>
                        </a:rPr>
                        <a:t>b. point at anyone with your </a:t>
                      </a:r>
                    </a:p>
                    <a:p>
                      <a:pPr marL="533400" lvl="0" indent="-533400">
                        <a:buNone/>
                      </a:pPr>
                      <a:r>
                        <a:rPr lang="en-US" altLang="zh-CN" sz="2800" b="1" baseline="0" dirty="0">
                          <a:solidFill>
                            <a:srgbClr val="002060"/>
                          </a:solidFill>
                          <a:latin typeface="Times New Roman" panose="02020603050405020304" pitchFamily="18" charset="0"/>
                        </a:rPr>
                        <a:t>    </a:t>
                      </a:r>
                      <a:r>
                        <a:rPr lang="en-US" altLang="zh-CN" sz="2800" b="1" dirty="0">
                          <a:solidFill>
                            <a:srgbClr val="002060"/>
                          </a:solidFill>
                          <a:latin typeface="Times New Roman" panose="02020603050405020304" pitchFamily="18" charset="0"/>
                        </a:rPr>
                        <a:t>chopsticks.</a:t>
                      </a:r>
                    </a:p>
                    <a:p>
                      <a:pPr marL="533400" lvl="0" indent="-533400">
                        <a:buNone/>
                      </a:pPr>
                      <a:r>
                        <a:rPr lang="en-US" altLang="zh-CN" sz="2800" b="1" dirty="0">
                          <a:solidFill>
                            <a:srgbClr val="002060"/>
                          </a:solidFill>
                          <a:latin typeface="Times New Roman" panose="02020603050405020304" pitchFamily="18" charset="0"/>
                        </a:rPr>
                        <a:t>c. start eating first if there</a:t>
                      </a:r>
                    </a:p>
                    <a:p>
                      <a:pPr marL="533400" lvl="0" indent="-533400">
                        <a:buNone/>
                      </a:pPr>
                      <a:r>
                        <a:rPr lang="en-US" altLang="zh-CN" sz="2800" b="1" baseline="0" dirty="0">
                          <a:solidFill>
                            <a:srgbClr val="002060"/>
                          </a:solidFill>
                          <a:latin typeface="Times New Roman" panose="02020603050405020304" pitchFamily="18" charset="0"/>
                        </a:rPr>
                        <a:t>    </a:t>
                      </a:r>
                      <a:r>
                        <a:rPr lang="en-US" altLang="zh-CN" sz="2800" b="1" dirty="0">
                          <a:solidFill>
                            <a:srgbClr val="002060"/>
                          </a:solidFill>
                          <a:latin typeface="Times New Roman" panose="02020603050405020304" pitchFamily="18" charset="0"/>
                        </a:rPr>
                        <a:t>are older people at the table.</a:t>
                      </a:r>
                    </a:p>
                  </a:txBody>
                  <a:tcPr marL="68580" marR="68580" marT="34290" marB="34290">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bl>
          </a:graphicData>
        </a:graphic>
      </p:graphicFrame>
      <p:sp>
        <p:nvSpPr>
          <p:cNvPr id="81931" name="矩形 81930"/>
          <p:cNvSpPr>
            <a:spLocks noChangeArrowheads="1"/>
          </p:cNvSpPr>
          <p:nvPr/>
        </p:nvSpPr>
        <p:spPr bwMode="auto">
          <a:xfrm>
            <a:off x="582613" y="2651125"/>
            <a:ext cx="412750" cy="585788"/>
          </a:xfrm>
          <a:prstGeom prst="rect">
            <a:avLst/>
          </a:prstGeom>
          <a:noFill/>
          <a:ln w="9525">
            <a:noFill/>
            <a:miter lim="800000"/>
          </a:ln>
        </p:spPr>
        <p:txBody>
          <a:bodyPr wrap="none">
            <a:spAutoFit/>
          </a:bodyPr>
          <a:lstStyle/>
          <a:p>
            <a:pPr>
              <a:buFont typeface="Arial" panose="020B0604020202020204" pitchFamily="34" charset="0"/>
              <a:buNone/>
            </a:pPr>
            <a:r>
              <a:rPr lang="en-US" altLang="zh-CN" sz="3200" b="1">
                <a:solidFill>
                  <a:srgbClr val="FF0000"/>
                </a:solidFill>
                <a:latin typeface="Comic Sans MS" panose="030F0702030302020204" pitchFamily="66" charset="0"/>
                <a:ea typeface="微软雅黑" panose="020B0503020204020204" charset="-122"/>
              </a:rPr>
              <a:t>a</a:t>
            </a:r>
          </a:p>
        </p:txBody>
      </p:sp>
      <p:sp>
        <p:nvSpPr>
          <p:cNvPr id="81932" name="矩形 81931"/>
          <p:cNvSpPr>
            <a:spLocks noChangeArrowheads="1"/>
          </p:cNvSpPr>
          <p:nvPr/>
        </p:nvSpPr>
        <p:spPr bwMode="auto">
          <a:xfrm>
            <a:off x="571500" y="1684338"/>
            <a:ext cx="411163" cy="584200"/>
          </a:xfrm>
          <a:prstGeom prst="rect">
            <a:avLst/>
          </a:prstGeom>
          <a:noFill/>
          <a:ln w="9525">
            <a:noFill/>
            <a:miter lim="800000"/>
          </a:ln>
        </p:spPr>
        <p:txBody>
          <a:bodyPr wrap="none">
            <a:spAutoFit/>
          </a:bodyPr>
          <a:lstStyle/>
          <a:p>
            <a:pPr>
              <a:buFont typeface="Arial" panose="020B0604020202020204" pitchFamily="34" charset="0"/>
              <a:buNone/>
            </a:pPr>
            <a:r>
              <a:rPr lang="en-US" altLang="zh-CN" sz="3200" b="1" dirty="0">
                <a:solidFill>
                  <a:srgbClr val="FF0000"/>
                </a:solidFill>
                <a:latin typeface="Comic Sans MS" panose="030F0702030302020204" pitchFamily="66" charset="0"/>
                <a:ea typeface="微软雅黑" panose="020B0503020204020204" charset="-122"/>
              </a:rPr>
              <a:t>c</a:t>
            </a:r>
          </a:p>
        </p:txBody>
      </p:sp>
      <p:sp>
        <p:nvSpPr>
          <p:cNvPr id="81933" name="矩形 81932"/>
          <p:cNvSpPr>
            <a:spLocks noChangeArrowheads="1"/>
          </p:cNvSpPr>
          <p:nvPr/>
        </p:nvSpPr>
        <p:spPr bwMode="auto">
          <a:xfrm>
            <a:off x="582613" y="3719513"/>
            <a:ext cx="434975" cy="584200"/>
          </a:xfrm>
          <a:prstGeom prst="rect">
            <a:avLst/>
          </a:prstGeom>
          <a:noFill/>
          <a:ln w="9525">
            <a:noFill/>
            <a:miter lim="800000"/>
          </a:ln>
        </p:spPr>
        <p:txBody>
          <a:bodyPr wrap="none">
            <a:spAutoFit/>
          </a:bodyPr>
          <a:lstStyle/>
          <a:p>
            <a:pPr>
              <a:buFont typeface="Arial" panose="020B0604020202020204" pitchFamily="34" charset="0"/>
              <a:buNone/>
            </a:pPr>
            <a:r>
              <a:rPr lang="en-US" altLang="zh-CN" sz="3200" b="1">
                <a:solidFill>
                  <a:srgbClr val="FF0000"/>
                </a:solidFill>
                <a:latin typeface="Comic Sans MS" panose="030F0702030302020204" pitchFamily="66" charset="0"/>
                <a:ea typeface="微软雅黑" panose="020B0503020204020204" charset="-122"/>
              </a:rPr>
              <a:t>b</a:t>
            </a:r>
          </a:p>
        </p:txBody>
      </p:sp>
      <p:sp>
        <p:nvSpPr>
          <p:cNvPr id="9" name="单圆角矩形 8"/>
          <p:cNvSpPr/>
          <p:nvPr/>
        </p:nvSpPr>
        <p:spPr>
          <a:xfrm>
            <a:off x="468313" y="612775"/>
            <a:ext cx="552450" cy="479425"/>
          </a:xfrm>
          <a:prstGeom prst="round1Rect">
            <a:avLst/>
          </a:prstGeom>
          <a:solidFill>
            <a:srgbClr val="C00000"/>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defPPr>
              <a:defRPr lang="zh-CN"/>
            </a:defPPr>
            <a:lvl1pPr algn="l" rtl="0" fontAlgn="base">
              <a:spcBef>
                <a:spcPct val="0"/>
              </a:spcBef>
              <a:spcAft>
                <a:spcPct val="0"/>
              </a:spcAft>
              <a:buFont typeface="Arial" panose="020B0604020202020204" pitchFamily="34" charset="0"/>
              <a:defRPr sz="3600" b="1"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sz="3600" b="1"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sz="3600" b="1"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sz="3600" b="1"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sz="3600" b="1" kern="1200">
                <a:solidFill>
                  <a:schemeClr val="lt1"/>
                </a:solidFill>
                <a:latin typeface="+mn-lt"/>
                <a:ea typeface="+mn-ea"/>
                <a:cs typeface="+mn-cs"/>
              </a:defRPr>
            </a:lvl5pPr>
            <a:lvl6pPr marL="2286000" algn="l" defTabSz="914400" rtl="0" eaLnBrk="1" latinLnBrk="0" hangingPunct="1">
              <a:defRPr sz="3600" b="1" kern="1200">
                <a:solidFill>
                  <a:schemeClr val="lt1"/>
                </a:solidFill>
                <a:latin typeface="+mn-lt"/>
                <a:ea typeface="+mn-ea"/>
                <a:cs typeface="+mn-cs"/>
              </a:defRPr>
            </a:lvl6pPr>
            <a:lvl7pPr marL="2743200" algn="l" defTabSz="914400" rtl="0" eaLnBrk="1" latinLnBrk="0" hangingPunct="1">
              <a:defRPr sz="3600" b="1" kern="1200">
                <a:solidFill>
                  <a:schemeClr val="lt1"/>
                </a:solidFill>
                <a:latin typeface="+mn-lt"/>
                <a:ea typeface="+mn-ea"/>
                <a:cs typeface="+mn-cs"/>
              </a:defRPr>
            </a:lvl7pPr>
            <a:lvl8pPr marL="3200400" algn="l" defTabSz="914400" rtl="0" eaLnBrk="1" latinLnBrk="0" hangingPunct="1">
              <a:defRPr sz="3600" b="1" kern="1200">
                <a:solidFill>
                  <a:schemeClr val="lt1"/>
                </a:solidFill>
                <a:latin typeface="+mn-lt"/>
                <a:ea typeface="+mn-ea"/>
                <a:cs typeface="+mn-cs"/>
              </a:defRPr>
            </a:lvl8pPr>
            <a:lvl9pPr marL="3657600" algn="l" defTabSz="914400" rtl="0" eaLnBrk="1" latinLnBrk="0" hangingPunct="1">
              <a:defRPr sz="3600" b="1" kern="1200">
                <a:solidFill>
                  <a:schemeClr val="lt1"/>
                </a:solidFill>
                <a:latin typeface="+mn-lt"/>
                <a:ea typeface="+mn-ea"/>
                <a:cs typeface="+mn-cs"/>
              </a:defRPr>
            </a:lvl9pPr>
          </a:lstStyle>
          <a:p>
            <a:pPr algn="ctr">
              <a:lnSpc>
                <a:spcPct val="125000"/>
              </a:lnSpc>
              <a:defRPr/>
            </a:pPr>
            <a:r>
              <a:rPr kumimoji="1" lang="en-US" altLang="zh-CN" sz="2800" dirty="0"/>
              <a:t>1c    </a:t>
            </a:r>
            <a:endParaRPr kumimoji="1" lang="zh-CN" altLang="en-US" sz="2800" dirty="0"/>
          </a:p>
        </p:txBody>
      </p:sp>
      <p:pic>
        <p:nvPicPr>
          <p:cNvPr id="2" name="U10B1b">
            <a:hlinkClick r:id="" action="ppaction://media"/>
            <a:extLst>
              <a:ext uri="{FF2B5EF4-FFF2-40B4-BE49-F238E27FC236}">
                <a16:creationId xmlns:a16="http://schemas.microsoft.com/office/drawing/2014/main" id="{98B19F75-689E-A927-3017-DF8E77BBC69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104897" y="712836"/>
            <a:ext cx="468969" cy="508000"/>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1932"/>
                                        </p:tgtEl>
                                        <p:attrNameLst>
                                          <p:attrName>style.visibility</p:attrName>
                                        </p:attrNameLst>
                                      </p:cBhvr>
                                      <p:to>
                                        <p:strVal val="visible"/>
                                      </p:to>
                                    </p:set>
                                    <p:animEffect transition="in" filter="blinds(horizontal)">
                                      <p:cBhvr>
                                        <p:cTn id="7" dur="500"/>
                                        <p:tgtEl>
                                          <p:spTgt spid="8193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1931"/>
                                        </p:tgtEl>
                                        <p:attrNameLst>
                                          <p:attrName>style.visibility</p:attrName>
                                        </p:attrNameLst>
                                      </p:cBhvr>
                                      <p:to>
                                        <p:strVal val="visible"/>
                                      </p:to>
                                    </p:set>
                                    <p:animEffect transition="in" filter="blinds(horizontal)">
                                      <p:cBhvr>
                                        <p:cTn id="12" dur="500"/>
                                        <p:tgtEl>
                                          <p:spTgt spid="8193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1933"/>
                                        </p:tgtEl>
                                        <p:attrNameLst>
                                          <p:attrName>style.visibility</p:attrName>
                                        </p:attrNameLst>
                                      </p:cBhvr>
                                      <p:to>
                                        <p:strVal val="visible"/>
                                      </p:to>
                                    </p:set>
                                    <p:animEffect transition="in" filter="blinds(horizontal)">
                                      <p:cBhvr>
                                        <p:cTn id="17" dur="500"/>
                                        <p:tgtEl>
                                          <p:spTgt spid="81933"/>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8" restart="whenNotActive" fill="hold" evtFilter="cancelBubble" nodeType="interactiveSeq">
                <p:stCondLst>
                  <p:cond evt="onClick" delay="0">
                    <p:tgtEl>
                      <p:spTgt spid="2"/>
                    </p:tgtEl>
                  </p:cond>
                </p:stCondLst>
                <p:endSync evt="end" delay="0">
                  <p:rtn val="all"/>
                </p:endSync>
                <p:childTnLst>
                  <p:par>
                    <p:cTn id="19" fill="hold">
                      <p:stCondLst>
                        <p:cond delay="0"/>
                      </p:stCondLst>
                      <p:childTnLst>
                        <p:par>
                          <p:cTn id="20" fill="hold">
                            <p:stCondLst>
                              <p:cond delay="0"/>
                            </p:stCondLst>
                            <p:childTnLst>
                              <p:par>
                                <p:cTn id="21" presetID="1" presetClass="mediacall" presetSubtype="0" fill="hold" nodeType="clickEffect">
                                  <p:stCondLst>
                                    <p:cond delay="0"/>
                                  </p:stCondLst>
                                  <p:childTnLst>
                                    <p:cmd type="call" cmd="playFrom(0.0)">
                                      <p:cBhvr>
                                        <p:cTn id="22" dur="56737" fill="hold"/>
                                        <p:tgtEl>
                                          <p:spTgt spid="2"/>
                                        </p:tgtEl>
                                      </p:cBhvr>
                                    </p:cmd>
                                  </p:childTnLst>
                                </p:cTn>
                              </p:par>
                            </p:childTnLst>
                          </p:cTn>
                        </p:par>
                      </p:childTnLst>
                    </p:cTn>
                  </p:par>
                </p:childTnLst>
              </p:cTn>
              <p:nextCondLst>
                <p:cond evt="onClick" delay="0">
                  <p:tgtEl>
                    <p:spTgt spid="2"/>
                  </p:tgtEl>
                </p:cond>
              </p:nextCondLst>
            </p:seq>
            <p:audio>
              <p:cMediaNode vol="80000">
                <p:cTn id="23" fill="remove" display="0">
                  <p:stCondLst>
                    <p:cond delay="indefinite"/>
                  </p:stCondLst>
                  <p:endCondLst>
                    <p:cond evt="onStopAudio" delay="0">
                      <p:tgtEl>
                        <p:sldTgt/>
                      </p:tgtEl>
                    </p:cond>
                  </p:endCondLst>
                </p:cTn>
                <p:tgtEl>
                  <p:spTgt spid="2"/>
                </p:tgtEl>
              </p:cMediaNode>
            </p:audio>
          </p:childTnLst>
        </p:cTn>
      </p:par>
    </p:tnLst>
    <p:bldLst>
      <p:bldP spid="81931" grpId="0"/>
      <p:bldP spid="81932" grpId="0"/>
      <p:bldP spid="8193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84530" y="2186940"/>
            <a:ext cx="7071360" cy="1383665"/>
          </a:xfrm>
          <a:prstGeom prst="rect">
            <a:avLst/>
          </a:prstGeom>
          <a:noFill/>
        </p:spPr>
        <p:txBody>
          <a:bodyPr wrap="square" rtlCol="0" anchor="t">
            <a:spAutoFit/>
          </a:bodyPr>
          <a:lstStyle/>
          <a:p>
            <a:pPr marL="533400" lvl="0" indent="-533400">
              <a:buNone/>
            </a:pPr>
            <a:r>
              <a:rPr lang="en-US" altLang="zh-CN" sz="2800" b="1" dirty="0">
                <a:solidFill>
                  <a:srgbClr val="FF0000"/>
                </a:solidFill>
                <a:latin typeface="Times New Roman" panose="02020603050405020304" pitchFamily="18" charset="0"/>
                <a:sym typeface="+mn-ea"/>
              </a:rPr>
              <a:t>2.It’s impolite to stick your chopsticks  into your food.</a:t>
            </a:r>
            <a:endParaRPr lang="en-US" altLang="zh-CN" sz="2800" b="1" dirty="0">
              <a:solidFill>
                <a:srgbClr val="FF0000"/>
              </a:solidFill>
              <a:latin typeface="Times New Roman" panose="02020603050405020304" pitchFamily="18" charset="0"/>
            </a:endParaRPr>
          </a:p>
          <a:p>
            <a:pPr marL="0" lvl="0" indent="0" algn="l">
              <a:buNone/>
            </a:pPr>
            <a:endParaRPr lang="en-US" altLang="zh-CN" sz="2800" b="1" dirty="0">
              <a:solidFill>
                <a:srgbClr val="FF0000"/>
              </a:solidFill>
              <a:latin typeface="Times New Roman" panose="02020603050405020304" pitchFamily="18" charset="0"/>
            </a:endParaRPr>
          </a:p>
        </p:txBody>
      </p:sp>
      <p:sp>
        <p:nvSpPr>
          <p:cNvPr id="3" name="文本框 2"/>
          <p:cNvSpPr txBox="1"/>
          <p:nvPr/>
        </p:nvSpPr>
        <p:spPr>
          <a:xfrm>
            <a:off x="647700" y="3349625"/>
            <a:ext cx="6489700" cy="1229995"/>
          </a:xfrm>
          <a:prstGeom prst="rect">
            <a:avLst/>
          </a:prstGeom>
          <a:noFill/>
        </p:spPr>
        <p:txBody>
          <a:bodyPr wrap="square" rtlCol="0" anchor="t">
            <a:spAutoFit/>
          </a:bodyPr>
          <a:lstStyle/>
          <a:p>
            <a:pPr marL="533400" lvl="0" indent="-533400">
              <a:buNone/>
            </a:pPr>
            <a:r>
              <a:rPr lang="en-US" altLang="zh-CN" sz="2800" b="1" dirty="0">
                <a:ln/>
                <a:solidFill>
                  <a:schemeClr val="accent1"/>
                </a:solidFill>
                <a:latin typeface="Times New Roman" panose="02020603050405020304" pitchFamily="18" charset="0"/>
                <a:sym typeface="+mn-ea"/>
              </a:rPr>
              <a:t>3.You shouldn’t  point at anyone with your chopsticks.</a:t>
            </a:r>
            <a:endParaRPr lang="en-US" altLang="zh-CN" sz="2800" b="1" dirty="0">
              <a:ln/>
              <a:solidFill>
                <a:schemeClr val="accent1"/>
              </a:solidFill>
              <a:latin typeface="Times New Roman" panose="02020603050405020304" pitchFamily="18" charset="0"/>
            </a:endParaRPr>
          </a:p>
          <a:p>
            <a:r>
              <a:rPr lang="en-US" altLang="zh-CN" b="1" dirty="0">
                <a:latin typeface="Times New Roman" panose="02020603050405020304" pitchFamily="18" charset="0"/>
                <a:sym typeface="+mn-ea"/>
              </a:rPr>
              <a:t> </a:t>
            </a:r>
            <a:endParaRPr lang="zh-CN" altLang="en-US" dirty="0"/>
          </a:p>
        </p:txBody>
      </p:sp>
      <p:sp>
        <p:nvSpPr>
          <p:cNvPr id="4" name="文本框 3"/>
          <p:cNvSpPr txBox="1"/>
          <p:nvPr/>
        </p:nvSpPr>
        <p:spPr>
          <a:xfrm>
            <a:off x="570698" y="1101992"/>
            <a:ext cx="7656830" cy="953135"/>
          </a:xfrm>
          <a:prstGeom prst="rect">
            <a:avLst/>
          </a:prstGeom>
          <a:noFill/>
          <a:ln>
            <a:noFill/>
          </a:ln>
        </p:spPr>
        <p:txBody>
          <a:bodyPr wrap="square" rtlCol="0" anchor="t">
            <a:spAutoFit/>
          </a:bodyPr>
          <a:lstStyle/>
          <a:p>
            <a:pPr marL="533400" indent="-533400"/>
            <a:r>
              <a:rPr lang="en-US" altLang="zh-CN" sz="2800" b="1" dirty="0">
                <a:ln/>
                <a:latin typeface="Times New Roman" panose="02020603050405020304" pitchFamily="18" charset="0"/>
                <a:sym typeface="+mn-ea"/>
              </a:rPr>
              <a:t>1. You aren’t supposed to start eating first if there are older people at the table.  </a:t>
            </a:r>
          </a:p>
        </p:txBody>
      </p:sp>
      <p:sp>
        <p:nvSpPr>
          <p:cNvPr id="56323" name="WordArt 4"/>
          <p:cNvSpPr>
            <a:spLocks noTextEdit="1"/>
          </p:cNvSpPr>
          <p:nvPr/>
        </p:nvSpPr>
        <p:spPr>
          <a:xfrm>
            <a:off x="3150870" y="316731"/>
            <a:ext cx="2331720" cy="749935"/>
          </a:xfrm>
          <a:solidFill>
            <a:srgbClr val="33CCFF"/>
          </a:solidFill>
          <a:ln w="12700">
            <a:solidFill>
              <a:srgbClr val="000099"/>
            </a:solidFill>
            <a:miter lim="800000"/>
          </a:ln>
          <a:effectLst>
            <a:outerShdw dist="125724" dir="18900000" algn="ctr">
              <a:srgbClr val="000099"/>
            </a:outerShdw>
          </a:effectLst>
        </p:spPr>
        <p:txBody>
          <a:bodyPr wrap="none" fromWordArt="1">
            <a:prstTxWarp prst="textDoubleWave1">
              <a:avLst>
                <a:gd name="adj1" fmla="val 6500"/>
                <a:gd name="adj2" fmla="val 0"/>
              </a:avLst>
            </a:prstTxWarp>
            <a:noAutofit/>
          </a:bodyPr>
          <a:lstStyle/>
          <a:p>
            <a:pPr algn="ctr"/>
            <a:r>
              <a:rPr lang="en-US" sz="2700" b="1" kern="10" spc="-360" dirty="0">
                <a:ln w="12700">
                  <a:solidFill>
                    <a:srgbClr val="000099"/>
                  </a:solidFill>
                </a:ln>
                <a:solidFill>
                  <a:srgbClr val="33CCFF"/>
                </a:solidFill>
                <a:effectLst>
                  <a:outerShdw dist="125724" dir="18900000" algn="ctr">
                    <a:srgbClr val="000099"/>
                  </a:outerShdw>
                </a:effectLst>
                <a:latin typeface="Comic Sans MS" panose="030F0702030302020204" pitchFamily="66" charset="0"/>
              </a:rPr>
              <a:t>Read </a:t>
            </a:r>
          </a:p>
        </p:txBody>
      </p:sp>
    </p:spTree>
  </p:cSld>
  <p:clrMapOvr>
    <a:masterClrMapping/>
  </p:clrMapOvr>
  <p:transition spd="slow">
    <p:random/>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87043"/>
          <p:cNvSpPr>
            <a:spLocks noTextEdit="1"/>
          </p:cNvSpPr>
          <p:nvPr/>
        </p:nvSpPr>
        <p:spPr>
          <a:xfrm>
            <a:off x="426886" y="487753"/>
            <a:ext cx="3387075" cy="695252"/>
          </a:xfrm>
          <a:prstGeom prst="rect">
            <a:avLst/>
          </a:prstGeom>
        </p:spPr>
        <p:txBody>
          <a:bodyPr wrap="none" lIns="68580" tIns="34290" rIns="68580" bIns="34290" fromWordArt="1">
            <a:scene3d>
              <a:camera prst="orthographicFront"/>
              <a:lightRig rig="threePt" dir="t"/>
            </a:scene3d>
          </a:bodyPr>
          <a:lstStyle/>
          <a:p>
            <a:pPr marL="514350" indent="-514350" fontAlgn="auto">
              <a:lnSpc>
                <a:spcPct val="125000"/>
              </a:lnSpc>
              <a:spcBef>
                <a:spcPts val="0"/>
              </a:spcBef>
              <a:spcAft>
                <a:spcPts val="0"/>
              </a:spcAft>
              <a:buFont typeface="Wingdings" panose="05000000000000000000" pitchFamily="2" charset="2"/>
              <a:buChar char="Ø"/>
              <a:defRPr/>
            </a:pPr>
            <a:r>
              <a:rPr lang="en-US" altLang="zh-CN" sz="3200" b="1" noProof="1">
                <a:ln w="12700" cap="flat" cmpd="sng">
                  <a:noFill/>
                  <a:prstDash val="solid"/>
                  <a:round/>
                  <a:headEnd type="none" w="med" len="med"/>
                  <a:tailEnd type="none" w="med" len="med"/>
                </a:ln>
                <a:solidFill>
                  <a:srgbClr val="C00000"/>
                </a:solidFill>
                <a:effectLst>
                  <a:outerShdw blurRad="50800" dist="38100" dir="2700000" algn="tl" rotWithShape="0">
                    <a:prstClr val="black">
                      <a:alpha val="40000"/>
                    </a:prstClr>
                  </a:outerShdw>
                </a:effectLst>
                <a:latin typeface="Comic Sans MS" panose="030F0702030302020204" pitchFamily="66" charset="0"/>
                <a:ea typeface="Comic Sans MS" panose="030F0702030302020204" pitchFamily="66" charset="0"/>
                <a:sym typeface="+mn-ea"/>
              </a:rPr>
              <a:t>Objectives</a:t>
            </a:r>
            <a:endParaRPr lang="zh-CN" altLang="en-US" sz="3200" b="1" noProof="1">
              <a:ln w="12700" cap="flat" cmpd="sng">
                <a:noFill/>
                <a:prstDash val="solid"/>
                <a:round/>
                <a:headEnd type="none" w="med" len="med"/>
                <a:tailEnd type="none" w="med" len="med"/>
              </a:ln>
              <a:solidFill>
                <a:srgbClr val="C00000"/>
              </a:solidFill>
              <a:effectLst>
                <a:outerShdw blurRad="50800" dist="38100" dir="2700000" algn="tl" rotWithShape="0">
                  <a:prstClr val="black">
                    <a:alpha val="40000"/>
                  </a:prstClr>
                </a:outerShdw>
              </a:effectLst>
              <a:latin typeface="Comic Sans MS" panose="030F0702030302020204" pitchFamily="66" charset="0"/>
              <a:ea typeface="Comic Sans MS" panose="030F0702030302020204" pitchFamily="66" charset="0"/>
              <a:sym typeface="+mn-ea"/>
            </a:endParaRPr>
          </a:p>
        </p:txBody>
      </p:sp>
      <p:sp>
        <p:nvSpPr>
          <p:cNvPr id="2" name="矩形 1"/>
          <p:cNvSpPr/>
          <p:nvPr/>
        </p:nvSpPr>
        <p:spPr>
          <a:xfrm>
            <a:off x="983816" y="1299845"/>
            <a:ext cx="7139907" cy="3322955"/>
          </a:xfrm>
          <a:prstGeom prst="rect">
            <a:avLst/>
          </a:prstGeom>
          <a:ln w="38100">
            <a:solidFill>
              <a:schemeClr val="accent5"/>
            </a:solidFill>
          </a:ln>
        </p:spPr>
        <p:txBody>
          <a:bodyPr wrap="square">
            <a:spAutoFit/>
          </a:bodyPr>
          <a:lstStyle/>
          <a:p>
            <a:pPr marL="457200" indent="-457200" fontAlgn="auto">
              <a:lnSpc>
                <a:spcPct val="150000"/>
              </a:lnSpc>
              <a:spcBef>
                <a:spcPts val="0"/>
              </a:spcBef>
              <a:spcAft>
                <a:spcPts val="0"/>
              </a:spcAft>
              <a:buClr>
                <a:schemeClr val="accent5"/>
              </a:buClr>
              <a:buFont typeface="Wingdings" panose="05000000000000000000" pitchFamily="2" charset="2"/>
              <a:buChar char="u"/>
              <a:defRPr/>
            </a:pPr>
            <a:r>
              <a:rPr lang="en-US" altLang="zh-CN" sz="2800" b="1" dirty="0">
                <a:solidFill>
                  <a:srgbClr val="002060"/>
                </a:solidFill>
                <a:latin typeface="Comic Sans MS" panose="030F0702030302020204" pitchFamily="66" charset="0"/>
                <a:ea typeface="+mn-ea"/>
              </a:rPr>
              <a:t>To listen to 1b and 1c.</a:t>
            </a:r>
          </a:p>
          <a:p>
            <a:pPr marL="457200" indent="-457200" fontAlgn="auto">
              <a:lnSpc>
                <a:spcPct val="150000"/>
              </a:lnSpc>
              <a:spcBef>
                <a:spcPts val="0"/>
              </a:spcBef>
              <a:spcAft>
                <a:spcPts val="0"/>
              </a:spcAft>
              <a:buClr>
                <a:schemeClr val="accent5"/>
              </a:buClr>
              <a:buFont typeface="Wingdings" panose="05000000000000000000" pitchFamily="2" charset="2"/>
              <a:buChar char="u"/>
              <a:defRPr/>
            </a:pPr>
            <a:r>
              <a:rPr lang="en-US" altLang="zh-CN" sz="2800" b="1" dirty="0">
                <a:solidFill>
                  <a:srgbClr val="002060"/>
                </a:solidFill>
                <a:latin typeface="Comic Sans MS" panose="030F0702030302020204" pitchFamily="66" charset="0"/>
                <a:ea typeface="+mn-ea"/>
              </a:rPr>
              <a:t>To speak how you are supposed to behave at dinner tables in different countries.</a:t>
            </a:r>
          </a:p>
          <a:p>
            <a:pPr marL="457200" indent="-457200" fontAlgn="auto">
              <a:lnSpc>
                <a:spcPct val="150000"/>
              </a:lnSpc>
              <a:spcBef>
                <a:spcPts val="0"/>
              </a:spcBef>
              <a:spcAft>
                <a:spcPts val="0"/>
              </a:spcAft>
              <a:buClr>
                <a:schemeClr val="accent5"/>
              </a:buClr>
              <a:buFont typeface="Wingdings" panose="05000000000000000000" pitchFamily="2" charset="2"/>
              <a:buChar char="u"/>
              <a:defRPr/>
            </a:pPr>
            <a:r>
              <a:rPr lang="en-US" altLang="zh-CN" sz="2800" b="1" dirty="0">
                <a:solidFill>
                  <a:srgbClr val="002060"/>
                </a:solidFill>
                <a:latin typeface="Comic Sans MS" panose="030F0702030302020204" pitchFamily="66" charset="0"/>
                <a:ea typeface="+mn-ea"/>
              </a:rPr>
              <a:t>To give reasonable suggestions.</a:t>
            </a:r>
          </a:p>
        </p:txBody>
      </p:sp>
    </p:spTree>
  </p:cSld>
  <p:clrMapOvr>
    <a:masterClrMapping/>
  </p:clrMapOvr>
  <p:transition>
    <p:random/>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WordArt 4"/>
          <p:cNvSpPr>
            <a:spLocks noTextEdit="1"/>
          </p:cNvSpPr>
          <p:nvPr/>
        </p:nvSpPr>
        <p:spPr>
          <a:xfrm>
            <a:off x="3016355" y="502762"/>
            <a:ext cx="2720302" cy="750094"/>
          </a:xfrm>
          <a:solidFill>
            <a:srgbClr val="33CCFF"/>
          </a:solidFill>
          <a:ln w="12700">
            <a:solidFill>
              <a:srgbClr val="000099"/>
            </a:solidFill>
            <a:miter lim="800000"/>
          </a:ln>
          <a:effectLst>
            <a:outerShdw dist="125724" dir="18900000" algn="ctr">
              <a:srgbClr val="000099"/>
            </a:outerShdw>
          </a:effectLst>
        </p:spPr>
        <p:txBody>
          <a:bodyPr wrap="none" fromWordArt="1">
            <a:prstTxWarp prst="textDoubleWave1">
              <a:avLst>
                <a:gd name="adj1" fmla="val 6500"/>
                <a:gd name="adj2" fmla="val 0"/>
              </a:avLst>
            </a:prstTxWarp>
            <a:noAutofit/>
          </a:bodyPr>
          <a:lstStyle/>
          <a:p>
            <a:pPr algn="ctr"/>
            <a:r>
              <a:rPr sz="2700" b="1" kern="10" spc="-360" dirty="0">
                <a:ln w="12700">
                  <a:solidFill>
                    <a:srgbClr val="000099"/>
                  </a:solidFill>
                </a:ln>
                <a:solidFill>
                  <a:srgbClr val="33CCFF"/>
                </a:solidFill>
                <a:effectLst>
                  <a:outerShdw dist="125724" dir="18900000" algn="ctr">
                    <a:srgbClr val="000099"/>
                  </a:outerShdw>
                </a:effectLst>
                <a:latin typeface="Comic Sans MS" panose="030F0702030302020204" pitchFamily="66" charset="0"/>
              </a:rPr>
              <a:t>Free  Talk</a:t>
            </a:r>
          </a:p>
        </p:txBody>
      </p:sp>
      <p:sp>
        <p:nvSpPr>
          <p:cNvPr id="56322" name="Text Box 2"/>
          <p:cNvSpPr/>
          <p:nvPr/>
        </p:nvSpPr>
        <p:spPr>
          <a:xfrm>
            <a:off x="860157" y="1287078"/>
            <a:ext cx="7079615" cy="1003935"/>
          </a:xfrm>
          <a:prstGeom prst="rect">
            <a:avLst/>
          </a:prstGeom>
          <a:noFill/>
          <a:ln>
            <a:noFill/>
            <a:miter lim="800000"/>
          </a:ln>
        </p:spPr>
        <p:txBody>
          <a:bodyPr wrap="square">
            <a:spAutoFit/>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lnSpc>
                <a:spcPct val="110000"/>
              </a:lnSpc>
            </a:pPr>
            <a:r>
              <a:rPr lang="zh-CN" altLang="en-US" sz="2700" b="1" dirty="0">
                <a:solidFill>
                  <a:srgbClr val="000000"/>
                </a:solidFill>
                <a:latin typeface="Times New Roman" panose="02020603050405020304" pitchFamily="18" charset="0"/>
                <a:ea typeface="Times New Roman" panose="02020603050405020304" pitchFamily="18" charset="0"/>
              </a:rPr>
              <a:t>Talk about Chinese </a:t>
            </a:r>
            <a:r>
              <a:rPr lang="en-US" altLang="zh-CN" sz="2700" b="1" dirty="0">
                <a:solidFill>
                  <a:srgbClr val="000000"/>
                </a:solidFill>
                <a:latin typeface="Times New Roman" panose="02020603050405020304" pitchFamily="18" charset="0"/>
                <a:ea typeface="Times New Roman" panose="02020603050405020304" pitchFamily="18" charset="0"/>
              </a:rPr>
              <a:t>t</a:t>
            </a:r>
            <a:r>
              <a:rPr lang="zh-CN" altLang="en-US" sz="2700" b="1" dirty="0">
                <a:solidFill>
                  <a:srgbClr val="000000"/>
                </a:solidFill>
                <a:latin typeface="Times New Roman" panose="02020603050405020304" pitchFamily="18" charset="0"/>
                <a:ea typeface="Times New Roman" panose="02020603050405020304" pitchFamily="18" charset="0"/>
              </a:rPr>
              <a:t>able</a:t>
            </a:r>
            <a:r>
              <a:rPr lang="en-US" altLang="zh-CN" sz="2700" b="1" dirty="0">
                <a:solidFill>
                  <a:srgbClr val="000000"/>
                </a:solidFill>
                <a:latin typeface="Times New Roman" panose="02020603050405020304" pitchFamily="18" charset="0"/>
                <a:ea typeface="Times New Roman" panose="02020603050405020304" pitchFamily="18" charset="0"/>
              </a:rPr>
              <a:t> manners with the key points.</a:t>
            </a:r>
          </a:p>
        </p:txBody>
      </p:sp>
      <p:sp>
        <p:nvSpPr>
          <p:cNvPr id="56327" name="文本框 52232"/>
          <p:cNvSpPr/>
          <p:nvPr/>
        </p:nvSpPr>
        <p:spPr>
          <a:xfrm>
            <a:off x="1304289" y="2421889"/>
            <a:ext cx="6364605" cy="2246769"/>
          </a:xfrm>
          <a:prstGeom prst="rect">
            <a:avLst/>
          </a:prstGeom>
          <a:noFill/>
          <a:ln>
            <a:noFill/>
            <a:miter lim="800000"/>
          </a:ln>
        </p:spPr>
        <p:txBody>
          <a:bodyPr wrap="square">
            <a:spAutoFit/>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r>
              <a:rPr lang="en-US" altLang="zh-CN" sz="2800" b="1" dirty="0">
                <a:solidFill>
                  <a:srgbClr val="0000E1"/>
                </a:solidFill>
                <a:latin typeface="Times New Roman" panose="02020603050405020304" pitchFamily="18" charset="0"/>
                <a:cs typeface="Times New Roman" panose="02020603050405020304" pitchFamily="18" charset="0"/>
              </a:rPr>
              <a:t>1. point at anyone with chopsticks</a:t>
            </a:r>
          </a:p>
          <a:p>
            <a:pPr marL="0" lvl="0" indent="0" eaLnBrk="1" hangingPunct="1"/>
            <a:endParaRPr lang="en-US" altLang="zh-CN" sz="2800" b="1" dirty="0">
              <a:solidFill>
                <a:srgbClr val="0000E1"/>
              </a:solidFill>
              <a:latin typeface="Times New Roman" panose="02020603050405020304" pitchFamily="18" charset="0"/>
              <a:cs typeface="Times New Roman" panose="02020603050405020304" pitchFamily="18" charset="0"/>
            </a:endParaRPr>
          </a:p>
          <a:p>
            <a:pPr marL="0" lvl="0" indent="0" eaLnBrk="1" hangingPunct="1"/>
            <a:r>
              <a:rPr lang="en-US" altLang="zh-CN" sz="2800" b="1" dirty="0">
                <a:solidFill>
                  <a:srgbClr val="0000E1"/>
                </a:solidFill>
                <a:latin typeface="Times New Roman" panose="02020603050405020304" pitchFamily="18" charset="0"/>
                <a:cs typeface="Times New Roman" panose="02020603050405020304" pitchFamily="18" charset="0"/>
                <a:sym typeface="+mn-ea"/>
              </a:rPr>
              <a:t>2. stick your chopsticks into the food </a:t>
            </a:r>
          </a:p>
          <a:p>
            <a:pPr marL="0" lvl="0" indent="0" eaLnBrk="1" hangingPunct="1"/>
            <a:endParaRPr lang="en-US" altLang="zh-CN" sz="2800" b="1" dirty="0">
              <a:solidFill>
                <a:srgbClr val="0000E1"/>
              </a:solidFill>
              <a:latin typeface="Times New Roman" panose="02020603050405020304" pitchFamily="18" charset="0"/>
              <a:cs typeface="Times New Roman" panose="02020603050405020304" pitchFamily="18" charset="0"/>
            </a:endParaRPr>
          </a:p>
          <a:p>
            <a:pPr marL="0" lvl="0" indent="0" eaLnBrk="1" hangingPunct="1"/>
            <a:r>
              <a:rPr lang="en-US" altLang="zh-CN" sz="2800" b="1" dirty="0">
                <a:solidFill>
                  <a:srgbClr val="0000E1"/>
                </a:solidFill>
                <a:latin typeface="Times New Roman" panose="02020603050405020304" pitchFamily="18" charset="0"/>
                <a:cs typeface="Times New Roman" panose="02020603050405020304" pitchFamily="18" charset="0"/>
                <a:sym typeface="+mn-ea"/>
              </a:rPr>
              <a:t>3. start eating first</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56327">
                                            <p:txEl>
                                              <p:pRg st="0" end="0"/>
                                            </p:txEl>
                                          </p:spTgt>
                                        </p:tgtEl>
                                        <p:attrNameLst>
                                          <p:attrName>style.visibility</p:attrName>
                                        </p:attrNameLst>
                                      </p:cBhvr>
                                      <p:to>
                                        <p:strVal val="visible"/>
                                      </p:to>
                                    </p:set>
                                    <p:animEffect transition="in" filter="box(in)">
                                      <p:cBhvr>
                                        <p:cTn id="7" dur="500" fill="hold"/>
                                        <p:tgtEl>
                                          <p:spTgt spid="5632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56327">
                                            <p:txEl>
                                              <p:pRg st="2" end="2"/>
                                            </p:txEl>
                                          </p:spTgt>
                                        </p:tgtEl>
                                        <p:attrNameLst>
                                          <p:attrName>style.visibility</p:attrName>
                                        </p:attrNameLst>
                                      </p:cBhvr>
                                      <p:to>
                                        <p:strVal val="visible"/>
                                      </p:to>
                                    </p:set>
                                    <p:animEffect transition="in" filter="box(in)">
                                      <p:cBhvr>
                                        <p:cTn id="12" dur="500" fill="hold"/>
                                        <p:tgtEl>
                                          <p:spTgt spid="5632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56327">
                                            <p:txEl>
                                              <p:pRg st="4" end="4"/>
                                            </p:txEl>
                                          </p:spTgt>
                                        </p:tgtEl>
                                        <p:attrNameLst>
                                          <p:attrName>style.visibility</p:attrName>
                                        </p:attrNameLst>
                                      </p:cBhvr>
                                      <p:to>
                                        <p:strVal val="visible"/>
                                      </p:to>
                                    </p:set>
                                    <p:animEffect transition="in" filter="box(in)">
                                      <p:cBhvr>
                                        <p:cTn id="17" dur="500" fill="hold"/>
                                        <p:tgtEl>
                                          <p:spTgt spid="5632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F:\公司画图-课件用人物\公司画图-课件用人物\半身女孩9.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00153" y="1800225"/>
            <a:ext cx="1563261" cy="1498709"/>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F:\公司画图-课件用人物\公司画图-课件用人物\半身男孩8.t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5581" y="2812765"/>
            <a:ext cx="1633538" cy="1960562"/>
          </a:xfrm>
          <a:prstGeom prst="rect">
            <a:avLst/>
          </a:prstGeom>
          <a:noFill/>
          <a:extLst>
            <a:ext uri="{909E8E84-426E-40DD-AFC4-6F175D3DCCD1}">
              <a14:hiddenFill xmlns:a14="http://schemas.microsoft.com/office/drawing/2010/main">
                <a:solidFill>
                  <a:srgbClr val="FFFFFF"/>
                </a:solidFill>
              </a14:hiddenFill>
            </a:ext>
          </a:extLst>
        </p:spPr>
      </p:pic>
      <p:sp>
        <p:nvSpPr>
          <p:cNvPr id="86019" name="标题 86018"/>
          <p:cNvSpPr>
            <a:spLocks noGrp="1"/>
          </p:cNvSpPr>
          <p:nvPr>
            <p:ph type="title" idx="4294967295"/>
          </p:nvPr>
        </p:nvSpPr>
        <p:spPr>
          <a:xfrm>
            <a:off x="1125538" y="720725"/>
            <a:ext cx="6911975" cy="857250"/>
          </a:xfrm>
          <a:prstGeom prst="rect">
            <a:avLst/>
          </a:prstGeom>
        </p:spPr>
        <p:txBody>
          <a:bodyPr anchor="ctr"/>
          <a:lstStyle/>
          <a:p>
            <a:pPr algn="l" defTabSz="684530">
              <a:defRPr/>
            </a:pPr>
            <a:r>
              <a:rPr lang="en-US" altLang="zh-CN" sz="2700" b="1" dirty="0">
                <a:solidFill>
                  <a:srgbClr val="0000FF"/>
                </a:solidFill>
                <a:latin typeface="Arial" panose="020B0604020202020204" pitchFamily="34" charset="0"/>
                <a:cs typeface="+mn-cs"/>
              </a:rPr>
              <a:t>Talk about other table manners in your country.</a:t>
            </a:r>
          </a:p>
        </p:txBody>
      </p:sp>
      <p:grpSp>
        <p:nvGrpSpPr>
          <p:cNvPr id="86020" name="组合 86019"/>
          <p:cNvGrpSpPr/>
          <p:nvPr/>
        </p:nvGrpSpPr>
        <p:grpSpPr bwMode="auto">
          <a:xfrm>
            <a:off x="1170099" y="3549405"/>
            <a:ext cx="5385482" cy="884943"/>
            <a:chOff x="-1481" y="-97"/>
            <a:chExt cx="3368" cy="645"/>
          </a:xfrm>
        </p:grpSpPr>
        <p:sp>
          <p:nvSpPr>
            <p:cNvPr id="41991" name="云形标注 86020"/>
            <p:cNvSpPr>
              <a:spLocks noChangeArrowheads="1"/>
            </p:cNvSpPr>
            <p:nvPr/>
          </p:nvSpPr>
          <p:spPr bwMode="auto">
            <a:xfrm>
              <a:off x="-1481" y="-97"/>
              <a:ext cx="3368" cy="645"/>
            </a:xfrm>
            <a:prstGeom prst="cloudCallout">
              <a:avLst>
                <a:gd name="adj1" fmla="val 53540"/>
                <a:gd name="adj2" fmla="val -24143"/>
              </a:avLst>
            </a:prstGeom>
            <a:solidFill>
              <a:schemeClr val="accent1"/>
            </a:solidFill>
            <a:ln w="9525">
              <a:solidFill>
                <a:schemeClr val="tx1"/>
              </a:solidFill>
              <a:round/>
            </a:ln>
          </p:spPr>
          <p:txBody>
            <a:bodyPr/>
            <a:lstStyle/>
            <a:p>
              <a:pPr>
                <a:buFont typeface="Arial" panose="020B0604020202020204" pitchFamily="34" charset="0"/>
                <a:buNone/>
              </a:pPr>
              <a:endParaRPr lang="zh-CN" altLang="zh-CN" sz="2400" u="sng">
                <a:latin typeface="Times New Roman" panose="02020603050405020304" pitchFamily="18" charset="0"/>
                <a:ea typeface="微软雅黑" panose="020B0503020204020204" charset="-122"/>
              </a:endParaRPr>
            </a:p>
          </p:txBody>
        </p:sp>
        <p:sp>
          <p:nvSpPr>
            <p:cNvPr id="41992" name="矩形 86021"/>
            <p:cNvSpPr>
              <a:spLocks noChangeArrowheads="1"/>
            </p:cNvSpPr>
            <p:nvPr/>
          </p:nvSpPr>
          <p:spPr bwMode="auto">
            <a:xfrm>
              <a:off x="-1161" y="3"/>
              <a:ext cx="2976" cy="321"/>
            </a:xfrm>
            <a:prstGeom prst="rect">
              <a:avLst/>
            </a:prstGeom>
            <a:noFill/>
            <a:ln w="9525">
              <a:noFill/>
              <a:miter lim="800000"/>
            </a:ln>
          </p:spPr>
          <p:txBody>
            <a:bodyPr>
              <a:spAutoFit/>
            </a:bodyPr>
            <a:lstStyle/>
            <a:p>
              <a:pPr>
                <a:buFont typeface="Arial" panose="020B0604020202020204" pitchFamily="34" charset="0"/>
                <a:buNone/>
              </a:pPr>
              <a:r>
                <a:rPr lang="en-US" altLang="zh-CN" sz="2800" b="1" dirty="0">
                  <a:solidFill>
                    <a:schemeClr val="bg1"/>
                  </a:solidFill>
                  <a:latin typeface="Times New Roman" panose="02020603050405020304" pitchFamily="18" charset="0"/>
                  <a:ea typeface="微软雅黑" panose="020B0503020204020204" charset="-122"/>
                </a:rPr>
                <a:t>B: Yes, and it’s impolite to ...</a:t>
              </a:r>
            </a:p>
          </p:txBody>
        </p:sp>
      </p:grpSp>
      <p:sp>
        <p:nvSpPr>
          <p:cNvPr id="86023" name="椭圆形标注 86022"/>
          <p:cNvSpPr>
            <a:spLocks noChangeArrowheads="1"/>
          </p:cNvSpPr>
          <p:nvPr/>
        </p:nvSpPr>
        <p:spPr bwMode="auto">
          <a:xfrm>
            <a:off x="3028950" y="1371600"/>
            <a:ext cx="4343400" cy="857250"/>
          </a:xfrm>
          <a:prstGeom prst="wedgeEllipseCallout">
            <a:avLst>
              <a:gd name="adj1" fmla="val -45148"/>
              <a:gd name="adj2" fmla="val 38056"/>
            </a:avLst>
          </a:prstGeom>
          <a:noFill/>
          <a:ln w="9525">
            <a:noFill/>
            <a:miter lim="800000"/>
          </a:ln>
        </p:spPr>
        <p:txBody>
          <a:bodyPr/>
          <a:lstStyle/>
          <a:p>
            <a:pPr>
              <a:buFont typeface="Arial" panose="020B0604020202020204" pitchFamily="34" charset="0"/>
              <a:buNone/>
            </a:pPr>
            <a:endParaRPr lang="en-US" altLang="zh-CN" sz="2800" b="1">
              <a:solidFill>
                <a:srgbClr val="CC00FF"/>
              </a:solidFill>
              <a:latin typeface="Times New Roman" panose="02020603050405020304" pitchFamily="18" charset="0"/>
              <a:ea typeface="微软雅黑" panose="020B0503020204020204" charset="-122"/>
            </a:endParaRPr>
          </a:p>
        </p:txBody>
      </p:sp>
      <p:sp>
        <p:nvSpPr>
          <p:cNvPr id="9" name="单圆角矩形 8"/>
          <p:cNvSpPr/>
          <p:nvPr/>
        </p:nvSpPr>
        <p:spPr>
          <a:xfrm>
            <a:off x="468313" y="720725"/>
            <a:ext cx="552450" cy="479425"/>
          </a:xfrm>
          <a:prstGeom prst="round1Rect">
            <a:avLst/>
          </a:prstGeom>
          <a:solidFill>
            <a:srgbClr val="C00000"/>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defPPr>
              <a:defRPr lang="zh-CN"/>
            </a:defPPr>
            <a:lvl1pPr algn="l" rtl="0" fontAlgn="base">
              <a:spcBef>
                <a:spcPct val="0"/>
              </a:spcBef>
              <a:spcAft>
                <a:spcPct val="0"/>
              </a:spcAft>
              <a:buFont typeface="Arial" panose="020B0604020202020204" pitchFamily="34" charset="0"/>
              <a:defRPr sz="3600" b="1"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sz="3600" b="1"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sz="3600" b="1"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sz="3600" b="1"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sz="3600" b="1" kern="1200">
                <a:solidFill>
                  <a:schemeClr val="lt1"/>
                </a:solidFill>
                <a:latin typeface="+mn-lt"/>
                <a:ea typeface="+mn-ea"/>
                <a:cs typeface="+mn-cs"/>
              </a:defRPr>
            </a:lvl5pPr>
            <a:lvl6pPr marL="2286000" algn="l" defTabSz="914400" rtl="0" eaLnBrk="1" latinLnBrk="0" hangingPunct="1">
              <a:defRPr sz="3600" b="1" kern="1200">
                <a:solidFill>
                  <a:schemeClr val="lt1"/>
                </a:solidFill>
                <a:latin typeface="+mn-lt"/>
                <a:ea typeface="+mn-ea"/>
                <a:cs typeface="+mn-cs"/>
              </a:defRPr>
            </a:lvl6pPr>
            <a:lvl7pPr marL="2743200" algn="l" defTabSz="914400" rtl="0" eaLnBrk="1" latinLnBrk="0" hangingPunct="1">
              <a:defRPr sz="3600" b="1" kern="1200">
                <a:solidFill>
                  <a:schemeClr val="lt1"/>
                </a:solidFill>
                <a:latin typeface="+mn-lt"/>
                <a:ea typeface="+mn-ea"/>
                <a:cs typeface="+mn-cs"/>
              </a:defRPr>
            </a:lvl7pPr>
            <a:lvl8pPr marL="3200400" algn="l" defTabSz="914400" rtl="0" eaLnBrk="1" latinLnBrk="0" hangingPunct="1">
              <a:defRPr sz="3600" b="1" kern="1200">
                <a:solidFill>
                  <a:schemeClr val="lt1"/>
                </a:solidFill>
                <a:latin typeface="+mn-lt"/>
                <a:ea typeface="+mn-ea"/>
                <a:cs typeface="+mn-cs"/>
              </a:defRPr>
            </a:lvl8pPr>
            <a:lvl9pPr marL="3657600" algn="l" defTabSz="914400" rtl="0" eaLnBrk="1" latinLnBrk="0" hangingPunct="1">
              <a:defRPr sz="3600" b="1" kern="1200">
                <a:solidFill>
                  <a:schemeClr val="lt1"/>
                </a:solidFill>
                <a:latin typeface="+mn-lt"/>
                <a:ea typeface="+mn-ea"/>
                <a:cs typeface="+mn-cs"/>
              </a:defRPr>
            </a:lvl9pPr>
          </a:lstStyle>
          <a:p>
            <a:pPr algn="ctr">
              <a:lnSpc>
                <a:spcPct val="125000"/>
              </a:lnSpc>
              <a:defRPr/>
            </a:pPr>
            <a:r>
              <a:rPr kumimoji="1" lang="en-US" altLang="zh-CN" sz="2800" dirty="0"/>
              <a:t>1d    </a:t>
            </a:r>
            <a:endParaRPr kumimoji="1" lang="zh-CN" altLang="en-US" sz="2800" dirty="0"/>
          </a:p>
        </p:txBody>
      </p:sp>
      <p:sp>
        <p:nvSpPr>
          <p:cNvPr id="41990" name="矩形 1"/>
          <p:cNvSpPr>
            <a:spLocks noChangeArrowheads="1"/>
          </p:cNvSpPr>
          <p:nvPr/>
        </p:nvSpPr>
        <p:spPr bwMode="auto">
          <a:xfrm>
            <a:off x="2282509" y="1913085"/>
            <a:ext cx="5740613" cy="796469"/>
          </a:xfrm>
          <a:prstGeom prst="cloudCallout">
            <a:avLst>
              <a:gd name="adj1" fmla="val -42179"/>
              <a:gd name="adj2" fmla="val 47582"/>
            </a:avLst>
          </a:prstGeom>
          <a:solidFill>
            <a:schemeClr val="accent3">
              <a:lumMod val="20000"/>
              <a:lumOff val="80000"/>
            </a:schemeClr>
          </a:solidFill>
          <a:ln w="9525">
            <a:noFill/>
            <a:miter lim="800000"/>
          </a:ln>
        </p:spPr>
        <p:txBody>
          <a:bodyPr wrap="square">
            <a:spAutoFit/>
          </a:bodyPr>
          <a:lstStyle/>
          <a:p>
            <a:r>
              <a:rPr lang="en-US" altLang="zh-CN" sz="2800" b="1" dirty="0">
                <a:latin typeface="Times New Roman" panose="02020603050405020304" pitchFamily="18" charset="0"/>
                <a:ea typeface="微软雅黑" panose="020B0503020204020204" charset="-122"/>
              </a:rPr>
              <a:t>A: We’re supposed to ...</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nodePh="1">
                                  <p:stCondLst>
                                    <p:cond delay="0"/>
                                  </p:stCondLst>
                                  <p:endCondLst>
                                    <p:cond evt="begin" delay="0">
                                      <p:tn val="5"/>
                                    </p:cond>
                                  </p:endCondLst>
                                  <p:childTnLst>
                                    <p:set>
                                      <p:cBhvr>
                                        <p:cTn id="6" dur="1" fill="hold">
                                          <p:stCondLst>
                                            <p:cond delay="0"/>
                                          </p:stCondLst>
                                        </p:cTn>
                                        <p:tgtEl>
                                          <p:spTgt spid="86023"/>
                                        </p:tgtEl>
                                        <p:attrNameLst>
                                          <p:attrName>style.visibility</p:attrName>
                                        </p:attrNameLst>
                                      </p:cBhvr>
                                      <p:to>
                                        <p:strVal val="visible"/>
                                      </p:to>
                                    </p:set>
                                    <p:animEffect transition="in" filter="box(in)">
                                      <p:cBhvr>
                                        <p:cTn id="7" dur="500"/>
                                        <p:tgtEl>
                                          <p:spTgt spid="8602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86020"/>
                                        </p:tgtEl>
                                        <p:attrNameLst>
                                          <p:attrName>style.visibility</p:attrName>
                                        </p:attrNameLst>
                                      </p:cBhvr>
                                      <p:to>
                                        <p:strVal val="visible"/>
                                      </p:to>
                                    </p:set>
                                    <p:anim calcmode="lin" valueType="num">
                                      <p:cBhvr additive="base">
                                        <p:cTn id="12" dur="500" fill="hold"/>
                                        <p:tgtEl>
                                          <p:spTgt spid="86020"/>
                                        </p:tgtEl>
                                        <p:attrNameLst>
                                          <p:attrName>ppt_x</p:attrName>
                                        </p:attrNameLst>
                                      </p:cBhvr>
                                      <p:tavLst>
                                        <p:tav tm="0">
                                          <p:val>
                                            <p:strVal val="#ppt_x"/>
                                          </p:val>
                                        </p:tav>
                                        <p:tav tm="100000">
                                          <p:val>
                                            <p:strVal val="#ppt_x"/>
                                          </p:val>
                                        </p:tav>
                                      </p:tavLst>
                                    </p:anim>
                                    <p:anim calcmode="lin" valueType="num">
                                      <p:cBhvr additive="base">
                                        <p:cTn id="13" dur="500" fill="hold"/>
                                        <p:tgtEl>
                                          <p:spTgt spid="860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2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F:\公司画图-课件用人物\公司画图-课件用人物\半身男孩8.ti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393400" y="2631600"/>
            <a:ext cx="1879293" cy="2255516"/>
          </a:xfrm>
          <a:prstGeom prst="rect">
            <a:avLst/>
          </a:prstGeom>
          <a:noFill/>
          <a:extLst>
            <a:ext uri="{909E8E84-426E-40DD-AFC4-6F175D3DCCD1}">
              <a14:hiddenFill xmlns:a14="http://schemas.microsoft.com/office/drawing/2010/main">
                <a:solidFill>
                  <a:srgbClr val="FFFFFF"/>
                </a:solidFill>
              </a14:hiddenFill>
            </a:ext>
          </a:extLst>
        </p:spPr>
      </p:pic>
      <p:pic>
        <p:nvPicPr>
          <p:cNvPr id="12" name="图片 11" hidden="1"/>
          <p:cNvPicPr>
            <a:picLocks noChangeAspect="1"/>
          </p:cNvPicPr>
          <p:nvPr>
            <p:custDataLst>
              <p:tags r:id="rId1"/>
            </p:custDataLst>
          </p:nvPr>
        </p:nvPicPr>
        <p:blipFill rotWithShape="1">
          <a:blip r:embed="rId5" cstate="print">
            <a:extLst>
              <a:ext uri="{28A0092B-C50C-407E-A947-70E740481C1C}">
                <a14:useLocalDpi xmlns:a14="http://schemas.microsoft.com/office/drawing/2010/main" val="0"/>
              </a:ext>
            </a:extLst>
          </a:blip>
          <a:srcRect t="38033" b="24201"/>
          <a:stretch>
            <a:fillRect/>
          </a:stretch>
        </p:blipFill>
        <p:spPr>
          <a:xfrm>
            <a:off x="1887113" y="-1232"/>
            <a:ext cx="4717073" cy="5145048"/>
          </a:xfrm>
          <a:prstGeom prst="rect">
            <a:avLst/>
          </a:prstGeom>
        </p:spPr>
      </p:pic>
      <p:sp>
        <p:nvSpPr>
          <p:cNvPr id="16" name="圆角矩形标注 15"/>
          <p:cNvSpPr/>
          <p:nvPr/>
        </p:nvSpPr>
        <p:spPr>
          <a:xfrm>
            <a:off x="636481" y="824400"/>
            <a:ext cx="2570400" cy="1807200"/>
          </a:xfrm>
          <a:prstGeom prst="wedgeRoundRectCallout">
            <a:avLst>
              <a:gd name="adj1" fmla="val 31831"/>
              <a:gd name="adj2" fmla="val 55382"/>
              <a:gd name="adj3" fmla="val 16667"/>
            </a:avLst>
          </a:prstGeom>
          <a:solidFill>
            <a:schemeClr val="accent6">
              <a:lumMod val="20000"/>
              <a:lumOff val="80000"/>
            </a:schemeClr>
          </a:solidFill>
          <a:ln w="9525" cap="flat" cmpd="sng">
            <a:solidFill>
              <a:schemeClr val="tx1"/>
            </a:solidFill>
            <a:prstDash val="solid"/>
            <a:round/>
            <a:headEnd type="none" w="med" len="med"/>
            <a:tailEnd type="none" w="med" len="med"/>
          </a:ln>
        </p:spPr>
        <p:txBody>
          <a:bodyPr anchor="ctr"/>
          <a:lstStyle/>
          <a:p>
            <a:pPr lvl="0" fontAlgn="base">
              <a:spcBef>
                <a:spcPct val="0"/>
              </a:spcBef>
              <a:spcAft>
                <a:spcPct val="0"/>
              </a:spcAft>
              <a:defRPr/>
            </a:pPr>
            <a:r>
              <a:rPr lang="en-US" altLang="zh-CN" sz="2800" b="1" dirty="0">
                <a:latin typeface="Times New Roman" panose="02020603050405020304" pitchFamily="18" charset="0"/>
                <a:cs typeface="Times New Roman" panose="02020603050405020304" pitchFamily="18" charset="0"/>
              </a:rPr>
              <a:t>We’re supposed to sit still when we eat dinner.</a:t>
            </a:r>
          </a:p>
        </p:txBody>
      </p:sp>
      <p:sp>
        <p:nvSpPr>
          <p:cNvPr id="9" name="圆角矩形标注 8"/>
          <p:cNvSpPr/>
          <p:nvPr/>
        </p:nvSpPr>
        <p:spPr>
          <a:xfrm>
            <a:off x="5810401" y="612000"/>
            <a:ext cx="2915999" cy="2232000"/>
          </a:xfrm>
          <a:prstGeom prst="wedgeRoundRectCallout">
            <a:avLst>
              <a:gd name="adj1" fmla="val -44668"/>
              <a:gd name="adj2" fmla="val 53102"/>
              <a:gd name="adj3" fmla="val 16667"/>
            </a:avLst>
          </a:prstGeom>
          <a:solidFill>
            <a:schemeClr val="accent5">
              <a:lumMod val="20000"/>
              <a:lumOff val="80000"/>
            </a:schemeClr>
          </a:solidFill>
          <a:ln w="9525" cap="flat" cmpd="sng">
            <a:solidFill>
              <a:schemeClr val="tx1"/>
            </a:solidFill>
            <a:prstDash val="solid"/>
            <a:round/>
            <a:headEnd type="none" w="med" len="med"/>
            <a:tailEnd type="none" w="med" len="med"/>
          </a:ln>
        </p:spPr>
        <p:txBody>
          <a:bodyPr anchor="ctr"/>
          <a:lstStyle/>
          <a:p>
            <a:pPr lvl="0" fontAlgn="base">
              <a:spcBef>
                <a:spcPct val="0"/>
              </a:spcBef>
              <a:spcAft>
                <a:spcPct val="0"/>
              </a:spcAft>
              <a:defRPr/>
            </a:pPr>
            <a:r>
              <a:rPr lang="en-US" altLang="zh-CN" sz="2800" b="1" dirty="0">
                <a:latin typeface="Times New Roman" panose="02020603050405020304" pitchFamily="18" charset="0"/>
                <a:cs typeface="Times New Roman" panose="02020603050405020304" pitchFamily="18" charset="0"/>
              </a:rPr>
              <a:t>Yes, and it’s impolite to use your chopsticks to hit an empty bowl.</a:t>
            </a:r>
            <a:endParaRPr lang="en-US" altLang="zh-CN" sz="2800" b="1" i="1" dirty="0">
              <a:latin typeface="Times New Roman" panose="02020603050405020304" pitchFamily="18" charset="0"/>
              <a:cs typeface="Times New Roman" panose="02020603050405020304" pitchFamily="18" charset="0"/>
            </a:endParaRPr>
          </a:p>
        </p:txBody>
      </p:sp>
      <p:pic>
        <p:nvPicPr>
          <p:cNvPr id="8" name="Picture 2" descr="F:\公司画图-课件用人物\公司画图-课件用人物\半身女孩9.tif"/>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921681" y="3019328"/>
            <a:ext cx="1862126" cy="178523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9"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F:\公司画图-课件用人物\公司画图-课件用人物\半身男孩8.ti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72064" y="2882123"/>
            <a:ext cx="1633538" cy="1960562"/>
          </a:xfrm>
          <a:prstGeom prst="rect">
            <a:avLst/>
          </a:prstGeom>
          <a:noFill/>
          <a:extLst>
            <a:ext uri="{909E8E84-426E-40DD-AFC4-6F175D3DCCD1}">
              <a14:hiddenFill xmlns:a14="http://schemas.microsoft.com/office/drawing/2010/main">
                <a:solidFill>
                  <a:srgbClr val="FFFFFF"/>
                </a:solidFill>
              </a14:hiddenFill>
            </a:ext>
          </a:extLst>
        </p:spPr>
      </p:pic>
      <p:pic>
        <p:nvPicPr>
          <p:cNvPr id="12" name="图片 11" hidden="1"/>
          <p:cNvPicPr>
            <a:picLocks noChangeAspect="1"/>
          </p:cNvPicPr>
          <p:nvPr>
            <p:custDataLst>
              <p:tags r:id="rId1"/>
            </p:custDataLst>
          </p:nvPr>
        </p:nvPicPr>
        <p:blipFill rotWithShape="1">
          <a:blip r:embed="rId5" cstate="print">
            <a:extLst>
              <a:ext uri="{28A0092B-C50C-407E-A947-70E740481C1C}">
                <a14:useLocalDpi xmlns:a14="http://schemas.microsoft.com/office/drawing/2010/main" val="0"/>
              </a:ext>
            </a:extLst>
          </a:blip>
          <a:srcRect t="38033" b="24201"/>
          <a:stretch>
            <a:fillRect/>
          </a:stretch>
        </p:blipFill>
        <p:spPr>
          <a:xfrm>
            <a:off x="1887113" y="-1232"/>
            <a:ext cx="4717073" cy="5145048"/>
          </a:xfrm>
          <a:prstGeom prst="rect">
            <a:avLst/>
          </a:prstGeom>
        </p:spPr>
      </p:pic>
      <p:sp>
        <p:nvSpPr>
          <p:cNvPr id="9" name="圆角矩形标注 8"/>
          <p:cNvSpPr/>
          <p:nvPr/>
        </p:nvSpPr>
        <p:spPr>
          <a:xfrm>
            <a:off x="5534976" y="791362"/>
            <a:ext cx="3059430" cy="1919605"/>
          </a:xfrm>
          <a:prstGeom prst="wedgeRoundRectCallout">
            <a:avLst>
              <a:gd name="adj1" fmla="val -36180"/>
              <a:gd name="adj2" fmla="val 55461"/>
              <a:gd name="adj3" fmla="val 16667"/>
            </a:avLst>
          </a:prstGeom>
          <a:solidFill>
            <a:schemeClr val="accent5">
              <a:lumMod val="20000"/>
              <a:lumOff val="80000"/>
            </a:schemeClr>
          </a:solidFill>
          <a:ln w="9525" cap="flat" cmpd="sng">
            <a:solidFill>
              <a:schemeClr val="tx1"/>
            </a:solidFill>
            <a:prstDash val="solid"/>
            <a:round/>
            <a:headEnd type="none" w="med" len="med"/>
            <a:tailEnd type="none" w="med" len="med"/>
          </a:ln>
        </p:spPr>
        <p:txBody>
          <a:bodyPr anchor="ctr"/>
          <a:lstStyle/>
          <a:p>
            <a:pPr algn="l" eaLnBrk="0" fontAlgn="base" hangingPunct="0">
              <a:spcBef>
                <a:spcPct val="0"/>
              </a:spcBef>
              <a:spcAft>
                <a:spcPct val="0"/>
              </a:spcAft>
              <a:defRPr/>
            </a:pPr>
            <a:r>
              <a:rPr lang="en-US" altLang="zh-CN" sz="2800" b="1" kern="0" dirty="0">
                <a:solidFill>
                  <a:prstClr val="black"/>
                </a:solidFill>
                <a:latin typeface="Times New Roman" panose="02020603050405020304"/>
              </a:rPr>
              <a:t>Yes, and the youngest person is not expected to start eating first.</a:t>
            </a:r>
          </a:p>
        </p:txBody>
      </p:sp>
      <p:sp>
        <p:nvSpPr>
          <p:cNvPr id="8" name="圆角矩形标注 7"/>
          <p:cNvSpPr/>
          <p:nvPr/>
        </p:nvSpPr>
        <p:spPr>
          <a:xfrm>
            <a:off x="650270" y="671165"/>
            <a:ext cx="2908800" cy="2160000"/>
          </a:xfrm>
          <a:prstGeom prst="wedgeRoundRectCallout">
            <a:avLst>
              <a:gd name="adj1" fmla="val 41040"/>
              <a:gd name="adj2" fmla="val 59043"/>
              <a:gd name="adj3" fmla="val 16667"/>
            </a:avLst>
          </a:prstGeom>
          <a:solidFill>
            <a:schemeClr val="accent6">
              <a:lumMod val="20000"/>
              <a:lumOff val="80000"/>
            </a:schemeClr>
          </a:solidFill>
          <a:ln w="9525" cap="flat" cmpd="sng">
            <a:solidFill>
              <a:schemeClr val="tx1"/>
            </a:solidFill>
            <a:prstDash val="solid"/>
            <a:round/>
            <a:headEnd type="none" w="med" len="med"/>
            <a:tailEnd type="none" w="med" len="med"/>
          </a:ln>
        </p:spPr>
        <p:txBody>
          <a:bodyPr anchor="ctr"/>
          <a:lstStyle/>
          <a:p>
            <a:pPr marL="0" lvl="1" algn="l" eaLnBrk="0" fontAlgn="base" hangingPunct="0">
              <a:spcBef>
                <a:spcPct val="0"/>
              </a:spcBef>
              <a:spcAft>
                <a:spcPct val="0"/>
              </a:spcAft>
              <a:defRPr/>
            </a:pPr>
            <a:r>
              <a:rPr lang="en-US" altLang="zh-CN" sz="2800" b="1" kern="0" dirty="0">
                <a:solidFill>
                  <a:prstClr val="black"/>
                </a:solidFill>
                <a:latin typeface="Times New Roman" panose="02020603050405020304"/>
              </a:rPr>
              <a:t>We’re not supposed to stick our chopsticks into the food.</a:t>
            </a:r>
          </a:p>
        </p:txBody>
      </p:sp>
      <p:pic>
        <p:nvPicPr>
          <p:cNvPr id="10" name="Picture 2" descr="F:\公司画图-课件用人物\公司画图-课件用人物\半身女孩9.tif"/>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193168" y="3129190"/>
            <a:ext cx="1768475" cy="16954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8"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WordArt 2"/>
          <p:cNvSpPr>
            <a:spLocks noTextEdit="1"/>
          </p:cNvSpPr>
          <p:nvPr/>
        </p:nvSpPr>
        <p:spPr>
          <a:xfrm>
            <a:off x="6924374" y="633462"/>
            <a:ext cx="1706079" cy="780249"/>
          </a:xfrm>
          <a:solidFill>
            <a:schemeClr val="accent1">
              <a:lumMod val="20000"/>
              <a:lumOff val="80000"/>
            </a:schemeClr>
          </a:solidFill>
          <a:ln>
            <a:noFill/>
            <a:miter lim="800000"/>
          </a:ln>
          <a:effectLst>
            <a:outerShdw dist="53882" dir="2700000" algn="ctr">
              <a:srgbClr val="C0C0C0">
                <a:alpha val="79999"/>
              </a:srgbClr>
            </a:outerShdw>
          </a:effectLst>
        </p:spPr>
        <p:txBody>
          <a:bodyPr wrap="none" fromWordArt="1">
            <a:prstTxWarp prst="textWave1">
              <a:avLst>
                <a:gd name="adj1" fmla="val 13005"/>
                <a:gd name="adj2" fmla="val 0"/>
              </a:avLst>
            </a:prstTxWarp>
            <a:noAutofit/>
          </a:bodyPr>
          <a:lstStyle/>
          <a:p>
            <a:pPr algn="ctr"/>
            <a:r>
              <a:rPr sz="3000" b="1" i="1" kern="10" dirty="0">
                <a:ln>
                  <a:noFill/>
                </a:ln>
                <a:gradFill rotWithShape="1">
                  <a:gsLst>
                    <a:gs pos="0">
                      <a:srgbClr val="9999FF"/>
                    </a:gs>
                    <a:gs pos="100000">
                      <a:srgbClr val="009999"/>
                    </a:gs>
                  </a:gsLst>
                  <a:lin ang="5400000" scaled="1"/>
                </a:gradFill>
                <a:effectLst>
                  <a:outerShdw dist="53882" dir="2700000" algn="ctr">
                    <a:srgbClr val="C0C0C0">
                      <a:alpha val="79999"/>
                    </a:srgbClr>
                  </a:outerShdw>
                </a:effectLst>
                <a:latin typeface="Comic Sans MS" panose="030F0702030302020204" pitchFamily="66" charset="0"/>
              </a:rPr>
              <a:t>Reading</a:t>
            </a:r>
          </a:p>
        </p:txBody>
      </p:sp>
      <p:sp>
        <p:nvSpPr>
          <p:cNvPr id="61443" name="Text Box 3"/>
          <p:cNvSpPr/>
          <p:nvPr/>
        </p:nvSpPr>
        <p:spPr>
          <a:xfrm>
            <a:off x="1885950" y="972211"/>
            <a:ext cx="5250180" cy="584775"/>
          </a:xfrm>
          <a:prstGeom prst="rect">
            <a:avLst/>
          </a:prstGeom>
          <a:noFill/>
          <a:ln>
            <a:noFill/>
            <a:miter lim="800000"/>
          </a:ln>
        </p:spPr>
        <p:txBody>
          <a:bodyPr wrap="square">
            <a:spAutoFit/>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spcBef>
                <a:spcPct val="50000"/>
              </a:spcBef>
            </a:pPr>
            <a:r>
              <a:rPr lang="en-US" altLang="zh-CN" sz="32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anose="02020603050405020304" pitchFamily="18" charset="0"/>
                <a:cs typeface="Times New Roman" panose="02020603050405020304" pitchFamily="18" charset="0"/>
              </a:rPr>
              <a:t>Table manners in Japan</a:t>
            </a:r>
          </a:p>
        </p:txBody>
      </p:sp>
      <p:sp>
        <p:nvSpPr>
          <p:cNvPr id="61444" name="Text Box 4"/>
          <p:cNvSpPr/>
          <p:nvPr/>
        </p:nvSpPr>
        <p:spPr>
          <a:xfrm>
            <a:off x="474346" y="1413711"/>
            <a:ext cx="8236518" cy="3246530"/>
          </a:xfrm>
          <a:prstGeom prst="rect">
            <a:avLst/>
          </a:prstGeom>
          <a:noFill/>
          <a:ln>
            <a:noFill/>
            <a:miter lim="800000"/>
          </a:ln>
        </p:spPr>
        <p:txBody>
          <a:bodyPr wrap="square">
            <a:spAutoFit/>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lnSpc>
                <a:spcPct val="150000"/>
              </a:lnSpc>
            </a:pPr>
            <a:r>
              <a:rPr lang="en-US" altLang="zh-CN" sz="2800" dirty="0">
                <a:latin typeface="Times New Roman" panose="02020603050405020304" pitchFamily="18" charset="0"/>
                <a:cs typeface="Times New Roman" panose="02020603050405020304" pitchFamily="18" charset="0"/>
              </a:rPr>
              <a:t>  </a:t>
            </a:r>
            <a:r>
              <a:rPr lang="en-US" altLang="zh-CN" sz="2800" b="1" dirty="0">
                <a:latin typeface="Times New Roman" panose="02020603050405020304" pitchFamily="18" charset="0"/>
                <a:cs typeface="Times New Roman" panose="02020603050405020304" pitchFamily="18" charset="0"/>
              </a:rPr>
              <a:t>In Japan, you should not eat or drink while walking down the street. And it’s polite to make noise while eating noodles. It  shows that you like the food. It is impolite to stick your chopsticks into your food. And you shouldn’t point at anyone with your chopsticks.</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1443"/>
                                        </p:tgtEl>
                                        <p:attrNameLst>
                                          <p:attrName>style.visibility</p:attrName>
                                        </p:attrNameLst>
                                      </p:cBhvr>
                                      <p:to>
                                        <p:strVal val="visible"/>
                                      </p:to>
                                    </p:set>
                                    <p:animEffect transition="in" filter="blinds(horizontal)">
                                      <p:cBhvr>
                                        <p:cTn id="7" dur="500" fill="hold"/>
                                        <p:tgtEl>
                                          <p:spTgt spid="6144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1444"/>
                                        </p:tgtEl>
                                        <p:attrNameLst>
                                          <p:attrName>style.visibility</p:attrName>
                                        </p:attrNameLst>
                                      </p:cBhvr>
                                      <p:to>
                                        <p:strVal val="visible"/>
                                      </p:to>
                                    </p:set>
                                    <p:animEffect transition="in" filter="blinds(horizontal)">
                                      <p:cBhvr>
                                        <p:cTn id="12" dur="500" fill="hold"/>
                                        <p:tgtEl>
                                          <p:spTgt spid="614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3" grpId="0"/>
      <p:bldP spid="6144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91524" y="1197019"/>
            <a:ext cx="8318179" cy="3711785"/>
          </a:xfrm>
          <a:prstGeom prst="rect">
            <a:avLst/>
          </a:prstGeom>
          <a:noFill/>
        </p:spPr>
        <p:txBody>
          <a:bodyPr wrap="square" rtlCol="0" anchor="t">
            <a:spAutoFit/>
          </a:bodyPr>
          <a:lstStyle/>
          <a:p>
            <a:pPr>
              <a:lnSpc>
                <a:spcPct val="120000"/>
              </a:lnSpc>
            </a:pPr>
            <a:r>
              <a:rPr lang="en-US" altLang="zh-CN" sz="2800" b="1" dirty="0">
                <a:latin typeface="Times New Roman" panose="02020603050405020304" pitchFamily="18" charset="0"/>
                <a:cs typeface="Times New Roman" panose="02020603050405020304" pitchFamily="18" charset="0"/>
              </a:rPr>
              <a:t>1. In China, you’re not supposed to </a:t>
            </a:r>
            <a:r>
              <a:rPr lang="en-US" altLang="zh-CN" sz="2800" b="1" dirty="0">
                <a:solidFill>
                  <a:srgbClr val="FF0000"/>
                </a:solidFill>
                <a:latin typeface="Times New Roman" panose="02020603050405020304" pitchFamily="18" charset="0"/>
                <a:cs typeface="Times New Roman" panose="02020603050405020304" pitchFamily="18" charset="0"/>
              </a:rPr>
              <a:t>stick</a:t>
            </a:r>
            <a:r>
              <a:rPr lang="en-US" altLang="zh-CN" sz="2800" b="1" dirty="0">
                <a:latin typeface="Times New Roman" panose="02020603050405020304" pitchFamily="18" charset="0"/>
                <a:cs typeface="Times New Roman" panose="02020603050405020304" pitchFamily="18" charset="0"/>
              </a:rPr>
              <a:t> your </a:t>
            </a:r>
          </a:p>
          <a:p>
            <a:pPr>
              <a:lnSpc>
                <a:spcPct val="120000"/>
              </a:lnSpc>
            </a:pPr>
            <a:r>
              <a:rPr lang="en-US" altLang="zh-CN" sz="2800" b="1" dirty="0">
                <a:latin typeface="Times New Roman" panose="02020603050405020304" pitchFamily="18" charset="0"/>
                <a:cs typeface="Times New Roman" panose="02020603050405020304" pitchFamily="18" charset="0"/>
              </a:rPr>
              <a:t>    chopsticks into the food. </a:t>
            </a:r>
          </a:p>
          <a:p>
            <a:pPr>
              <a:lnSpc>
                <a:spcPct val="120000"/>
              </a:lnSpc>
            </a:pPr>
            <a:r>
              <a:rPr lang="en-US" altLang="zh-CN" sz="2800" b="1" dirty="0">
                <a:solidFill>
                  <a:srgbClr val="FF0000"/>
                </a:solidFill>
                <a:latin typeface="Times New Roman" panose="02020603050405020304" pitchFamily="18" charset="0"/>
                <a:cs typeface="Times New Roman" panose="02020603050405020304" pitchFamily="18" charset="0"/>
              </a:rPr>
              <a:t>    stick</a:t>
            </a:r>
            <a:r>
              <a:rPr lang="zh-CN" altLang="en-US" sz="2800" b="1" dirty="0">
                <a:solidFill>
                  <a:srgbClr val="FF0000"/>
                </a:solidFill>
                <a:latin typeface="Times New Roman" panose="02020603050405020304" pitchFamily="18" charset="0"/>
                <a:cs typeface="Times New Roman" panose="02020603050405020304" pitchFamily="18" charset="0"/>
              </a:rPr>
              <a:t> </a:t>
            </a:r>
            <a:r>
              <a:rPr lang="zh-CN" altLang="en-US" sz="2800" b="1" i="1" dirty="0">
                <a:solidFill>
                  <a:srgbClr val="FF0000"/>
                </a:solidFill>
                <a:latin typeface="Times New Roman" panose="02020603050405020304" pitchFamily="18" charset="0"/>
                <a:cs typeface="Times New Roman" panose="02020603050405020304" pitchFamily="18" charset="0"/>
              </a:rPr>
              <a:t>vt.</a:t>
            </a:r>
            <a:r>
              <a:rPr lang="zh-CN" altLang="en-US" sz="2800" b="1" dirty="0">
                <a:solidFill>
                  <a:srgbClr val="FF0000"/>
                </a:solidFill>
                <a:latin typeface="Times New Roman" panose="02020603050405020304" pitchFamily="18" charset="0"/>
                <a:cs typeface="Times New Roman" panose="02020603050405020304" pitchFamily="18" charset="0"/>
              </a:rPr>
              <a:t>&amp;</a:t>
            </a:r>
            <a:r>
              <a:rPr lang="zh-CN" altLang="en-US" sz="2800" b="1" i="1" dirty="0">
                <a:solidFill>
                  <a:srgbClr val="FF0000"/>
                </a:solidFill>
                <a:latin typeface="Times New Roman" panose="02020603050405020304" pitchFamily="18" charset="0"/>
                <a:cs typeface="Times New Roman" panose="02020603050405020304" pitchFamily="18" charset="0"/>
              </a:rPr>
              <a:t> vi. </a:t>
            </a:r>
            <a:r>
              <a:rPr lang="zh-CN" altLang="en-US" sz="2800" b="1" dirty="0">
                <a:solidFill>
                  <a:srgbClr val="FF0000"/>
                </a:solidFill>
                <a:latin typeface="Times New Roman" panose="02020603050405020304" pitchFamily="18" charset="0"/>
                <a:cs typeface="Times New Roman" panose="02020603050405020304" pitchFamily="18" charset="0"/>
              </a:rPr>
              <a:t>粘贴；将</a:t>
            </a:r>
            <a:r>
              <a:rPr lang="en-US" altLang="zh-CN" sz="2800" b="1" dirty="0">
                <a:solidFill>
                  <a:srgbClr val="FF0000"/>
                </a:solidFill>
                <a:latin typeface="宋体" panose="02010600030101010101" pitchFamily="2" charset="-122"/>
                <a:cs typeface="Times New Roman" panose="02020603050405020304" pitchFamily="18" charset="0"/>
              </a:rPr>
              <a:t>……</a:t>
            </a:r>
            <a:r>
              <a:rPr lang="zh-CN" altLang="en-US" sz="2800" b="1" dirty="0">
                <a:solidFill>
                  <a:srgbClr val="FF0000"/>
                </a:solidFill>
                <a:latin typeface="Times New Roman" panose="02020603050405020304" pitchFamily="18" charset="0"/>
                <a:cs typeface="Times New Roman" panose="02020603050405020304" pitchFamily="18" charset="0"/>
              </a:rPr>
              <a:t>刺入</a:t>
            </a:r>
          </a:p>
          <a:p>
            <a:pPr>
              <a:lnSpc>
                <a:spcPct val="120000"/>
              </a:lnSpc>
            </a:pPr>
            <a:r>
              <a:rPr lang="zh-CN" altLang="en-US" sz="2800" b="1" i="1" dirty="0">
                <a:solidFill>
                  <a:srgbClr val="FF0000"/>
                </a:solidFill>
                <a:latin typeface="Times New Roman" panose="02020603050405020304" pitchFamily="18" charset="0"/>
                <a:cs typeface="Times New Roman" panose="02020603050405020304" pitchFamily="18" charset="0"/>
              </a:rPr>
              <a:t>    n. </a:t>
            </a:r>
            <a:r>
              <a:rPr lang="zh-CN" altLang="en-US" sz="2800" b="1" dirty="0">
                <a:solidFill>
                  <a:srgbClr val="FF0000"/>
                </a:solidFill>
                <a:latin typeface="Times New Roman" panose="02020603050405020304" pitchFamily="18" charset="0"/>
                <a:cs typeface="Times New Roman" panose="02020603050405020304" pitchFamily="18" charset="0"/>
              </a:rPr>
              <a:t>棍棒，棍枝，枝条</a:t>
            </a:r>
          </a:p>
          <a:p>
            <a:pPr>
              <a:lnSpc>
                <a:spcPct val="120000"/>
              </a:lnSpc>
            </a:pPr>
            <a:r>
              <a:rPr lang="zh-CN" altLang="en-US" sz="2800" b="1" dirty="0">
                <a:latin typeface="Times New Roman" panose="02020603050405020304" pitchFamily="18" charset="0"/>
                <a:cs typeface="Times New Roman" panose="02020603050405020304" pitchFamily="18" charset="0"/>
              </a:rPr>
              <a:t>    过去式: stuck； 过去分词：stuck。</a:t>
            </a:r>
            <a:endParaRPr lang="zh-CN" altLang="en-US" sz="2800" b="1" dirty="0">
              <a:latin typeface="Times New Roman" panose="02020603050405020304" pitchFamily="18" charset="0"/>
              <a:cs typeface="Times New Roman" panose="02020603050405020304" pitchFamily="18" charset="0"/>
              <a:sym typeface="+mn-ea"/>
            </a:endParaRPr>
          </a:p>
          <a:p>
            <a:pPr>
              <a:lnSpc>
                <a:spcPct val="120000"/>
              </a:lnSpc>
            </a:pPr>
            <a:r>
              <a:rPr lang="zh-CN" altLang="en-US" sz="2800" b="1" dirty="0">
                <a:latin typeface="Times New Roman" panose="02020603050405020304" pitchFamily="18" charset="0"/>
                <a:cs typeface="Times New Roman" panose="02020603050405020304" pitchFamily="18" charset="0"/>
                <a:sym typeface="+mn-ea"/>
              </a:rPr>
              <a:t>    Stick the fork into the potato.用叉子插土豆。</a:t>
            </a:r>
            <a:endParaRPr lang="zh-CN" altLang="en-US" sz="2800" b="1" dirty="0">
              <a:latin typeface="Times New Roman" panose="02020603050405020304" pitchFamily="18" charset="0"/>
              <a:cs typeface="Times New Roman" panose="02020603050405020304" pitchFamily="18" charset="0"/>
            </a:endParaRPr>
          </a:p>
          <a:p>
            <a:pPr>
              <a:lnSpc>
                <a:spcPct val="120000"/>
              </a:lnSpc>
            </a:pPr>
            <a:r>
              <a:rPr lang="zh-CN" altLang="en-US" sz="2800" b="1" dirty="0">
                <a:latin typeface="Times New Roman" panose="02020603050405020304" pitchFamily="18" charset="0"/>
                <a:cs typeface="Times New Roman" panose="02020603050405020304" pitchFamily="18" charset="0"/>
                <a:sym typeface="+mn-ea"/>
              </a:rPr>
              <a:t>  We must stick to our </a:t>
            </a:r>
            <a:r>
              <a:rPr lang="en-US" altLang="zh-CN" sz="2800" b="1" dirty="0">
                <a:latin typeface="Times New Roman" panose="02020603050405020304" pitchFamily="18" charset="0"/>
                <a:cs typeface="Times New Roman" panose="02020603050405020304" pitchFamily="18" charset="0"/>
                <a:sym typeface="+mn-ea"/>
              </a:rPr>
              <a:t>plan</a:t>
            </a:r>
            <a:r>
              <a:rPr lang="zh-CN" altLang="en-US" sz="2800" b="1" dirty="0">
                <a:latin typeface="Times New Roman" panose="02020603050405020304" pitchFamily="18" charset="0"/>
                <a:cs typeface="Times New Roman" panose="02020603050405020304" pitchFamily="18" charset="0"/>
                <a:sym typeface="+mn-ea"/>
              </a:rPr>
              <a:t>.我们必须坚持我们的计划。</a:t>
            </a:r>
            <a:endParaRPr lang="zh-CN" altLang="en-US" sz="2800" b="1" dirty="0">
              <a:latin typeface="Times New Roman" panose="02020603050405020304" pitchFamily="18" charset="0"/>
              <a:cs typeface="Times New Roman" panose="02020603050405020304" pitchFamily="18" charset="0"/>
            </a:endParaRPr>
          </a:p>
        </p:txBody>
      </p:sp>
      <p:sp>
        <p:nvSpPr>
          <p:cNvPr id="3" name="Text Box 3"/>
          <p:cNvSpPr txBox="1"/>
          <p:nvPr/>
        </p:nvSpPr>
        <p:spPr>
          <a:xfrm>
            <a:off x="2490788" y="535775"/>
            <a:ext cx="4897437" cy="744538"/>
          </a:xfrm>
          <a:prstGeom prst="rect">
            <a:avLst/>
          </a:prstGeom>
          <a:noFill/>
          <a:ln w="9525">
            <a:noFill/>
          </a:ln>
        </p:spPr>
        <p:txBody>
          <a:bodyPr lIns="68577" tIns="34288" rIns="68577" bIns="34288">
            <a:spAutoFit/>
          </a:bodyPr>
          <a:lstStyle/>
          <a:p>
            <a:pPr fontAlgn="auto">
              <a:spcBef>
                <a:spcPct val="50000"/>
              </a:spcBef>
              <a:spcAft>
                <a:spcPts val="0"/>
              </a:spcAft>
              <a:defRPr/>
            </a:pPr>
            <a:r>
              <a:rPr lang="en-US" altLang="zh-CN" sz="4400" b="1" noProof="1">
                <a:solidFill>
                  <a:srgbClr val="0000E1"/>
                </a:solidFill>
                <a:effectLst>
                  <a:outerShdw blurRad="38100" dist="38100" dir="2700000" algn="tl">
                    <a:srgbClr val="000000">
                      <a:alpha val="43137"/>
                    </a:srgbClr>
                  </a:outerShdw>
                </a:effectLst>
                <a:latin typeface="Arial" panose="020B0604020202020204" pitchFamily="34" charset="0"/>
                <a:ea typeface="Arial Unicode MS" panose="020B0604020202020204" charset="-122"/>
                <a:cs typeface="Arial" panose="020B0604020202020204" pitchFamily="34" charset="0"/>
              </a:rPr>
              <a:t>Language points</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500"/>
                                        <p:tgtEl>
                                          <p:spTgt spid="2">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
                                            <p:txEl>
                                              <p:pRg st="3" end="3"/>
                                            </p:txEl>
                                          </p:spTgt>
                                        </p:tgtEl>
                                        <p:attrNameLst>
                                          <p:attrName>style.visibility</p:attrName>
                                        </p:attrNameLst>
                                      </p:cBhvr>
                                      <p:to>
                                        <p:strVal val="visible"/>
                                      </p:to>
                                    </p:set>
                                    <p:animEffect transition="in" filter="fade">
                                      <p:cBhvr>
                                        <p:cTn id="10" dur="500"/>
                                        <p:tgtEl>
                                          <p:spTgt spid="2">
                                            <p:txEl>
                                              <p:pRg st="3" end="3"/>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animEffect transition="in" filter="fade">
                                      <p:cBhvr>
                                        <p:cTn id="15" dur="500"/>
                                        <p:tgtEl>
                                          <p:spTgt spid="2">
                                            <p:txEl>
                                              <p:pRg st="4" end="4"/>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2">
                                            <p:txEl>
                                              <p:pRg st="5" end="5"/>
                                            </p:txEl>
                                          </p:spTgt>
                                        </p:tgtEl>
                                        <p:attrNameLst>
                                          <p:attrName>style.visibility</p:attrName>
                                        </p:attrNameLst>
                                      </p:cBhvr>
                                      <p:to>
                                        <p:strVal val="visible"/>
                                      </p:to>
                                    </p:set>
                                    <p:animEffect transition="in" filter="fade">
                                      <p:cBhvr>
                                        <p:cTn id="20" dur="1000"/>
                                        <p:tgtEl>
                                          <p:spTgt spid="2">
                                            <p:txEl>
                                              <p:pRg st="5" end="5"/>
                                            </p:txEl>
                                          </p:spTgt>
                                        </p:tgtEl>
                                      </p:cBhvr>
                                    </p:animEffect>
                                    <p:anim calcmode="lin" valueType="num">
                                      <p:cBhvr>
                                        <p:cTn id="21"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22" dur="1000" fill="hold"/>
                                        <p:tgtEl>
                                          <p:spTgt spid="2">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animEffect transition="in" filter="fade">
                                      <p:cBhvr>
                                        <p:cTn id="27" dur="1000"/>
                                        <p:tgtEl>
                                          <p:spTgt spid="2">
                                            <p:txEl>
                                              <p:pRg st="6" end="6"/>
                                            </p:txEl>
                                          </p:spTgt>
                                        </p:tgtEl>
                                      </p:cBhvr>
                                    </p:animEffect>
                                    <p:anim calcmode="lin" valueType="num">
                                      <p:cBhvr>
                                        <p:cTn id="28" dur="1000" fill="hold"/>
                                        <p:tgtEl>
                                          <p:spTgt spid="2">
                                            <p:txEl>
                                              <p:pRg st="6" end="6"/>
                                            </p:txEl>
                                          </p:spTgt>
                                        </p:tgtEl>
                                        <p:attrNameLst>
                                          <p:attrName>ppt_x</p:attrName>
                                        </p:attrNameLst>
                                      </p:cBhvr>
                                      <p:tavLst>
                                        <p:tav tm="0">
                                          <p:val>
                                            <p:strVal val="#ppt_x"/>
                                          </p:val>
                                        </p:tav>
                                        <p:tav tm="100000">
                                          <p:val>
                                            <p:strVal val="#ppt_x"/>
                                          </p:val>
                                        </p:tav>
                                      </p:tavLst>
                                    </p:anim>
                                    <p:anim calcmode="lin" valueType="num">
                                      <p:cBhvr>
                                        <p:cTn id="29" dur="1000" fill="hold"/>
                                        <p:tgtEl>
                                          <p:spTgt spid="2">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5" name="文本框 241676"/>
          <p:cNvSpPr/>
          <p:nvPr/>
        </p:nvSpPr>
        <p:spPr>
          <a:xfrm>
            <a:off x="356135" y="591795"/>
            <a:ext cx="8422104" cy="4228850"/>
          </a:xfrm>
          <a:prstGeom prst="rect">
            <a:avLst/>
          </a:prstGeom>
          <a:noFill/>
          <a:ln>
            <a:noFill/>
            <a:miter lim="800000"/>
          </a:ln>
        </p:spPr>
        <p:txBody>
          <a:bodyPr wrap="square">
            <a:spAutoFit/>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lvl="0">
              <a:lnSpc>
                <a:spcPct val="120000"/>
              </a:lnSpc>
            </a:pPr>
            <a:r>
              <a:rPr lang="en-US" altLang="zh-CN" sz="2800" b="1" dirty="0">
                <a:latin typeface="Times New Roman" panose="02020603050405020304" pitchFamily="18" charset="0"/>
                <a:ea typeface="黑体" panose="02010609060101010101" pitchFamily="49" charset="-122"/>
              </a:rPr>
              <a:t>2. You shouldn’t </a:t>
            </a:r>
            <a:r>
              <a:rPr lang="en-US" altLang="zh-CN" sz="2800" b="1" dirty="0">
                <a:solidFill>
                  <a:srgbClr val="FF0000"/>
                </a:solidFill>
                <a:latin typeface="Times New Roman" panose="02020603050405020304" pitchFamily="18" charset="0"/>
                <a:ea typeface="黑体" panose="02010609060101010101" pitchFamily="49" charset="-122"/>
              </a:rPr>
              <a:t>point at </a:t>
            </a:r>
            <a:r>
              <a:rPr lang="en-US" altLang="zh-CN" sz="2800" b="1" dirty="0">
                <a:latin typeface="Times New Roman" panose="02020603050405020304" pitchFamily="18" charset="0"/>
                <a:ea typeface="黑体" panose="02010609060101010101" pitchFamily="49" charset="-122"/>
              </a:rPr>
              <a:t>anyone with your chopsticks.</a:t>
            </a:r>
          </a:p>
          <a:p>
            <a:pPr marL="0" lvl="0" indent="0">
              <a:lnSpc>
                <a:spcPct val="120000"/>
              </a:lnSpc>
            </a:pPr>
            <a:r>
              <a:rPr lang="en-US" altLang="zh-CN" sz="2800" b="1" dirty="0">
                <a:solidFill>
                  <a:srgbClr val="FF0000"/>
                </a:solidFill>
                <a:latin typeface="Times New Roman" panose="02020603050405020304" pitchFamily="18" charset="0"/>
                <a:ea typeface="黑体" panose="02010609060101010101" pitchFamily="49" charset="-122"/>
              </a:rPr>
              <a:t>point   </a:t>
            </a:r>
            <a:r>
              <a:rPr lang="en-US" altLang="zh-CN" sz="2800" b="1" i="1" dirty="0">
                <a:solidFill>
                  <a:srgbClr val="FF0000"/>
                </a:solidFill>
                <a:latin typeface="Times New Roman" panose="02020603050405020304" pitchFamily="18" charset="0"/>
                <a:ea typeface="黑体" panose="02010609060101010101" pitchFamily="49" charset="-122"/>
              </a:rPr>
              <a:t>v.  </a:t>
            </a:r>
            <a:r>
              <a:rPr lang="en-US" altLang="zh-CN" sz="2800" b="1" dirty="0">
                <a:solidFill>
                  <a:srgbClr val="FF0000"/>
                </a:solidFill>
                <a:latin typeface="Times New Roman" panose="02020603050405020304" pitchFamily="18" charset="0"/>
                <a:ea typeface="黑体" panose="02010609060101010101" pitchFamily="49" charset="-122"/>
              </a:rPr>
              <a:t>“</a:t>
            </a:r>
            <a:r>
              <a:rPr sz="2800" b="1" dirty="0">
                <a:solidFill>
                  <a:srgbClr val="FF0000"/>
                </a:solidFill>
                <a:latin typeface="Times New Roman" panose="02020603050405020304" pitchFamily="18" charset="0"/>
                <a:ea typeface="黑体" panose="02010609060101010101" pitchFamily="49" charset="-122"/>
              </a:rPr>
              <a:t>指</a:t>
            </a:r>
            <a:r>
              <a:rPr lang="en-US" altLang="zh-CN" sz="2800" b="1" dirty="0">
                <a:solidFill>
                  <a:srgbClr val="FF0000"/>
                </a:solidFill>
                <a:latin typeface="Times New Roman" panose="02020603050405020304" pitchFamily="18" charset="0"/>
                <a:ea typeface="黑体" panose="02010609060101010101" pitchFamily="49" charset="-122"/>
              </a:rPr>
              <a:t>”</a:t>
            </a:r>
          </a:p>
          <a:p>
            <a:pPr marL="0" lvl="0" indent="0">
              <a:lnSpc>
                <a:spcPct val="120000"/>
              </a:lnSpc>
            </a:pPr>
            <a:r>
              <a:rPr lang="en-US" altLang="zh-CN" sz="2800" b="1" dirty="0">
                <a:latin typeface="Times New Roman" panose="02020603050405020304" pitchFamily="18" charset="0"/>
                <a:ea typeface="黑体" panose="02010609060101010101" pitchFamily="49" charset="-122"/>
              </a:rPr>
              <a:t>point at…	</a:t>
            </a:r>
            <a:r>
              <a:rPr lang="zh-CN" altLang="en-US" sz="2800" b="1" dirty="0">
                <a:latin typeface="Times New Roman" panose="02020603050405020304" pitchFamily="18" charset="0"/>
                <a:ea typeface="黑体" panose="02010609060101010101" pitchFamily="49" charset="-122"/>
              </a:rPr>
              <a:t>指向（近处，有不礼貌之意）</a:t>
            </a:r>
          </a:p>
          <a:p>
            <a:pPr marL="0" lvl="0" indent="0">
              <a:lnSpc>
                <a:spcPct val="120000"/>
              </a:lnSpc>
            </a:pPr>
            <a:r>
              <a:rPr lang="en-US" altLang="zh-CN" sz="2800" b="1" dirty="0">
                <a:latin typeface="Times New Roman" panose="02020603050405020304" pitchFamily="18" charset="0"/>
                <a:ea typeface="黑体" panose="02010609060101010101" pitchFamily="49" charset="-122"/>
              </a:rPr>
              <a:t>point to…	</a:t>
            </a:r>
            <a:r>
              <a:rPr lang="zh-CN" altLang="en-US" sz="2800" b="1" dirty="0">
                <a:latin typeface="Times New Roman" panose="02020603050405020304" pitchFamily="18" charset="0"/>
                <a:ea typeface="黑体" panose="02010609060101010101" pitchFamily="49" charset="-122"/>
              </a:rPr>
              <a:t>指向（远处）</a:t>
            </a:r>
          </a:p>
          <a:p>
            <a:pPr lvl="0">
              <a:lnSpc>
                <a:spcPct val="120000"/>
              </a:lnSpc>
            </a:pPr>
            <a:r>
              <a:rPr lang="en-US" altLang="zh-CN" sz="2800" b="1" dirty="0">
                <a:latin typeface="Times New Roman" panose="02020603050405020304" pitchFamily="18" charset="0"/>
                <a:ea typeface="黑体" panose="02010609060101010101" pitchFamily="49" charset="-122"/>
              </a:rPr>
              <a:t>You are not supposed to point at others while talking.</a:t>
            </a:r>
            <a:r>
              <a:rPr lang="zh-CN" altLang="en-US" sz="2800" b="1" dirty="0">
                <a:latin typeface="+mn-ea"/>
                <a:ea typeface="+mn-ea"/>
              </a:rPr>
              <a:t>当你说话时</a:t>
            </a:r>
            <a:r>
              <a:rPr lang="en-US" altLang="zh-CN" sz="2800" b="1" dirty="0">
                <a:latin typeface="+mn-ea"/>
                <a:ea typeface="+mn-ea"/>
              </a:rPr>
              <a:t>,</a:t>
            </a:r>
            <a:r>
              <a:rPr lang="zh-CN" altLang="en-US" sz="2800" b="1" dirty="0">
                <a:latin typeface="+mn-ea"/>
                <a:ea typeface="+mn-ea"/>
              </a:rPr>
              <a:t>不要用手指别人。</a:t>
            </a:r>
            <a:endParaRPr lang="en-US" altLang="zh-CN" sz="2800" b="1" dirty="0">
              <a:latin typeface="+mn-ea"/>
              <a:ea typeface="+mn-ea"/>
            </a:endParaRPr>
          </a:p>
          <a:p>
            <a:pPr lvl="0">
              <a:lnSpc>
                <a:spcPct val="120000"/>
              </a:lnSpc>
            </a:pPr>
            <a:r>
              <a:rPr lang="en-US" altLang="zh-CN" sz="2800" b="1" dirty="0">
                <a:latin typeface="Times New Roman" panose="02020603050405020304" pitchFamily="18" charset="0"/>
                <a:ea typeface="黑体" panose="02010609060101010101" pitchFamily="49" charset="-122"/>
              </a:rPr>
              <a:t>The hands of the clock point to five o'clock.</a:t>
            </a:r>
          </a:p>
          <a:p>
            <a:pPr lvl="0">
              <a:lnSpc>
                <a:spcPct val="120000"/>
              </a:lnSpc>
            </a:pPr>
            <a:r>
              <a:rPr lang="zh-CN" altLang="en-US" sz="2800" b="1" dirty="0">
                <a:latin typeface="+mn-ea"/>
                <a:ea typeface="+mn-ea"/>
              </a:rPr>
              <a:t>时钟的针指向五点钟。</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8375">
                                            <p:txEl>
                                              <p:pRg st="1" end="1"/>
                                            </p:txEl>
                                          </p:spTgt>
                                        </p:tgtEl>
                                        <p:attrNameLst>
                                          <p:attrName>style.visibility</p:attrName>
                                        </p:attrNameLst>
                                      </p:cBhvr>
                                      <p:to>
                                        <p:strVal val="visible"/>
                                      </p:to>
                                    </p:set>
                                    <p:anim calcmode="lin" valueType="num">
                                      <p:cBhvr additive="base">
                                        <p:cTn id="7" dur="500" fill="hold"/>
                                        <p:tgtEl>
                                          <p:spTgt spid="58375">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837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58375">
                                            <p:txEl>
                                              <p:pRg st="2" end="2"/>
                                            </p:txEl>
                                          </p:spTgt>
                                        </p:tgtEl>
                                        <p:attrNameLst>
                                          <p:attrName>style.visibility</p:attrName>
                                        </p:attrNameLst>
                                      </p:cBhvr>
                                      <p:to>
                                        <p:strVal val="visible"/>
                                      </p:to>
                                    </p:set>
                                    <p:animEffect transition="in" filter="fade">
                                      <p:cBhvr>
                                        <p:cTn id="13" dur="500"/>
                                        <p:tgtEl>
                                          <p:spTgt spid="58375">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nodeType="clickEffect">
                                  <p:stCondLst>
                                    <p:cond delay="0"/>
                                  </p:stCondLst>
                                  <p:childTnLst>
                                    <p:set>
                                      <p:cBhvr>
                                        <p:cTn id="17" dur="1" fill="hold">
                                          <p:stCondLst>
                                            <p:cond delay="0"/>
                                          </p:stCondLst>
                                        </p:cTn>
                                        <p:tgtEl>
                                          <p:spTgt spid="58375">
                                            <p:txEl>
                                              <p:pRg st="3" end="3"/>
                                            </p:txEl>
                                          </p:spTgt>
                                        </p:tgtEl>
                                        <p:attrNameLst>
                                          <p:attrName>style.visibility</p:attrName>
                                        </p:attrNameLst>
                                      </p:cBhvr>
                                      <p:to>
                                        <p:strVal val="visible"/>
                                      </p:to>
                                    </p:set>
                                    <p:animEffect transition="in" filter="box(in)">
                                      <p:cBhvr>
                                        <p:cTn id="18" dur="500" fill="hold"/>
                                        <p:tgtEl>
                                          <p:spTgt spid="58375">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nodeType="clickEffect">
                                  <p:stCondLst>
                                    <p:cond delay="0"/>
                                  </p:stCondLst>
                                  <p:childTnLst>
                                    <p:set>
                                      <p:cBhvr>
                                        <p:cTn id="22" dur="1" fill="hold">
                                          <p:stCondLst>
                                            <p:cond delay="0"/>
                                          </p:stCondLst>
                                        </p:cTn>
                                        <p:tgtEl>
                                          <p:spTgt spid="58375">
                                            <p:txEl>
                                              <p:pRg st="4" end="4"/>
                                            </p:txEl>
                                          </p:spTgt>
                                        </p:tgtEl>
                                        <p:attrNameLst>
                                          <p:attrName>style.visibility</p:attrName>
                                        </p:attrNameLst>
                                      </p:cBhvr>
                                      <p:to>
                                        <p:strVal val="visible"/>
                                      </p:to>
                                    </p:set>
                                    <p:animEffect transition="in" filter="box(in)">
                                      <p:cBhvr>
                                        <p:cTn id="23" dur="500" fill="hold"/>
                                        <p:tgtEl>
                                          <p:spTgt spid="58375">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4" presetClass="entr" presetSubtype="16" fill="hold" nodeType="clickEffect">
                                  <p:stCondLst>
                                    <p:cond delay="0"/>
                                  </p:stCondLst>
                                  <p:childTnLst>
                                    <p:set>
                                      <p:cBhvr>
                                        <p:cTn id="27" dur="1" fill="hold">
                                          <p:stCondLst>
                                            <p:cond delay="0"/>
                                          </p:stCondLst>
                                        </p:cTn>
                                        <p:tgtEl>
                                          <p:spTgt spid="58375">
                                            <p:txEl>
                                              <p:pRg st="5" end="5"/>
                                            </p:txEl>
                                          </p:spTgt>
                                        </p:tgtEl>
                                        <p:attrNameLst>
                                          <p:attrName>style.visibility</p:attrName>
                                        </p:attrNameLst>
                                      </p:cBhvr>
                                      <p:to>
                                        <p:strVal val="visible"/>
                                      </p:to>
                                    </p:set>
                                    <p:animEffect transition="in" filter="box(in)">
                                      <p:cBhvr>
                                        <p:cTn id="28" dur="500" fill="hold"/>
                                        <p:tgtEl>
                                          <p:spTgt spid="58375">
                                            <p:txEl>
                                              <p:pRg st="5" end="5"/>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58375">
                                            <p:txEl>
                                              <p:pRg st="6" end="6"/>
                                            </p:txEl>
                                          </p:spTgt>
                                        </p:tgtEl>
                                        <p:attrNameLst>
                                          <p:attrName>style.visibility</p:attrName>
                                        </p:attrNameLst>
                                      </p:cBhvr>
                                      <p:to>
                                        <p:strVal val="visible"/>
                                      </p:to>
                                    </p:set>
                                    <p:anim calcmode="lin" valueType="num">
                                      <p:cBhvr additive="base">
                                        <p:cTn id="33" dur="500" fill="hold"/>
                                        <p:tgtEl>
                                          <p:spTgt spid="58375">
                                            <p:txEl>
                                              <p:pRg st="6" end="6"/>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58375">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p:nvPr/>
        </p:nvSpPr>
        <p:spPr>
          <a:xfrm>
            <a:off x="3070337" y="339582"/>
            <a:ext cx="3249295" cy="744220"/>
          </a:xfrm>
          <a:prstGeom prst="rect">
            <a:avLst/>
          </a:prstGeom>
          <a:noFill/>
          <a:ln w="9525">
            <a:noFill/>
          </a:ln>
        </p:spPr>
        <p:txBody>
          <a:bodyPr wrap="square" lIns="68577" tIns="34288" rIns="68577" bIns="34288">
            <a:spAutoFit/>
          </a:bodyPr>
          <a:lstStyle/>
          <a:p>
            <a:pPr fontAlgn="auto">
              <a:spcBef>
                <a:spcPct val="50000"/>
              </a:spcBef>
              <a:spcAft>
                <a:spcPts val="0"/>
              </a:spcAft>
              <a:defRPr/>
            </a:pPr>
            <a:r>
              <a:rPr lang="en-US" altLang="zh-CN" sz="4400" b="1" noProof="1">
                <a:solidFill>
                  <a:srgbClr val="0000E1"/>
                </a:solidFill>
                <a:effectLst>
                  <a:outerShdw blurRad="38100" dist="38100" dir="2700000" algn="tl">
                    <a:srgbClr val="000000">
                      <a:alpha val="43137"/>
                    </a:srgbClr>
                  </a:outerShdw>
                </a:effectLst>
                <a:latin typeface="Arial" panose="020B0604020202020204" pitchFamily="34" charset="0"/>
                <a:ea typeface="Arial Unicode MS" panose="020B0604020202020204" charset="-122"/>
                <a:cs typeface="Arial" panose="020B0604020202020204" pitchFamily="34" charset="0"/>
              </a:rPr>
              <a:t>Exercises</a:t>
            </a:r>
          </a:p>
        </p:txBody>
      </p:sp>
      <p:sp>
        <p:nvSpPr>
          <p:cNvPr id="2" name="文本框 1"/>
          <p:cNvSpPr txBox="1"/>
          <p:nvPr/>
        </p:nvSpPr>
        <p:spPr>
          <a:xfrm>
            <a:off x="510637" y="911364"/>
            <a:ext cx="8195945" cy="4221669"/>
          </a:xfrm>
          <a:prstGeom prst="rect">
            <a:avLst/>
          </a:prstGeom>
          <a:noFill/>
        </p:spPr>
        <p:txBody>
          <a:bodyPr wrap="square" rtlCol="0" anchor="t">
            <a:spAutoFit/>
          </a:bodyPr>
          <a:lstStyle/>
          <a:p>
            <a:pPr>
              <a:lnSpc>
                <a:spcPts val="4600"/>
              </a:lnSpc>
            </a:pPr>
            <a:r>
              <a:rPr lang="en-US" altLang="zh-CN" sz="2800" b="1" dirty="0">
                <a:solidFill>
                  <a:srgbClr val="002060"/>
                </a:solidFill>
                <a:latin typeface="微软雅黑" pitchFamily="34" charset="-122"/>
                <a:ea typeface="微软雅黑" pitchFamily="34" charset="-122"/>
                <a:sym typeface="+mn-ea"/>
              </a:rPr>
              <a:t>I. </a:t>
            </a:r>
            <a:r>
              <a:rPr lang="zh-CN" altLang="en-US" sz="2800" b="1" dirty="0">
                <a:solidFill>
                  <a:srgbClr val="002060"/>
                </a:solidFill>
                <a:latin typeface="微软雅黑" pitchFamily="34" charset="-122"/>
                <a:ea typeface="微软雅黑" pitchFamily="34" charset="-122"/>
                <a:sym typeface="+mn-ea"/>
              </a:rPr>
              <a:t>根据句意及汉语提示，用词的正确的形式填空。</a:t>
            </a:r>
            <a:endParaRPr lang="zh-CN" altLang="en-US" sz="2800" b="1" dirty="0">
              <a:solidFill>
                <a:srgbClr val="002060"/>
              </a:solidFill>
              <a:latin typeface="微软雅黑" pitchFamily="34" charset="-122"/>
              <a:ea typeface="微软雅黑" pitchFamily="34" charset="-122"/>
            </a:endParaRPr>
          </a:p>
          <a:p>
            <a:pPr>
              <a:lnSpc>
                <a:spcPts val="4600"/>
              </a:lnSpc>
            </a:pPr>
            <a:r>
              <a:rPr lang="zh-CN" altLang="en-US" sz="2800" b="1" dirty="0">
                <a:latin typeface="Times New Roman" panose="02020603050405020304" pitchFamily="18" charset="0"/>
                <a:cs typeface="Times New Roman" panose="02020603050405020304" pitchFamily="18" charset="0"/>
                <a:sym typeface="+mn-ea"/>
              </a:rPr>
              <a:t>1</a:t>
            </a:r>
            <a:r>
              <a:rPr lang="en-US" altLang="zh-CN" sz="2800" b="1" dirty="0">
                <a:latin typeface="Times New Roman" panose="02020603050405020304" pitchFamily="18" charset="0"/>
                <a:cs typeface="Times New Roman" panose="02020603050405020304" pitchFamily="18" charset="0"/>
                <a:sym typeface="+mn-ea"/>
              </a:rPr>
              <a:t>. </a:t>
            </a:r>
            <a:r>
              <a:rPr lang="zh-CN" altLang="en-US" sz="2800" b="1" dirty="0">
                <a:latin typeface="Times New Roman" panose="02020603050405020304" pitchFamily="18" charset="0"/>
                <a:cs typeface="Times New Roman" panose="02020603050405020304" pitchFamily="18" charset="0"/>
                <a:sym typeface="+mn-ea"/>
              </a:rPr>
              <a:t>My fridge is ________ (空的)</a:t>
            </a:r>
            <a:r>
              <a:rPr lang="en-US" altLang="zh-CN" sz="2800" b="1" dirty="0">
                <a:latin typeface="Times New Roman" panose="02020603050405020304" pitchFamily="18" charset="0"/>
                <a:cs typeface="Times New Roman" panose="02020603050405020304" pitchFamily="18" charset="0"/>
                <a:sym typeface="+mn-ea"/>
              </a:rPr>
              <a:t>. </a:t>
            </a:r>
            <a:r>
              <a:rPr lang="zh-CN" altLang="en-US" sz="2800" b="1" dirty="0">
                <a:latin typeface="Times New Roman" panose="02020603050405020304" pitchFamily="18" charset="0"/>
                <a:cs typeface="Times New Roman" panose="02020603050405020304" pitchFamily="18" charset="0"/>
                <a:sym typeface="+mn-ea"/>
              </a:rPr>
              <a:t>I will go shopping.</a:t>
            </a:r>
            <a:endParaRPr lang="zh-CN" altLang="en-US" sz="2800" dirty="0">
              <a:latin typeface="Times New Roman" panose="02020603050405020304" pitchFamily="18" charset="0"/>
              <a:cs typeface="Times New Roman" panose="02020603050405020304" pitchFamily="18" charset="0"/>
            </a:endParaRPr>
          </a:p>
          <a:p>
            <a:pPr>
              <a:lnSpc>
                <a:spcPts val="4600"/>
              </a:lnSpc>
            </a:pPr>
            <a:r>
              <a:rPr lang="en-US" altLang="zh-CN" sz="2800" b="1" dirty="0">
                <a:latin typeface="Times New Roman" panose="02020603050405020304" pitchFamily="18" charset="0"/>
                <a:cs typeface="Times New Roman" panose="02020603050405020304" pitchFamily="18" charset="0"/>
              </a:rPr>
              <a:t>2. I </a:t>
            </a:r>
            <a:r>
              <a:rPr lang="zh-CN" altLang="en-US" sz="2800" b="1" dirty="0">
                <a:latin typeface="Times New Roman" panose="02020603050405020304" pitchFamily="18" charset="0"/>
                <a:cs typeface="Times New Roman" panose="02020603050405020304" pitchFamily="18" charset="0"/>
                <a:sym typeface="+mn-ea"/>
              </a:rPr>
              <a:t>_______ (坚持</a:t>
            </a:r>
            <a:r>
              <a:rPr lang="en-US" altLang="zh-CN" sz="2800" b="1" dirty="0">
                <a:latin typeface="Times New Roman" panose="02020603050405020304" pitchFamily="18" charset="0"/>
                <a:cs typeface="Times New Roman" panose="02020603050405020304" pitchFamily="18" charset="0"/>
                <a:sym typeface="+mn-ea"/>
              </a:rPr>
              <a:t>)</a:t>
            </a:r>
            <a:r>
              <a:rPr lang="en-US" altLang="zh-CN" sz="2800" b="1" dirty="0">
                <a:latin typeface="Times New Roman" panose="02020603050405020304" pitchFamily="18" charset="0"/>
                <a:cs typeface="Times New Roman" panose="02020603050405020304" pitchFamily="18" charset="0"/>
              </a:rPr>
              <a:t> to my plan last year.</a:t>
            </a:r>
          </a:p>
          <a:p>
            <a:pPr>
              <a:lnSpc>
                <a:spcPts val="4600"/>
              </a:lnSpc>
            </a:pPr>
            <a:r>
              <a:rPr lang="en-US" altLang="zh-CN" sz="2800" b="1" dirty="0">
                <a:latin typeface="Times New Roman" panose="02020603050405020304" pitchFamily="18" charset="0"/>
                <a:cs typeface="Times New Roman" panose="02020603050405020304" pitchFamily="18" charset="0"/>
              </a:rPr>
              <a:t>3. In ________(法国), you are supposed to put your </a:t>
            </a:r>
          </a:p>
          <a:p>
            <a:pPr>
              <a:lnSpc>
                <a:spcPts val="4600"/>
              </a:lnSpc>
            </a:pPr>
            <a:r>
              <a:rPr lang="en-US" altLang="zh-CN" sz="2800" b="1" dirty="0">
                <a:latin typeface="Times New Roman" panose="02020603050405020304" pitchFamily="18" charset="0"/>
                <a:cs typeface="Times New Roman" panose="02020603050405020304" pitchFamily="18" charset="0"/>
              </a:rPr>
              <a:t>     bread on the table.</a:t>
            </a:r>
          </a:p>
          <a:p>
            <a:pPr>
              <a:lnSpc>
                <a:spcPts val="4600"/>
              </a:lnSpc>
            </a:pPr>
            <a:r>
              <a:rPr lang="en-US" altLang="zh-CN" sz="2800" b="1" dirty="0">
                <a:latin typeface="Times New Roman" panose="02020603050405020304" pitchFamily="18" charset="0"/>
                <a:cs typeface="Times New Roman" panose="02020603050405020304" pitchFamily="18" charset="0"/>
              </a:rPr>
              <a:t>4. </a:t>
            </a:r>
            <a:r>
              <a:rPr lang="en-US" altLang="zh-CN" sz="2800" b="1" dirty="0">
                <a:latin typeface="Times New Roman" panose="02020603050405020304" pitchFamily="18" charset="0"/>
                <a:cs typeface="Times New Roman" panose="02020603050405020304" pitchFamily="18" charset="0"/>
                <a:sym typeface="+mn-ea"/>
              </a:rPr>
              <a:t>There are many table _________(礼仪) around </a:t>
            </a:r>
          </a:p>
          <a:p>
            <a:pPr>
              <a:lnSpc>
                <a:spcPts val="4600"/>
              </a:lnSpc>
            </a:pPr>
            <a:r>
              <a:rPr lang="en-US" altLang="zh-CN" sz="2800" b="1" dirty="0">
                <a:latin typeface="Times New Roman" panose="02020603050405020304" pitchFamily="18" charset="0"/>
                <a:cs typeface="Times New Roman" panose="02020603050405020304" pitchFamily="18" charset="0"/>
                <a:sym typeface="+mn-ea"/>
              </a:rPr>
              <a:t>    the world.</a:t>
            </a:r>
          </a:p>
        </p:txBody>
      </p:sp>
      <p:sp>
        <p:nvSpPr>
          <p:cNvPr id="11" name="TextBox 10"/>
          <p:cNvSpPr txBox="1"/>
          <p:nvPr/>
        </p:nvSpPr>
        <p:spPr>
          <a:xfrm>
            <a:off x="3070337" y="1577472"/>
            <a:ext cx="1313180" cy="521970"/>
          </a:xfrm>
          <a:prstGeom prst="rect">
            <a:avLst/>
          </a:prstGeom>
          <a:noFill/>
        </p:spPr>
        <p:txBody>
          <a:bodyPr wrap="square" rtlCol="0">
            <a:spAutoFit/>
          </a:bodyPr>
          <a:lstStyle/>
          <a:p>
            <a:r>
              <a:rPr lang="en-US" altLang="zh-CN" sz="2800" b="1" dirty="0">
                <a:solidFill>
                  <a:srgbClr val="FF0000"/>
                </a:solidFill>
                <a:latin typeface="Times New Roman" panose="02020603050405020304" pitchFamily="18" charset="0"/>
                <a:cs typeface="Times New Roman" panose="02020603050405020304" pitchFamily="18" charset="0"/>
                <a:sym typeface="+mn-ea"/>
              </a:rPr>
              <a:t>empty</a:t>
            </a:r>
          </a:p>
        </p:txBody>
      </p:sp>
      <p:sp>
        <p:nvSpPr>
          <p:cNvPr id="4" name="TextBox 10"/>
          <p:cNvSpPr txBox="1"/>
          <p:nvPr/>
        </p:nvSpPr>
        <p:spPr>
          <a:xfrm>
            <a:off x="1247140" y="2169980"/>
            <a:ext cx="1052830" cy="521970"/>
          </a:xfrm>
          <a:prstGeom prst="rect">
            <a:avLst/>
          </a:prstGeom>
          <a:noFill/>
        </p:spPr>
        <p:txBody>
          <a:bodyPr wrap="square" rtlCol="0">
            <a:spAutoFit/>
          </a:bodyPr>
          <a:lstStyle>
            <a:defPPr>
              <a:defRPr lang="zh-CN"/>
            </a:defPPr>
            <a:lvl1pPr>
              <a:defRPr sz="2800" b="1">
                <a:solidFill>
                  <a:srgbClr val="FF0000"/>
                </a:solidFill>
                <a:latin typeface="Times New Roman" panose="02020603050405020304" pitchFamily="18" charset="0"/>
                <a:cs typeface="Times New Roman" panose="02020603050405020304" pitchFamily="18" charset="0"/>
              </a:defRPr>
            </a:lvl1pPr>
          </a:lstStyle>
          <a:p>
            <a:r>
              <a:rPr lang="en-US" altLang="zh-CN" dirty="0">
                <a:sym typeface="+mn-ea"/>
              </a:rPr>
              <a:t>stuck</a:t>
            </a:r>
          </a:p>
        </p:txBody>
      </p:sp>
      <p:sp>
        <p:nvSpPr>
          <p:cNvPr id="5" name="TextBox 10"/>
          <p:cNvSpPr txBox="1"/>
          <p:nvPr/>
        </p:nvSpPr>
        <p:spPr>
          <a:xfrm>
            <a:off x="1355292" y="2761213"/>
            <a:ext cx="1563370" cy="521970"/>
          </a:xfrm>
          <a:prstGeom prst="rect">
            <a:avLst/>
          </a:prstGeom>
          <a:noFill/>
        </p:spPr>
        <p:txBody>
          <a:bodyPr wrap="square" rtlCol="0">
            <a:spAutoFit/>
          </a:bodyPr>
          <a:lstStyle>
            <a:defPPr>
              <a:defRPr lang="zh-CN"/>
            </a:defPPr>
            <a:lvl1pPr>
              <a:defRPr sz="2800" b="1">
                <a:solidFill>
                  <a:srgbClr val="FF0000"/>
                </a:solidFill>
                <a:latin typeface="Times New Roman" panose="02020603050405020304" pitchFamily="18" charset="0"/>
                <a:cs typeface="Times New Roman" panose="02020603050405020304" pitchFamily="18" charset="0"/>
              </a:defRPr>
            </a:lvl1pPr>
          </a:lstStyle>
          <a:p>
            <a:r>
              <a:rPr lang="en-US" altLang="zh-CN" dirty="0">
                <a:sym typeface="+mn-ea"/>
              </a:rPr>
              <a:t>France</a:t>
            </a:r>
          </a:p>
        </p:txBody>
      </p:sp>
      <p:sp>
        <p:nvSpPr>
          <p:cNvPr id="6" name="TextBox 10"/>
          <p:cNvSpPr txBox="1"/>
          <p:nvPr/>
        </p:nvSpPr>
        <p:spPr>
          <a:xfrm>
            <a:off x="4301643" y="3941732"/>
            <a:ext cx="1563370" cy="521970"/>
          </a:xfrm>
          <a:prstGeom prst="rect">
            <a:avLst/>
          </a:prstGeom>
          <a:noFill/>
        </p:spPr>
        <p:txBody>
          <a:bodyPr wrap="square" rtlCol="0">
            <a:spAutoFit/>
          </a:bodyPr>
          <a:lstStyle>
            <a:defPPr>
              <a:defRPr lang="zh-CN"/>
            </a:defPPr>
            <a:lvl1pPr>
              <a:defRPr sz="2800" b="1">
                <a:solidFill>
                  <a:srgbClr val="FF0000"/>
                </a:solidFill>
                <a:latin typeface="Times New Roman" panose="02020603050405020304" pitchFamily="18" charset="0"/>
                <a:cs typeface="Times New Roman" panose="02020603050405020304" pitchFamily="18" charset="0"/>
              </a:defRPr>
            </a:lvl1pPr>
          </a:lstStyle>
          <a:p>
            <a:r>
              <a:rPr lang="en-US" altLang="zh-CN" dirty="0">
                <a:sym typeface="+mn-ea"/>
              </a:rPr>
              <a:t>manners</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strVal val="#ppt_w+.3"/>
                                          </p:val>
                                        </p:tav>
                                        <p:tav tm="100000">
                                          <p:val>
                                            <p:strVal val="#ppt_w"/>
                                          </p:val>
                                        </p:tav>
                                      </p:tavLst>
                                    </p:anim>
                                    <p:anim calcmode="lin" valueType="num">
                                      <p:cBhvr>
                                        <p:cTn id="8" dur="1000" fill="hold"/>
                                        <p:tgtEl>
                                          <p:spTgt spid="11"/>
                                        </p:tgtEl>
                                        <p:attrNameLst>
                                          <p:attrName>ppt_h</p:attrName>
                                        </p:attrNameLst>
                                      </p:cBhvr>
                                      <p:tavLst>
                                        <p:tav tm="0">
                                          <p:val>
                                            <p:strVal val="#ppt_h"/>
                                          </p:val>
                                        </p:tav>
                                        <p:tav tm="100000">
                                          <p:val>
                                            <p:strVal val="#ppt_h"/>
                                          </p:val>
                                        </p:tav>
                                      </p:tavLst>
                                    </p:anim>
                                    <p:animEffect transition="in" filter="fade">
                                      <p:cBhvr>
                                        <p:cTn id="9" dur="1000"/>
                                        <p:tgtEl>
                                          <p:spTgt spid="11"/>
                                        </p:tgtEl>
                                      </p:cBhvr>
                                    </p:animEffect>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ppt_w</p:attrName>
                                        </p:attrNameLst>
                                      </p:cBhvr>
                                      <p:tavLst>
                                        <p:tav tm="0">
                                          <p:val>
                                            <p:strVal val="#ppt_w+.3"/>
                                          </p:val>
                                        </p:tav>
                                        <p:tav tm="100000">
                                          <p:val>
                                            <p:strVal val="#ppt_w"/>
                                          </p:val>
                                        </p:tav>
                                      </p:tavLst>
                                    </p:anim>
                                    <p:anim calcmode="lin" valueType="num">
                                      <p:cBhvr>
                                        <p:cTn id="15" dur="1000" fill="hold"/>
                                        <p:tgtEl>
                                          <p:spTgt spid="4"/>
                                        </p:tgtEl>
                                        <p:attrNameLst>
                                          <p:attrName>ppt_h</p:attrName>
                                        </p:attrNameLst>
                                      </p:cBhvr>
                                      <p:tavLst>
                                        <p:tav tm="0">
                                          <p:val>
                                            <p:strVal val="#ppt_h"/>
                                          </p:val>
                                        </p:tav>
                                        <p:tav tm="100000">
                                          <p:val>
                                            <p:strVal val="#ppt_h"/>
                                          </p:val>
                                        </p:tav>
                                      </p:tavLst>
                                    </p:anim>
                                    <p:animEffect transition="in" filter="fade">
                                      <p:cBhvr>
                                        <p:cTn id="16" dur="10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50" presetClass="entr" presetSubtype="0" decel="10000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1000" fill="hold"/>
                                        <p:tgtEl>
                                          <p:spTgt spid="5"/>
                                        </p:tgtEl>
                                        <p:attrNameLst>
                                          <p:attrName>ppt_w</p:attrName>
                                        </p:attrNameLst>
                                      </p:cBhvr>
                                      <p:tavLst>
                                        <p:tav tm="0">
                                          <p:val>
                                            <p:strVal val="#ppt_w+.3"/>
                                          </p:val>
                                        </p:tav>
                                        <p:tav tm="100000">
                                          <p:val>
                                            <p:strVal val="#ppt_w"/>
                                          </p:val>
                                        </p:tav>
                                      </p:tavLst>
                                    </p:anim>
                                    <p:anim calcmode="lin" valueType="num">
                                      <p:cBhvr>
                                        <p:cTn id="22" dur="1000" fill="hold"/>
                                        <p:tgtEl>
                                          <p:spTgt spid="5"/>
                                        </p:tgtEl>
                                        <p:attrNameLst>
                                          <p:attrName>ppt_h</p:attrName>
                                        </p:attrNameLst>
                                      </p:cBhvr>
                                      <p:tavLst>
                                        <p:tav tm="0">
                                          <p:val>
                                            <p:strVal val="#ppt_h"/>
                                          </p:val>
                                        </p:tav>
                                        <p:tav tm="100000">
                                          <p:val>
                                            <p:strVal val="#ppt_h"/>
                                          </p:val>
                                        </p:tav>
                                      </p:tavLst>
                                    </p:anim>
                                    <p:animEffect transition="in" filter="fade">
                                      <p:cBhvr>
                                        <p:cTn id="23" dur="10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50" presetClass="entr" presetSubtype="0" decel="10000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1000" fill="hold"/>
                                        <p:tgtEl>
                                          <p:spTgt spid="6"/>
                                        </p:tgtEl>
                                        <p:attrNameLst>
                                          <p:attrName>ppt_w</p:attrName>
                                        </p:attrNameLst>
                                      </p:cBhvr>
                                      <p:tavLst>
                                        <p:tav tm="0">
                                          <p:val>
                                            <p:strVal val="#ppt_w+.3"/>
                                          </p:val>
                                        </p:tav>
                                        <p:tav tm="100000">
                                          <p:val>
                                            <p:strVal val="#ppt_w"/>
                                          </p:val>
                                        </p:tav>
                                      </p:tavLst>
                                    </p:anim>
                                    <p:anim calcmode="lin" valueType="num">
                                      <p:cBhvr>
                                        <p:cTn id="29" dur="1000" fill="hold"/>
                                        <p:tgtEl>
                                          <p:spTgt spid="6"/>
                                        </p:tgtEl>
                                        <p:attrNameLst>
                                          <p:attrName>ppt_h</p:attrName>
                                        </p:attrNameLst>
                                      </p:cBhvr>
                                      <p:tavLst>
                                        <p:tav tm="0">
                                          <p:val>
                                            <p:strVal val="#ppt_h"/>
                                          </p:val>
                                        </p:tav>
                                        <p:tav tm="100000">
                                          <p:val>
                                            <p:strVal val="#ppt_h"/>
                                          </p:val>
                                        </p:tav>
                                      </p:tavLst>
                                    </p:anim>
                                    <p:animEffect transition="in" filter="fade">
                                      <p:cBhvr>
                                        <p:cTn id="30"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4" grpId="0"/>
      <p:bldP spid="5" grpId="0"/>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hidden="1"/>
          <p:cNvPicPr>
            <a:picLocks noChangeAspect="1"/>
          </p:cNvPicPr>
          <p:nvPr>
            <p:custDataLst>
              <p:tags r:id="rId1"/>
            </p:custDataLst>
          </p:nvPr>
        </p:nvPicPr>
        <p:blipFill rotWithShape="1">
          <a:blip r:embed="rId4" cstate="print">
            <a:extLst>
              <a:ext uri="{28A0092B-C50C-407E-A947-70E740481C1C}">
                <a14:useLocalDpi xmlns:a14="http://schemas.microsoft.com/office/drawing/2010/main" val="0"/>
              </a:ext>
            </a:extLst>
          </a:blip>
          <a:srcRect t="38033" b="24201"/>
          <a:stretch>
            <a:fillRect/>
          </a:stretch>
        </p:blipFill>
        <p:spPr>
          <a:xfrm>
            <a:off x="1887113" y="-1232"/>
            <a:ext cx="4717073" cy="5145048"/>
          </a:xfrm>
          <a:prstGeom prst="rect">
            <a:avLst/>
          </a:prstGeom>
        </p:spPr>
      </p:pic>
      <p:sp>
        <p:nvSpPr>
          <p:cNvPr id="2" name="文本框 1"/>
          <p:cNvSpPr txBox="1"/>
          <p:nvPr/>
        </p:nvSpPr>
        <p:spPr>
          <a:xfrm>
            <a:off x="508635" y="647603"/>
            <a:ext cx="6572985" cy="521970"/>
          </a:xfrm>
          <a:prstGeom prst="rect">
            <a:avLst/>
          </a:prstGeom>
          <a:noFill/>
        </p:spPr>
        <p:txBody>
          <a:bodyPr wrap="square" rtlCol="0">
            <a:spAutoFit/>
          </a:bodyPr>
          <a:lstStyle/>
          <a:p>
            <a:pPr algn="l"/>
            <a:r>
              <a:rPr lang="en-US" altLang="zh-CN" sz="2800" b="1" dirty="0">
                <a:solidFill>
                  <a:srgbClr val="33CCCC"/>
                </a:solidFill>
                <a:effectLst/>
                <a:latin typeface="Times New Roman" panose="02020603050405020304" pitchFamily="18" charset="0"/>
                <a:ea typeface="微软雅黑" panose="020B0503020204020204" charset="-122"/>
                <a:cs typeface="Times New Roman" panose="02020603050405020304" pitchFamily="18" charset="0"/>
              </a:rPr>
              <a:t> </a:t>
            </a:r>
            <a:r>
              <a:rPr lang="en-US" altLang="zh-CN" sz="2800" b="1" dirty="0">
                <a:solidFill>
                  <a:srgbClr val="002060"/>
                </a:solidFill>
                <a:latin typeface="微软雅黑" pitchFamily="34" charset="-122"/>
                <a:ea typeface="微软雅黑" pitchFamily="34" charset="-122"/>
              </a:rPr>
              <a:t>II. </a:t>
            </a:r>
            <a:r>
              <a:rPr lang="zh-CN" altLang="en-US" sz="2800" b="1" dirty="0">
                <a:solidFill>
                  <a:srgbClr val="002060"/>
                </a:solidFill>
                <a:latin typeface="微软雅黑" pitchFamily="34" charset="-122"/>
                <a:ea typeface="微软雅黑" pitchFamily="34" charset="-122"/>
              </a:rPr>
              <a:t>根据汉语提示完成句子。</a:t>
            </a:r>
          </a:p>
        </p:txBody>
      </p:sp>
      <p:sp>
        <p:nvSpPr>
          <p:cNvPr id="22" name="TextBox 21"/>
          <p:cNvSpPr txBox="1"/>
          <p:nvPr/>
        </p:nvSpPr>
        <p:spPr>
          <a:xfrm>
            <a:off x="764267" y="1272902"/>
            <a:ext cx="8635365" cy="3323987"/>
          </a:xfrm>
          <a:prstGeom prst="rect">
            <a:avLst/>
          </a:prstGeom>
          <a:noFill/>
        </p:spPr>
        <p:txBody>
          <a:bodyPr wrap="square" rtlCol="0">
            <a:spAutoFit/>
          </a:bodyPr>
          <a:lstStyle/>
          <a:p>
            <a:pPr marL="0" indent="0">
              <a:lnSpc>
                <a:spcPct val="150000"/>
              </a:lnSpc>
              <a:buNone/>
            </a:pPr>
            <a:r>
              <a:rPr lang="en-US" altLang="zh-CN" sz="2800" b="1" dirty="0">
                <a:latin typeface="Times New Roman" panose="02020603050405020304" pitchFamily="18" charset="0"/>
                <a:ea typeface="+mn-ea"/>
                <a:cs typeface="Times New Roman" panose="02020603050405020304" pitchFamily="18" charset="0"/>
              </a:rPr>
              <a:t>1. </a:t>
            </a:r>
            <a:r>
              <a:rPr lang="zh-CN" altLang="en-US" sz="2800" b="1" dirty="0">
                <a:latin typeface="Times New Roman" panose="02020603050405020304" pitchFamily="18" charset="0"/>
                <a:ea typeface="+mn-ea"/>
                <a:cs typeface="Times New Roman" panose="02020603050405020304" pitchFamily="18" charset="0"/>
              </a:rPr>
              <a:t>阅读时不要用手指着单词。</a:t>
            </a:r>
            <a:endParaRPr lang="en-US" altLang="zh-CN" sz="2800" b="1" dirty="0">
              <a:latin typeface="Times New Roman" panose="02020603050405020304" pitchFamily="18" charset="0"/>
              <a:ea typeface="+mn-ea"/>
              <a:cs typeface="Times New Roman" panose="02020603050405020304" pitchFamily="18" charset="0"/>
            </a:endParaRPr>
          </a:p>
          <a:p>
            <a:pPr marL="514350" indent="-514350">
              <a:lnSpc>
                <a:spcPct val="150000"/>
              </a:lnSpc>
              <a:buAutoNum type="arabicPeriod"/>
            </a:pPr>
            <a:endParaRPr lang="en-US" altLang="zh-CN" sz="2800" b="1" dirty="0">
              <a:latin typeface="Times New Roman" panose="02020603050405020304" pitchFamily="18" charset="0"/>
              <a:ea typeface="+mn-ea"/>
              <a:cs typeface="Times New Roman" panose="02020603050405020304" pitchFamily="18" charset="0"/>
            </a:endParaRPr>
          </a:p>
          <a:p>
            <a:pPr marL="0" indent="0">
              <a:lnSpc>
                <a:spcPct val="150000"/>
              </a:lnSpc>
              <a:buNone/>
            </a:pPr>
            <a:endParaRPr lang="en-US" altLang="zh-CN" sz="2800" b="1" dirty="0">
              <a:latin typeface="Times New Roman" panose="02020603050405020304" pitchFamily="18" charset="0"/>
              <a:ea typeface="+mn-ea"/>
              <a:cs typeface="Times New Roman" panose="02020603050405020304" pitchFamily="18" charset="0"/>
            </a:endParaRPr>
          </a:p>
          <a:p>
            <a:pPr marL="0" indent="0">
              <a:lnSpc>
                <a:spcPct val="150000"/>
              </a:lnSpc>
              <a:buNone/>
            </a:pPr>
            <a:r>
              <a:rPr lang="en-US" altLang="zh-CN" sz="2800" b="1" dirty="0">
                <a:latin typeface="Times New Roman" panose="02020603050405020304" pitchFamily="18" charset="0"/>
                <a:ea typeface="+mn-ea"/>
                <a:cs typeface="Times New Roman" panose="02020603050405020304" pitchFamily="18" charset="0"/>
              </a:rPr>
              <a:t>2. </a:t>
            </a:r>
            <a:r>
              <a:rPr lang="zh-CN" altLang="en-US" sz="2800" b="1" dirty="0">
                <a:latin typeface="Times New Roman" panose="02020603050405020304" pitchFamily="18" charset="0"/>
                <a:ea typeface="+mn-ea"/>
                <a:cs typeface="Times New Roman" panose="02020603050405020304" pitchFamily="18" charset="0"/>
              </a:rPr>
              <a:t>格林一家正在吃饭</a:t>
            </a:r>
            <a:r>
              <a:rPr lang="en-US" altLang="zh-CN" sz="2800" b="1" dirty="0">
                <a:latin typeface="Times New Roman" panose="02020603050405020304" pitchFamily="18" charset="0"/>
                <a:ea typeface="+mn-ea"/>
                <a:cs typeface="Times New Roman" panose="02020603050405020304" pitchFamily="18" charset="0"/>
              </a:rPr>
              <a:t>.</a:t>
            </a:r>
          </a:p>
          <a:p>
            <a:pPr marL="514350" indent="-514350">
              <a:lnSpc>
                <a:spcPct val="150000"/>
              </a:lnSpc>
            </a:pPr>
            <a:r>
              <a:rPr lang="en-US" altLang="zh-CN" sz="2800" b="1" dirty="0">
                <a:latin typeface="Times New Roman" panose="02020603050405020304" pitchFamily="18" charset="0"/>
                <a:ea typeface="+mn-ea"/>
                <a:cs typeface="Times New Roman" panose="02020603050405020304" pitchFamily="18" charset="0"/>
              </a:rPr>
              <a:t>    The Greens are ______ _______.</a:t>
            </a:r>
          </a:p>
        </p:txBody>
      </p:sp>
      <p:sp>
        <p:nvSpPr>
          <p:cNvPr id="26" name="TextBox 25"/>
          <p:cNvSpPr txBox="1"/>
          <p:nvPr/>
        </p:nvSpPr>
        <p:spPr>
          <a:xfrm>
            <a:off x="1000414" y="1954847"/>
            <a:ext cx="7469659" cy="1384995"/>
          </a:xfrm>
          <a:prstGeom prst="rect">
            <a:avLst/>
          </a:prstGeom>
          <a:noFill/>
        </p:spPr>
        <p:txBody>
          <a:bodyPr wrap="square" rtlCol="0">
            <a:spAutoFit/>
          </a:bodyPr>
          <a:lstStyle/>
          <a:p>
            <a:pPr>
              <a:lnSpc>
                <a:spcPct val="150000"/>
              </a:lnSpc>
            </a:pPr>
            <a:r>
              <a:rPr lang="en-US" altLang="zh-CN" sz="2800" b="1" dirty="0">
                <a:latin typeface="Times New Roman" panose="02020603050405020304" pitchFamily="18" charset="0"/>
                <a:ea typeface="NEU-BZ-S92"/>
                <a:cs typeface="Times New Roman" panose="02020603050405020304" pitchFamily="18" charset="0"/>
                <a:sym typeface="+mn-ea"/>
              </a:rPr>
              <a:t> Don’t________ _____ the words with your  fingers while you are reading.</a:t>
            </a:r>
          </a:p>
        </p:txBody>
      </p:sp>
      <p:sp>
        <p:nvSpPr>
          <p:cNvPr id="10" name="TextBox 9"/>
          <p:cNvSpPr txBox="1"/>
          <p:nvPr/>
        </p:nvSpPr>
        <p:spPr>
          <a:xfrm>
            <a:off x="2169581" y="2029157"/>
            <a:ext cx="2345055" cy="583565"/>
          </a:xfrm>
          <a:prstGeom prst="rect">
            <a:avLst/>
          </a:prstGeom>
          <a:noFill/>
        </p:spPr>
        <p:txBody>
          <a:bodyPr wrap="square" rtlCol="0">
            <a:spAutoFit/>
          </a:bodyPr>
          <a:lstStyle/>
          <a:p>
            <a:r>
              <a:rPr lang="en-US" altLang="zh-CN" sz="3200" b="1" dirty="0">
                <a:solidFill>
                  <a:srgbClr val="FF0000"/>
                </a:solidFill>
                <a:latin typeface="Times New Roman" panose="02020603050405020304" pitchFamily="18" charset="0"/>
                <a:cs typeface="Times New Roman" panose="02020603050405020304" pitchFamily="18" charset="0"/>
              </a:rPr>
              <a:t>point        at </a:t>
            </a:r>
            <a:r>
              <a:rPr lang="en-US" altLang="zh-CN" sz="2800" b="1" dirty="0">
                <a:solidFill>
                  <a:srgbClr val="FF0000"/>
                </a:solidFill>
                <a:latin typeface="Times New Roman" panose="02020603050405020304" pitchFamily="18" charset="0"/>
                <a:cs typeface="Times New Roman" panose="02020603050405020304" pitchFamily="18" charset="0"/>
              </a:rPr>
              <a:t> </a:t>
            </a:r>
            <a:r>
              <a:rPr lang="en-US" altLang="zh-CN" sz="2800" dirty="0">
                <a:solidFill>
                  <a:srgbClr val="FF0000"/>
                </a:solidFill>
                <a:latin typeface="Times New Roman" panose="02020603050405020304" pitchFamily="18" charset="0"/>
                <a:cs typeface="Times New Roman" panose="02020603050405020304" pitchFamily="18" charset="0"/>
              </a:rPr>
              <a:t>                          </a:t>
            </a:r>
            <a:endParaRPr lang="zh-CN" altLang="en-US" sz="2800" dirty="0">
              <a:solidFill>
                <a:srgbClr val="FF0000"/>
              </a:solidFill>
              <a:latin typeface="Times New Roman" panose="02020603050405020304" pitchFamily="18" charset="0"/>
              <a:cs typeface="Times New Roman" panose="02020603050405020304" pitchFamily="18" charset="0"/>
            </a:endParaRPr>
          </a:p>
        </p:txBody>
      </p:sp>
      <p:sp>
        <p:nvSpPr>
          <p:cNvPr id="11" name="TextBox 10"/>
          <p:cNvSpPr txBox="1"/>
          <p:nvPr/>
        </p:nvSpPr>
        <p:spPr>
          <a:xfrm>
            <a:off x="3795127" y="4018015"/>
            <a:ext cx="2163445" cy="521970"/>
          </a:xfrm>
          <a:prstGeom prst="rect">
            <a:avLst/>
          </a:prstGeom>
          <a:noFill/>
        </p:spPr>
        <p:txBody>
          <a:bodyPr wrap="square" rtlCol="0">
            <a:spAutoFit/>
          </a:bodyPr>
          <a:lstStyle/>
          <a:p>
            <a:r>
              <a:rPr lang="en-US" altLang="zh-CN" sz="2800" b="1" dirty="0">
                <a:solidFill>
                  <a:srgbClr val="FF0000"/>
                </a:solidFill>
                <a:latin typeface="Times New Roman" panose="02020603050405020304" pitchFamily="18" charset="0"/>
                <a:cs typeface="Times New Roman" panose="02020603050405020304" pitchFamily="18" charset="0"/>
              </a:rPr>
              <a:t>at        table</a:t>
            </a:r>
            <a:endParaRPr lang="zh-CN" altLang="en-US" sz="2800" b="1"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strVal val="#ppt_w+.3"/>
                                          </p:val>
                                        </p:tav>
                                        <p:tav tm="100000">
                                          <p:val>
                                            <p:strVal val="#ppt_w"/>
                                          </p:val>
                                        </p:tav>
                                      </p:tavLst>
                                    </p:anim>
                                    <p:anim calcmode="lin" valueType="num">
                                      <p:cBhvr>
                                        <p:cTn id="8" dur="1000" fill="hold"/>
                                        <p:tgtEl>
                                          <p:spTgt spid="10"/>
                                        </p:tgtEl>
                                        <p:attrNameLst>
                                          <p:attrName>ppt_h</p:attrName>
                                        </p:attrNameLst>
                                      </p:cBhvr>
                                      <p:tavLst>
                                        <p:tav tm="0">
                                          <p:val>
                                            <p:strVal val="#ppt_h"/>
                                          </p:val>
                                        </p:tav>
                                        <p:tav tm="100000">
                                          <p:val>
                                            <p:strVal val="#ppt_h"/>
                                          </p:val>
                                        </p:tav>
                                      </p:tavLst>
                                    </p:anim>
                                    <p:animEffect transition="in" filter="fade">
                                      <p:cBhvr>
                                        <p:cTn id="9" dur="1000"/>
                                        <p:tgtEl>
                                          <p:spTgt spid="10"/>
                                        </p:tgtEl>
                                      </p:cBhvr>
                                    </p:animEffect>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1000" fill="hold"/>
                                        <p:tgtEl>
                                          <p:spTgt spid="11"/>
                                        </p:tgtEl>
                                        <p:attrNameLst>
                                          <p:attrName>ppt_w</p:attrName>
                                        </p:attrNameLst>
                                      </p:cBhvr>
                                      <p:tavLst>
                                        <p:tav tm="0">
                                          <p:val>
                                            <p:strVal val="#ppt_w+.3"/>
                                          </p:val>
                                        </p:tav>
                                        <p:tav tm="100000">
                                          <p:val>
                                            <p:strVal val="#ppt_w"/>
                                          </p:val>
                                        </p:tav>
                                      </p:tavLst>
                                    </p:anim>
                                    <p:anim calcmode="lin" valueType="num">
                                      <p:cBhvr>
                                        <p:cTn id="15" dur="1000" fill="hold"/>
                                        <p:tgtEl>
                                          <p:spTgt spid="11"/>
                                        </p:tgtEl>
                                        <p:attrNameLst>
                                          <p:attrName>ppt_h</p:attrName>
                                        </p:attrNameLst>
                                      </p:cBhvr>
                                      <p:tavLst>
                                        <p:tav tm="0">
                                          <p:val>
                                            <p:strVal val="#ppt_h"/>
                                          </p:val>
                                        </p:tav>
                                        <p:tav tm="100000">
                                          <p:val>
                                            <p:strVal val="#ppt_h"/>
                                          </p:val>
                                        </p:tav>
                                      </p:tavLst>
                                    </p:anim>
                                    <p:animEffect transition="in" filter="fade">
                                      <p:cBhvr>
                                        <p:cTn id="16"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extBox 2"/>
          <p:cNvSpPr txBox="1">
            <a:spLocks noChangeArrowheads="1"/>
          </p:cNvSpPr>
          <p:nvPr/>
        </p:nvSpPr>
        <p:spPr bwMode="auto">
          <a:xfrm>
            <a:off x="704533" y="857250"/>
            <a:ext cx="2438400" cy="584200"/>
          </a:xfrm>
          <a:prstGeom prst="rect">
            <a:avLst/>
          </a:prstGeom>
          <a:noFill/>
          <a:ln w="9525">
            <a:noFill/>
            <a:miter lim="800000"/>
          </a:ln>
        </p:spPr>
        <p:txBody>
          <a:bodyPr>
            <a:spAutoFit/>
          </a:bodyPr>
          <a:lstStyle/>
          <a:p>
            <a:pPr marL="457200" indent="-457200">
              <a:buFont typeface="Wingdings" panose="05000000000000000000" pitchFamily="2" charset="2"/>
              <a:buChar char="Ø"/>
            </a:pPr>
            <a:r>
              <a:rPr lang="zh-CN" altLang="en-US" sz="3200" b="1" dirty="0">
                <a:solidFill>
                  <a:srgbClr val="C00000"/>
                </a:solidFill>
                <a:latin typeface="微软雅黑" panose="020B0503020204020204" charset="-122"/>
                <a:ea typeface="微软雅黑" panose="020B0503020204020204" charset="-122"/>
              </a:rPr>
              <a:t>中考链接</a:t>
            </a:r>
          </a:p>
        </p:txBody>
      </p:sp>
      <p:sp>
        <p:nvSpPr>
          <p:cNvPr id="7" name="文本框 6"/>
          <p:cNvSpPr txBox="1"/>
          <p:nvPr/>
        </p:nvSpPr>
        <p:spPr>
          <a:xfrm>
            <a:off x="885622" y="1387380"/>
            <a:ext cx="7618095" cy="2677656"/>
          </a:xfrm>
          <a:prstGeom prst="rect">
            <a:avLst/>
          </a:prstGeom>
        </p:spPr>
        <p:txBody>
          <a:bodyPr>
            <a:spAutoFit/>
          </a:bodyPr>
          <a:lstStyle>
            <a:defPPr>
              <a:defRPr lang="zh-CN"/>
            </a:defPPr>
            <a:lvl1pPr>
              <a:lnSpc>
                <a:spcPct val="150000"/>
              </a:lnSpc>
              <a:defRPr sz="2800" b="1">
                <a:latin typeface="Times New Roman" panose="02020603050405020304" pitchFamily="18" charset="0"/>
                <a:ea typeface="宋体" charset="-122"/>
                <a:cs typeface="Times New Roman" panose="02020603050405020304" pitchFamily="18" charset="0"/>
              </a:defRPr>
            </a:lvl1pPr>
            <a:lvl2pPr>
              <a:defRPr>
                <a:latin typeface="Arial" charset="0"/>
                <a:ea typeface="宋体" charset="-122"/>
              </a:defRPr>
            </a:lvl2pPr>
            <a:lvl3pPr>
              <a:defRPr>
                <a:latin typeface="Arial" charset="0"/>
                <a:ea typeface="宋体" charset="-122"/>
              </a:defRPr>
            </a:lvl3pPr>
            <a:lvl4pPr>
              <a:defRPr>
                <a:latin typeface="Arial" charset="0"/>
                <a:ea typeface="宋体" charset="-122"/>
              </a:defRPr>
            </a:lvl4pPr>
            <a:lvl5pPr>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endParaRPr lang="zh-CN" altLang="en-US" dirty="0"/>
          </a:p>
          <a:p>
            <a:r>
              <a:rPr lang="zh-CN" altLang="en-US" dirty="0"/>
              <a:t>我们必须继续工作，直至做好为止。</a:t>
            </a:r>
          </a:p>
          <a:p>
            <a:r>
              <a:rPr lang="zh-CN" altLang="en-US" dirty="0">
                <a:sym typeface="+mn-ea"/>
              </a:rPr>
              <a:t>We must </a:t>
            </a:r>
            <a:r>
              <a:rPr lang="en-US" altLang="zh-CN" dirty="0">
                <a:sym typeface="+mn-ea"/>
              </a:rPr>
              <a:t>_______ _______</a:t>
            </a:r>
            <a:r>
              <a:rPr lang="zh-CN" altLang="en-US" dirty="0">
                <a:sym typeface="+mn-ea"/>
              </a:rPr>
              <a:t> our task till it is finished.</a:t>
            </a:r>
          </a:p>
        </p:txBody>
      </p:sp>
      <p:sp>
        <p:nvSpPr>
          <p:cNvPr id="8" name="TextBox 2"/>
          <p:cNvSpPr txBox="1">
            <a:spLocks noChangeArrowheads="1"/>
          </p:cNvSpPr>
          <p:nvPr/>
        </p:nvSpPr>
        <p:spPr bwMode="auto">
          <a:xfrm>
            <a:off x="2638976" y="2793760"/>
            <a:ext cx="2438400" cy="583565"/>
          </a:xfrm>
          <a:prstGeom prst="rect">
            <a:avLst/>
          </a:prstGeom>
          <a:noFill/>
          <a:ln w="9525">
            <a:noFill/>
            <a:miter lim="800000"/>
          </a:ln>
        </p:spPr>
        <p:txBody>
          <a:bodyPr>
            <a:spAutoFit/>
          </a:bodyPr>
          <a:lstStyle/>
          <a:p>
            <a:pPr marL="0" indent="0">
              <a:buFont typeface="Wingdings" panose="05000000000000000000" pitchFamily="2" charset="2"/>
              <a:buNone/>
            </a:pPr>
            <a:r>
              <a:rPr lang="en-US" altLang="zh-CN" sz="3200" b="1" dirty="0">
                <a:solidFill>
                  <a:srgbClr val="FF0000"/>
                </a:solidFill>
                <a:latin typeface="Times New Roman" panose="02020603050405020304" pitchFamily="18" charset="0"/>
                <a:ea typeface="微软雅黑" panose="020B0503020204020204" charset="-122"/>
                <a:cs typeface="Times New Roman" panose="02020603050405020304" pitchFamily="18" charset="0"/>
              </a:rPr>
              <a:t>stick    to</a:t>
            </a:r>
            <a:endParaRPr lang="zh-CN" altLang="en-US" sz="3200" b="1" dirty="0">
              <a:solidFill>
                <a:srgbClr val="FF0000"/>
              </a:solidFill>
              <a:latin typeface="Times New Roman" panose="02020603050405020304" pitchFamily="18" charset="0"/>
              <a:ea typeface="微软雅黑" panose="020B0503020204020204" charset="-122"/>
              <a:cs typeface="Times New Roman" panose="02020603050405020304" pitchFamily="18" charset="0"/>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矩形 3"/>
          <p:cNvSpPr/>
          <p:nvPr/>
        </p:nvSpPr>
        <p:spPr>
          <a:xfrm>
            <a:off x="955269" y="2169243"/>
            <a:ext cx="6994922" cy="1953868"/>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lnSpc>
                <a:spcPct val="150000"/>
              </a:lnSpc>
            </a:pPr>
            <a:r>
              <a:rPr lang="en-US" altLang="zh-CN" sz="2800" b="1" dirty="0">
                <a:latin typeface="Times New Roman" panose="02020603050405020304" pitchFamily="18" charset="0"/>
                <a:cs typeface="Times New Roman" panose="02020603050405020304" pitchFamily="18" charset="0"/>
              </a:rPr>
              <a:t>How much do you know </a:t>
            </a:r>
          </a:p>
          <a:p>
            <a:pPr marL="0" lvl="0" indent="0" eaLnBrk="1" hangingPunct="1">
              <a:lnSpc>
                <a:spcPct val="150000"/>
              </a:lnSpc>
            </a:pPr>
            <a:r>
              <a:rPr lang="en-US" altLang="zh-CN" sz="2800" b="1" dirty="0">
                <a:latin typeface="Times New Roman" panose="02020603050405020304" pitchFamily="18" charset="0"/>
                <a:cs typeface="Times New Roman" panose="02020603050405020304" pitchFamily="18" charset="0"/>
              </a:rPr>
              <a:t>about table manners </a:t>
            </a:r>
          </a:p>
          <a:p>
            <a:pPr marL="0" lvl="0" indent="0" eaLnBrk="1" hangingPunct="1">
              <a:lnSpc>
                <a:spcPct val="150000"/>
              </a:lnSpc>
            </a:pPr>
            <a:r>
              <a:rPr lang="en-US" altLang="zh-CN" sz="2800" b="1" dirty="0">
                <a:latin typeface="Times New Roman" panose="02020603050405020304" pitchFamily="18" charset="0"/>
                <a:cs typeface="Times New Roman" panose="02020603050405020304" pitchFamily="18" charset="0"/>
              </a:rPr>
              <a:t>around the world?</a:t>
            </a:r>
          </a:p>
        </p:txBody>
      </p:sp>
      <p:sp>
        <p:nvSpPr>
          <p:cNvPr id="46084" name="WordArt 3"/>
          <p:cNvSpPr>
            <a:spLocks noTextEdit="1"/>
          </p:cNvSpPr>
          <p:nvPr>
            <p:custDataLst>
              <p:tags r:id="rId1"/>
            </p:custDataLst>
          </p:nvPr>
        </p:nvSpPr>
        <p:spPr>
          <a:xfrm>
            <a:off x="4452730" y="1272236"/>
            <a:ext cx="3777058" cy="536657"/>
          </a:xfrm>
          <a:gradFill rotWithShape="1">
            <a:gsLst>
              <a:gs pos="0">
                <a:srgbClr val="A603AB"/>
              </a:gs>
              <a:gs pos="21001">
                <a:srgbClr val="0819FB"/>
              </a:gs>
              <a:gs pos="35001">
                <a:srgbClr val="1A8D48"/>
              </a:gs>
              <a:gs pos="52000">
                <a:srgbClr val="FFFF00"/>
              </a:gs>
              <a:gs pos="73000">
                <a:srgbClr val="EE3F17"/>
              </a:gs>
              <a:gs pos="88000">
                <a:srgbClr val="E81766"/>
              </a:gs>
              <a:gs pos="100000">
                <a:srgbClr val="A603AB"/>
              </a:gs>
            </a:gsLst>
            <a:lin ang="5400000" scaled="1"/>
          </a:gradFill>
          <a:ln>
            <a:noFill/>
            <a:miter lim="800000"/>
          </a:ln>
          <a:effectLst>
            <a:outerShdw dist="45791" dir="2021404" algn="ctr">
              <a:srgbClr val="B2B2B2">
                <a:alpha val="75000"/>
              </a:srgbClr>
            </a:outerShdw>
          </a:effectLst>
        </p:spPr>
        <p:txBody>
          <a:bodyPr wrap="none" fromWordArt="1">
            <a:prstTxWarp prst="textPlain">
              <a:avLst/>
            </a:prstTxWarp>
            <a:noAutofit/>
          </a:bodyPr>
          <a:lstStyle/>
          <a:p>
            <a:pPr algn="ctr"/>
            <a:r>
              <a:rPr sz="5400" b="1" kern="10"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latin typeface="Comic Sans MS" panose="030F0702030302020204" pitchFamily="66" charset="0"/>
              </a:rPr>
              <a:t>Table Manners</a:t>
            </a:r>
          </a:p>
        </p:txBody>
      </p:sp>
      <p:pic>
        <p:nvPicPr>
          <p:cNvPr id="46086" name="New picture"/>
          <p:cNvPicPr/>
          <p:nvPr/>
        </p:nvPicPr>
        <p:blipFill>
          <a:blip r:embed="rId3"/>
          <a:stretch>
            <a:fillRect/>
          </a:stretch>
        </p:blipFill>
        <p:spPr>
          <a:xfrm>
            <a:off x="10325100" y="8972550"/>
            <a:ext cx="266700" cy="200025"/>
          </a:xfrm>
          <a:prstGeom prst="cube">
            <a:avLst/>
          </a:prstGeom>
        </p:spPr>
      </p:pic>
      <p:pic>
        <p:nvPicPr>
          <p:cNvPr id="1026" name="Picture 2"/>
          <p:cNvPicPr>
            <a:picLocks noChangeAspect="1" noChangeArrowheads="1"/>
          </p:cNvPicPr>
          <p:nvPr/>
        </p:nvPicPr>
        <p:blipFill>
          <a:blip r:embed="rId4" cstate="print"/>
          <a:srcRect/>
          <a:stretch>
            <a:fillRect/>
          </a:stretch>
        </p:blipFill>
        <p:spPr bwMode="auto">
          <a:xfrm>
            <a:off x="4943596" y="2169243"/>
            <a:ext cx="3083560" cy="2188845"/>
          </a:xfrm>
          <a:prstGeom prst="rect">
            <a:avLst/>
          </a:prstGeom>
          <a:noFill/>
          <a:ln w="9525">
            <a:solidFill>
              <a:schemeClr val="bg1"/>
            </a:solidFill>
            <a:miter lim="800000"/>
            <a:headEnd/>
            <a:tailEnd/>
          </a:ln>
          <a:effectLst>
            <a:outerShdw blurRad="63500" sx="102000" sy="102000" algn="ctr" rotWithShape="0">
              <a:prstClr val="black">
                <a:alpha val="40000"/>
              </a:prstClr>
            </a:outerShdw>
          </a:effectLst>
        </p:spPr>
      </p:pic>
      <p:sp>
        <p:nvSpPr>
          <p:cNvPr id="32771" name="文本框 1"/>
          <p:cNvSpPr txBox="1">
            <a:spLocks noChangeArrowheads="1"/>
          </p:cNvSpPr>
          <p:nvPr/>
        </p:nvSpPr>
        <p:spPr bwMode="auto">
          <a:xfrm>
            <a:off x="485845" y="729311"/>
            <a:ext cx="2924175" cy="542925"/>
          </a:xfrm>
          <a:prstGeom prst="rect">
            <a:avLst/>
          </a:prstGeom>
          <a:noFill/>
          <a:ln w="9525">
            <a:noFill/>
            <a:miter lim="800000"/>
          </a:ln>
        </p:spPr>
        <p:txBody>
          <a:bodyPr wrap="none" lIns="51435" tIns="25717" rIns="51435" bIns="25717">
            <a:spAutoFit/>
          </a:bodyPr>
          <a:lstStyle/>
          <a:p>
            <a:pPr marL="514350" indent="-514350">
              <a:buFont typeface="Wingdings" panose="05000000000000000000" pitchFamily="2" charset="2"/>
              <a:buChar char="Ø"/>
            </a:pPr>
            <a:r>
              <a:rPr lang="en-US" altLang="zh-CN" sz="3200" b="1" dirty="0">
                <a:solidFill>
                  <a:srgbClr val="C00000"/>
                </a:solidFill>
                <a:latin typeface="Comic Sans MS" panose="030F0702030302020204" pitchFamily="66" charset="0"/>
              </a:rPr>
              <a:t>Warming up</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6083"/>
                                        </p:tgtEl>
                                        <p:attrNameLst>
                                          <p:attrName>style.visibility</p:attrName>
                                        </p:attrNameLst>
                                      </p:cBhvr>
                                      <p:to>
                                        <p:strVal val="visible"/>
                                      </p:to>
                                    </p:set>
                                    <p:animEffect transition="in" filter="wipe(down)">
                                      <p:cBhvr>
                                        <p:cTn id="7" dur="290">
                                          <p:stCondLst>
                                            <p:cond delay="0"/>
                                          </p:stCondLst>
                                        </p:cTn>
                                        <p:tgtEl>
                                          <p:spTgt spid="46083"/>
                                        </p:tgtEl>
                                      </p:cBhvr>
                                    </p:animEffect>
                                    <p:anim calcmode="lin" valueType="num">
                                      <p:cBhvr>
                                        <p:cTn id="8" dur="911" tmFilter="0,0; 0.14,0.36; 0.43,0.73; 0.71,0.91; 1.0,1.0">
                                          <p:stCondLst>
                                            <p:cond delay="0"/>
                                          </p:stCondLst>
                                        </p:cTn>
                                        <p:tgtEl>
                                          <p:spTgt spid="4608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4608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4608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4608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46083"/>
                                        </p:tgtEl>
                                        <p:attrNameLst>
                                          <p:attrName>ppt_y</p:attrName>
                                        </p:attrNameLst>
                                      </p:cBhvr>
                                      <p:tavLst>
                                        <p:tav tm="0" fmla="#ppt_y-sin(pi*$)/81">
                                          <p:val>
                                            <p:fltVal val="0"/>
                                          </p:val>
                                        </p:tav>
                                        <p:tav tm="100000">
                                          <p:val>
                                            <p:fltVal val="1"/>
                                          </p:val>
                                        </p:tav>
                                      </p:tavLst>
                                    </p:anim>
                                    <p:animScale>
                                      <p:cBhvr>
                                        <p:cTn id="13" dur="13">
                                          <p:stCondLst>
                                            <p:cond delay="325"/>
                                          </p:stCondLst>
                                        </p:cTn>
                                        <p:tgtEl>
                                          <p:spTgt spid="46083"/>
                                        </p:tgtEl>
                                      </p:cBhvr>
                                      <p:to x="100000" y="60000"/>
                                    </p:animScale>
                                    <p:animScale>
                                      <p:cBhvr>
                                        <p:cTn id="14" dur="83" decel="50000">
                                          <p:stCondLst>
                                            <p:cond delay="338"/>
                                          </p:stCondLst>
                                        </p:cTn>
                                        <p:tgtEl>
                                          <p:spTgt spid="46083"/>
                                        </p:tgtEl>
                                      </p:cBhvr>
                                      <p:to x="100000" y="100000"/>
                                    </p:animScale>
                                    <p:animScale>
                                      <p:cBhvr>
                                        <p:cTn id="15" dur="13">
                                          <p:stCondLst>
                                            <p:cond delay="656"/>
                                          </p:stCondLst>
                                        </p:cTn>
                                        <p:tgtEl>
                                          <p:spTgt spid="46083"/>
                                        </p:tgtEl>
                                      </p:cBhvr>
                                      <p:to x="100000" y="80000"/>
                                    </p:animScale>
                                    <p:animScale>
                                      <p:cBhvr>
                                        <p:cTn id="16" dur="83" decel="50000">
                                          <p:stCondLst>
                                            <p:cond delay="669"/>
                                          </p:stCondLst>
                                        </p:cTn>
                                        <p:tgtEl>
                                          <p:spTgt spid="46083"/>
                                        </p:tgtEl>
                                      </p:cBhvr>
                                      <p:to x="100000" y="100000"/>
                                    </p:animScale>
                                    <p:animScale>
                                      <p:cBhvr>
                                        <p:cTn id="17" dur="13">
                                          <p:stCondLst>
                                            <p:cond delay="821"/>
                                          </p:stCondLst>
                                        </p:cTn>
                                        <p:tgtEl>
                                          <p:spTgt spid="46083"/>
                                        </p:tgtEl>
                                      </p:cBhvr>
                                      <p:to x="100000" y="90000"/>
                                    </p:animScale>
                                    <p:animScale>
                                      <p:cBhvr>
                                        <p:cTn id="18" dur="83" decel="50000">
                                          <p:stCondLst>
                                            <p:cond delay="834"/>
                                          </p:stCondLst>
                                        </p:cTn>
                                        <p:tgtEl>
                                          <p:spTgt spid="46083"/>
                                        </p:tgtEl>
                                      </p:cBhvr>
                                      <p:to x="100000" y="100000"/>
                                    </p:animScale>
                                    <p:animScale>
                                      <p:cBhvr>
                                        <p:cTn id="19" dur="13">
                                          <p:stCondLst>
                                            <p:cond delay="904"/>
                                          </p:stCondLst>
                                        </p:cTn>
                                        <p:tgtEl>
                                          <p:spTgt spid="46083"/>
                                        </p:tgtEl>
                                      </p:cBhvr>
                                      <p:to x="100000" y="95000"/>
                                    </p:animScale>
                                    <p:animScale>
                                      <p:cBhvr>
                                        <p:cTn id="20" dur="83" decel="50000">
                                          <p:stCondLst>
                                            <p:cond delay="917"/>
                                          </p:stCondLst>
                                        </p:cTn>
                                        <p:tgtEl>
                                          <p:spTgt spid="46083"/>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6" presetClass="entr" presetSubtype="16" fill="hold" nodeType="clickEffect">
                                  <p:stCondLst>
                                    <p:cond delay="0"/>
                                  </p:stCondLst>
                                  <p:childTnLst>
                                    <p:set>
                                      <p:cBhvr>
                                        <p:cTn id="24" dur="1" fill="hold">
                                          <p:stCondLst>
                                            <p:cond delay="0"/>
                                          </p:stCondLst>
                                        </p:cTn>
                                        <p:tgtEl>
                                          <p:spTgt spid="1026"/>
                                        </p:tgtEl>
                                        <p:attrNameLst>
                                          <p:attrName>style.visibility</p:attrName>
                                        </p:attrNameLst>
                                      </p:cBhvr>
                                      <p:to>
                                        <p:strVal val="visible"/>
                                      </p:to>
                                    </p:set>
                                    <p:animEffect transition="in" filter="circle(in)">
                                      <p:cBhvr>
                                        <p:cTn id="25"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内容占位符 2"/>
          <p:cNvSpPr>
            <a:spLocks noGrp="1"/>
          </p:cNvSpPr>
          <p:nvPr>
            <p:ph idx="4294967295"/>
          </p:nvPr>
        </p:nvSpPr>
        <p:spPr bwMode="auto">
          <a:xfrm>
            <a:off x="957261" y="1932405"/>
            <a:ext cx="7240587" cy="1039813"/>
          </a:xfrm>
          <a:prstGeom prst="rect">
            <a:avLst/>
          </a:prstGeom>
          <a:noFill/>
          <a:ln>
            <a:miter lim="800000"/>
            <a:headEnd/>
            <a:tailEnd/>
          </a:ln>
        </p:spPr>
        <p:txBody>
          <a:bodyPr lIns="68580" tIns="34290" rIns="68580" bIns="34290"/>
          <a:lstStyle/>
          <a:p>
            <a:pPr defTabSz="684213">
              <a:lnSpc>
                <a:spcPct val="150000"/>
              </a:lnSpc>
              <a:buFont typeface="Wingdings" panose="05000000000000000000" pitchFamily="2" charset="2"/>
              <a:buChar char="ü"/>
            </a:pPr>
            <a:r>
              <a:rPr lang="en-US" altLang="zh-CN" sz="2800" b="1" dirty="0">
                <a:solidFill>
                  <a:srgbClr val="002060"/>
                </a:solidFill>
                <a:latin typeface="Comic Sans MS" pitchFamily="66" charset="0"/>
              </a:rPr>
              <a:t>Listen to 1b and 1c after class.</a:t>
            </a:r>
          </a:p>
          <a:p>
            <a:pPr defTabSz="684213">
              <a:lnSpc>
                <a:spcPct val="150000"/>
              </a:lnSpc>
              <a:buFont typeface="Wingdings" panose="05000000000000000000" pitchFamily="2" charset="2"/>
              <a:buChar char="ü"/>
            </a:pPr>
            <a:r>
              <a:rPr lang="en-US" altLang="zh-CN" sz="2800" b="1" dirty="0">
                <a:solidFill>
                  <a:srgbClr val="002060"/>
                </a:solidFill>
                <a:latin typeface="Comic Sans MS" pitchFamily="66" charset="0"/>
              </a:rPr>
              <a:t>Write the differences of the table manners in different countries.</a:t>
            </a:r>
          </a:p>
        </p:txBody>
      </p:sp>
      <p:sp>
        <p:nvSpPr>
          <p:cNvPr id="25604" name="右弧形箭头 5"/>
          <p:cNvSpPr/>
          <p:nvPr/>
        </p:nvSpPr>
        <p:spPr>
          <a:xfrm>
            <a:off x="7258050" y="1371600"/>
            <a:ext cx="171450" cy="368300"/>
          </a:xfrm>
          <a:prstGeom prst="curvedLeftArrow">
            <a:avLst>
              <a:gd name="adj1" fmla="val 25000"/>
              <a:gd name="adj2" fmla="val 50000"/>
              <a:gd name="adj3" fmla="val 25000"/>
            </a:avLst>
          </a:prstGeom>
          <a:noFill/>
          <a:ln w="9525">
            <a:noFill/>
          </a:ln>
          <a:effectLst>
            <a:outerShdw dist="17961" dir="2699999" algn="ctr" rotWithShape="0">
              <a:srgbClr val="333333">
                <a:alpha val="50000"/>
              </a:srgbClr>
            </a:outerShdw>
          </a:effectLst>
        </p:spPr>
        <p:txBody>
          <a:bodyPr>
            <a:spAutoFit/>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marL="0" indent="0" algn="ctr">
              <a:spcBef>
                <a:spcPct val="50000"/>
              </a:spcBef>
              <a:buFontTx/>
              <a:buNone/>
              <a:defRPr/>
            </a:pPr>
            <a:endParaRPr sz="1800" b="1" dirty="0">
              <a:solidFill>
                <a:schemeClr val="bg1"/>
              </a:solidFill>
            </a:endParaRPr>
          </a:p>
        </p:txBody>
      </p:sp>
      <p:sp>
        <p:nvSpPr>
          <p:cNvPr id="5" name="文本框 25605"/>
          <p:cNvSpPr txBox="1"/>
          <p:nvPr/>
        </p:nvSpPr>
        <p:spPr>
          <a:xfrm>
            <a:off x="3082924" y="925513"/>
            <a:ext cx="2989263" cy="814387"/>
          </a:xfrm>
          <a:prstGeom prst="rect">
            <a:avLst/>
          </a:prstGeom>
          <a:noFill/>
          <a:ln w="9525">
            <a:noFill/>
          </a:ln>
        </p:spPr>
        <p:txBody>
          <a:bodyPr wrap="none" lIns="51435" tIns="25717" rIns="51435" bIns="25717">
            <a:spAutoFit/>
          </a:bodyPr>
          <a:lstStyle/>
          <a:p>
            <a:pPr>
              <a:lnSpc>
                <a:spcPct val="125000"/>
              </a:lnSpc>
              <a:spcBef>
                <a:spcPts val="0"/>
              </a:spcBef>
              <a:spcAft>
                <a:spcPts val="0"/>
              </a:spcAft>
              <a:buFont typeface="Arial" panose="020B0604020202020204" pitchFamily="34" charset="0"/>
              <a:buNone/>
              <a:defRPr/>
            </a:pPr>
            <a:r>
              <a:rPr lang="en-US" altLang="zh-CN" sz="4400" b="1" dirty="0">
                <a:solidFill>
                  <a:srgbClr val="0000E1"/>
                </a:solidFill>
                <a:effectLst>
                  <a:outerShdw blurRad="38100" dist="38100" dir="2700000" algn="tl">
                    <a:srgbClr val="000000">
                      <a:alpha val="43137"/>
                    </a:srgbClr>
                  </a:outerShdw>
                </a:effectLst>
                <a:latin typeface="Arial" panose="020B0604020202020204" pitchFamily="34" charset="0"/>
                <a:ea typeface="Arial Unicode MS" panose="020B0604020202020204" charset="-122"/>
                <a:cs typeface="Arial" panose="020B0604020202020204" pitchFamily="34" charset="0"/>
                <a:sym typeface="+mn-ea"/>
              </a:rPr>
              <a:t>Homework</a:t>
            </a:r>
          </a:p>
        </p:txBody>
      </p:sp>
    </p:spTree>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92162" name="文本框 3"/>
          <p:cNvSpPr txBox="1">
            <a:spLocks noChangeArrowheads="1"/>
          </p:cNvSpPr>
          <p:nvPr/>
        </p:nvSpPr>
        <p:spPr bwMode="auto">
          <a:xfrm>
            <a:off x="652463" y="1708150"/>
            <a:ext cx="7834312" cy="1108075"/>
          </a:xfrm>
          <a:prstGeom prst="rect">
            <a:avLst/>
          </a:prstGeom>
          <a:noFill/>
          <a:ln w="9525">
            <a:noFill/>
            <a:miter lim="800000"/>
          </a:ln>
        </p:spPr>
        <p:txBody>
          <a:bodyPr wrap="none">
            <a:spAutoFit/>
          </a:bodyPr>
          <a:lstStyle/>
          <a:p>
            <a:pPr algn="ctr" defTabSz="685800">
              <a:buFont typeface="Arial" panose="020B0604020202020204" pitchFamily="34" charset="0"/>
              <a:buNone/>
            </a:pPr>
            <a:r>
              <a:rPr lang="zh-CN" altLang="en-US" sz="6600" b="1" noProof="1">
                <a:solidFill>
                  <a:srgbClr val="FF6600"/>
                </a:solidFill>
                <a:latin typeface="宋体" panose="02010600030101010101" pitchFamily="2" charset="-122"/>
              </a:rPr>
              <a:t>七彩课堂  伴你成长</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图片 1" descr="1306122964_M5tk0R"/>
          <p:cNvPicPr>
            <a:picLocks noChangeAspect="1"/>
          </p:cNvPicPr>
          <p:nvPr/>
        </p:nvPicPr>
        <p:blipFill>
          <a:blip r:embed="rId2"/>
          <a:stretch>
            <a:fillRect/>
          </a:stretch>
        </p:blipFill>
        <p:spPr>
          <a:xfrm>
            <a:off x="2514600" y="1257300"/>
            <a:ext cx="3771900" cy="2490788"/>
          </a:xfrm>
          <a:prstGeom prst="rect">
            <a:avLst/>
          </a:prstGeom>
          <a:noFill/>
          <a:ln>
            <a:noFill/>
            <a:miter lim="800000"/>
            <a:headEnd/>
            <a:tailEnd/>
          </a:ln>
        </p:spPr>
      </p:pic>
      <p:sp>
        <p:nvSpPr>
          <p:cNvPr id="49155" name="Rectangle 3"/>
          <p:cNvSpPr/>
          <p:nvPr/>
        </p:nvSpPr>
        <p:spPr>
          <a:xfrm>
            <a:off x="1771650" y="3977878"/>
            <a:ext cx="6428453" cy="523220"/>
          </a:xfrm>
          <a:prstGeom prst="rect">
            <a:avLst/>
          </a:prstGeom>
          <a:solidFill>
            <a:srgbClr val="FFFFCC"/>
          </a:solidFill>
          <a:ln>
            <a:noFill/>
            <a:miter lim="800000"/>
          </a:ln>
        </p:spPr>
        <p:txBody>
          <a:bodyPr wrap="square">
            <a:spAutoFit/>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r>
              <a:rPr lang="en-US" altLang="en-US" sz="2800" b="1" dirty="0">
                <a:latin typeface="Times New Roman" panose="02020603050405020304" pitchFamily="18" charset="0"/>
              </a:rPr>
              <a:t>You’re supposed to </a:t>
            </a:r>
            <a:r>
              <a:rPr lang="en-US" altLang="en-US" sz="2800" b="1" dirty="0">
                <a:solidFill>
                  <a:srgbClr val="FF0000"/>
                </a:solidFill>
                <a:latin typeface="Times New Roman" panose="02020603050405020304" pitchFamily="18" charset="0"/>
              </a:rPr>
              <a:t>eat with your hands.</a:t>
            </a:r>
          </a:p>
        </p:txBody>
      </p:sp>
      <p:sp>
        <p:nvSpPr>
          <p:cNvPr id="49156" name="文本框 28691"/>
          <p:cNvSpPr/>
          <p:nvPr/>
        </p:nvSpPr>
        <p:spPr>
          <a:xfrm>
            <a:off x="770621" y="670967"/>
            <a:ext cx="2299838" cy="584775"/>
          </a:xfrm>
          <a:prstGeom prst="rect">
            <a:avLst/>
          </a:prstGeom>
          <a:noFill/>
          <a:ln>
            <a:noFill/>
            <a:miter lim="800000"/>
          </a:ln>
        </p:spPr>
        <p:txBody>
          <a:bodyPr wrap="square">
            <a:spAutoFit/>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spcBef>
                <a:spcPct val="50000"/>
              </a:spcBef>
            </a:pPr>
            <a:r>
              <a:rPr lang="en-US" altLang="zh-CN" sz="32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latin typeface="Comic Sans MS" panose="030F0702030302020204" pitchFamily="66" charset="0"/>
              </a:rPr>
              <a:t>i</a:t>
            </a:r>
            <a:r>
              <a:rPr lang="en-US" altLang="en-US" sz="32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latin typeface="Comic Sans MS" panose="030F0702030302020204" pitchFamily="66" charset="0"/>
              </a:rPr>
              <a:t>n India</a:t>
            </a:r>
            <a:endParaRPr lang="en-US" altLang="zh-CN" sz="16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latin typeface="Comic Sans MS" panose="030F0702030302020204" pitchFamily="66" charset="0"/>
            </a:endParaRPr>
          </a:p>
        </p:txBody>
      </p:sp>
      <p:sp>
        <p:nvSpPr>
          <p:cNvPr id="49157" name="勾3 168"/>
          <p:cNvSpPr/>
          <p:nvPr/>
        </p:nvSpPr>
        <p:spPr bwMode="auto">
          <a:xfrm>
            <a:off x="6287691" y="4294372"/>
            <a:ext cx="685800" cy="514350"/>
          </a:xfrm>
          <a:custGeom>
            <a:avLst/>
            <a:gdLst/>
            <a:ahLst/>
            <a:cxnLst>
              <a:cxn ang="0">
                <a:pos x="914400" y="27270"/>
              </a:cxn>
              <a:cxn ang="0">
                <a:pos x="817581" y="85346"/>
              </a:cxn>
              <a:cxn ang="0">
                <a:pos x="723452" y="150997"/>
              </a:cxn>
              <a:cxn ang="0">
                <a:pos x="632684" y="223718"/>
              </a:cxn>
              <a:cxn ang="0">
                <a:pos x="546623" y="304014"/>
              </a:cxn>
              <a:cxn ang="0">
                <a:pos x="465941" y="386331"/>
              </a:cxn>
              <a:cxn ang="0">
                <a:pos x="399378" y="469657"/>
              </a:cxn>
              <a:cxn ang="0">
                <a:pos x="343572" y="550963"/>
              </a:cxn>
              <a:cxn ang="0">
                <a:pos x="299869" y="631764"/>
              </a:cxn>
              <a:cxn ang="0">
                <a:pos x="252132" y="656510"/>
              </a:cxn>
              <a:cxn ang="0">
                <a:pos x="218515" y="676205"/>
              </a:cxn>
              <a:cxn ang="0">
                <a:pos x="200361" y="675195"/>
              </a:cxn>
              <a:cxn ang="0">
                <a:pos x="187586" y="644389"/>
              </a:cxn>
              <a:cxn ang="0">
                <a:pos x="161365" y="594899"/>
              </a:cxn>
              <a:cxn ang="0">
                <a:pos x="137160" y="549448"/>
              </a:cxn>
              <a:cxn ang="0">
                <a:pos x="114972" y="511572"/>
              </a:cxn>
              <a:cxn ang="0">
                <a:pos x="94129" y="481272"/>
              </a:cxn>
              <a:cxn ang="0">
                <a:pos x="74631" y="458042"/>
              </a:cxn>
              <a:cxn ang="0">
                <a:pos x="57822" y="440871"/>
              </a:cxn>
              <a:cxn ang="0">
                <a:pos x="38996" y="428246"/>
              </a:cxn>
              <a:cxn ang="0">
                <a:pos x="19498" y="420166"/>
              </a:cxn>
              <a:cxn ang="0">
                <a:pos x="0" y="416631"/>
              </a:cxn>
              <a:cxn ang="0">
                <a:pos x="25549" y="398956"/>
              </a:cxn>
              <a:cxn ang="0">
                <a:pos x="51771" y="386331"/>
              </a:cxn>
              <a:cxn ang="0">
                <a:pos x="73286" y="379766"/>
              </a:cxn>
              <a:cxn ang="0">
                <a:pos x="95474" y="376735"/>
              </a:cxn>
              <a:cxn ang="0">
                <a:pos x="123713" y="384311"/>
              </a:cxn>
              <a:cxn ang="0">
                <a:pos x="155314" y="407036"/>
              </a:cxn>
              <a:cxn ang="0">
                <a:pos x="186242" y="443396"/>
              </a:cxn>
              <a:cxn ang="0">
                <a:pos x="219859" y="494907"/>
              </a:cxn>
              <a:cxn ang="0">
                <a:pos x="274992" y="495917"/>
              </a:cxn>
              <a:cxn ang="0">
                <a:pos x="340883" y="415621"/>
              </a:cxn>
              <a:cxn ang="0">
                <a:pos x="413497" y="337850"/>
              </a:cxn>
              <a:cxn ang="0">
                <a:pos x="492162" y="264624"/>
              </a:cxn>
              <a:cxn ang="0">
                <a:pos x="577551" y="194428"/>
              </a:cxn>
              <a:cxn ang="0">
                <a:pos x="664957" y="130797"/>
              </a:cxn>
              <a:cxn ang="0">
                <a:pos x="755725" y="72721"/>
              </a:cxn>
              <a:cxn ang="0">
                <a:pos x="847165" y="22220"/>
              </a:cxn>
            </a:cxnLst>
            <a:rect l="l" t="t" r="r" b="b"/>
            <a:pathLst>
              <a:path w="1360" h="1358">
                <a:moveTo>
                  <a:pt x="1331" y="0"/>
                </a:moveTo>
                <a:lnTo>
                  <a:pt x="1360" y="54"/>
                </a:lnTo>
                <a:lnTo>
                  <a:pt x="1287" y="109"/>
                </a:lnTo>
                <a:lnTo>
                  <a:pt x="1216" y="169"/>
                </a:lnTo>
                <a:lnTo>
                  <a:pt x="1145" y="232"/>
                </a:lnTo>
                <a:lnTo>
                  <a:pt x="1076" y="299"/>
                </a:lnTo>
                <a:lnTo>
                  <a:pt x="1007" y="368"/>
                </a:lnTo>
                <a:lnTo>
                  <a:pt x="941" y="443"/>
                </a:lnTo>
                <a:lnTo>
                  <a:pt x="876" y="520"/>
                </a:lnTo>
                <a:lnTo>
                  <a:pt x="813" y="602"/>
                </a:lnTo>
                <a:lnTo>
                  <a:pt x="751" y="685"/>
                </a:lnTo>
                <a:lnTo>
                  <a:pt x="693" y="765"/>
                </a:lnTo>
                <a:lnTo>
                  <a:pt x="642" y="848"/>
                </a:lnTo>
                <a:lnTo>
                  <a:pt x="594" y="930"/>
                </a:lnTo>
                <a:lnTo>
                  <a:pt x="551" y="1011"/>
                </a:lnTo>
                <a:lnTo>
                  <a:pt x="511" y="1091"/>
                </a:lnTo>
                <a:lnTo>
                  <a:pt x="476" y="1172"/>
                </a:lnTo>
                <a:lnTo>
                  <a:pt x="446" y="1251"/>
                </a:lnTo>
                <a:lnTo>
                  <a:pt x="401" y="1281"/>
                </a:lnTo>
                <a:lnTo>
                  <a:pt x="375" y="1300"/>
                </a:lnTo>
                <a:lnTo>
                  <a:pt x="348" y="1320"/>
                </a:lnTo>
                <a:lnTo>
                  <a:pt x="325" y="1339"/>
                </a:lnTo>
                <a:lnTo>
                  <a:pt x="304" y="1358"/>
                </a:lnTo>
                <a:lnTo>
                  <a:pt x="298" y="1337"/>
                </a:lnTo>
                <a:lnTo>
                  <a:pt x="290" y="1310"/>
                </a:lnTo>
                <a:lnTo>
                  <a:pt x="279" y="1276"/>
                </a:lnTo>
                <a:lnTo>
                  <a:pt x="263" y="1237"/>
                </a:lnTo>
                <a:lnTo>
                  <a:pt x="240" y="1178"/>
                </a:lnTo>
                <a:lnTo>
                  <a:pt x="221" y="1132"/>
                </a:lnTo>
                <a:lnTo>
                  <a:pt x="204" y="1088"/>
                </a:lnTo>
                <a:lnTo>
                  <a:pt x="186" y="1049"/>
                </a:lnTo>
                <a:lnTo>
                  <a:pt x="171" y="1013"/>
                </a:lnTo>
                <a:lnTo>
                  <a:pt x="156" y="982"/>
                </a:lnTo>
                <a:lnTo>
                  <a:pt x="140" y="953"/>
                </a:lnTo>
                <a:lnTo>
                  <a:pt x="125" y="928"/>
                </a:lnTo>
                <a:lnTo>
                  <a:pt x="111" y="907"/>
                </a:lnTo>
                <a:lnTo>
                  <a:pt x="100" y="890"/>
                </a:lnTo>
                <a:lnTo>
                  <a:pt x="86" y="873"/>
                </a:lnTo>
                <a:lnTo>
                  <a:pt x="71" y="859"/>
                </a:lnTo>
                <a:lnTo>
                  <a:pt x="58" y="848"/>
                </a:lnTo>
                <a:lnTo>
                  <a:pt x="44" y="838"/>
                </a:lnTo>
                <a:lnTo>
                  <a:pt x="29" y="832"/>
                </a:lnTo>
                <a:lnTo>
                  <a:pt x="15" y="827"/>
                </a:lnTo>
                <a:lnTo>
                  <a:pt x="0" y="825"/>
                </a:lnTo>
                <a:lnTo>
                  <a:pt x="19" y="806"/>
                </a:lnTo>
                <a:lnTo>
                  <a:pt x="38" y="790"/>
                </a:lnTo>
                <a:lnTo>
                  <a:pt x="58" y="777"/>
                </a:lnTo>
                <a:lnTo>
                  <a:pt x="77" y="765"/>
                </a:lnTo>
                <a:lnTo>
                  <a:pt x="94" y="758"/>
                </a:lnTo>
                <a:lnTo>
                  <a:pt x="109" y="752"/>
                </a:lnTo>
                <a:lnTo>
                  <a:pt x="127" y="748"/>
                </a:lnTo>
                <a:lnTo>
                  <a:pt x="142" y="746"/>
                </a:lnTo>
                <a:lnTo>
                  <a:pt x="163" y="750"/>
                </a:lnTo>
                <a:lnTo>
                  <a:pt x="184" y="761"/>
                </a:lnTo>
                <a:lnTo>
                  <a:pt x="207" y="779"/>
                </a:lnTo>
                <a:lnTo>
                  <a:pt x="231" y="806"/>
                </a:lnTo>
                <a:lnTo>
                  <a:pt x="254" y="838"/>
                </a:lnTo>
                <a:lnTo>
                  <a:pt x="277" y="878"/>
                </a:lnTo>
                <a:lnTo>
                  <a:pt x="302" y="924"/>
                </a:lnTo>
                <a:lnTo>
                  <a:pt x="327" y="980"/>
                </a:lnTo>
                <a:lnTo>
                  <a:pt x="363" y="1063"/>
                </a:lnTo>
                <a:lnTo>
                  <a:pt x="409" y="982"/>
                </a:lnTo>
                <a:lnTo>
                  <a:pt x="457" y="901"/>
                </a:lnTo>
                <a:lnTo>
                  <a:pt x="507" y="823"/>
                </a:lnTo>
                <a:lnTo>
                  <a:pt x="561" y="744"/>
                </a:lnTo>
                <a:lnTo>
                  <a:pt x="615" y="669"/>
                </a:lnTo>
                <a:lnTo>
                  <a:pt x="672" y="596"/>
                </a:lnTo>
                <a:lnTo>
                  <a:pt x="732" y="524"/>
                </a:lnTo>
                <a:lnTo>
                  <a:pt x="795" y="453"/>
                </a:lnTo>
                <a:lnTo>
                  <a:pt x="859" y="385"/>
                </a:lnTo>
                <a:lnTo>
                  <a:pt x="924" y="320"/>
                </a:lnTo>
                <a:lnTo>
                  <a:pt x="989" y="259"/>
                </a:lnTo>
                <a:lnTo>
                  <a:pt x="1055" y="199"/>
                </a:lnTo>
                <a:lnTo>
                  <a:pt x="1124" y="144"/>
                </a:lnTo>
                <a:lnTo>
                  <a:pt x="1191" y="92"/>
                </a:lnTo>
                <a:lnTo>
                  <a:pt x="1260" y="44"/>
                </a:lnTo>
                <a:lnTo>
                  <a:pt x="1331" y="0"/>
                </a:lnTo>
                <a:close/>
              </a:path>
            </a:pathLst>
          </a:custGeom>
          <a:solidFill>
            <a:srgbClr val="FF0000"/>
          </a:solidFill>
          <a:ln w="9525">
            <a:solidFill>
              <a:srgbClr val="FF0000"/>
            </a:solidFill>
            <a:miter lim="800000"/>
          </a:ln>
        </p:spPr>
        <p:txBody>
          <a:bodyPr/>
          <a:lstStyle/>
          <a:p>
            <a:endParaRPr sz="100"/>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9154"/>
                                        </p:tgtEl>
                                        <p:attrNameLst>
                                          <p:attrName>style.visibility</p:attrName>
                                        </p:attrNameLst>
                                      </p:cBhvr>
                                      <p:to>
                                        <p:strVal val="visible"/>
                                      </p:to>
                                    </p:set>
                                    <p:animEffect transition="in" filter="blinds(horizontal)">
                                      <p:cBhvr>
                                        <p:cTn id="7" dur="500"/>
                                        <p:tgtEl>
                                          <p:spTgt spid="49154"/>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49155"/>
                                        </p:tgtEl>
                                        <p:attrNameLst>
                                          <p:attrName>style.visibility</p:attrName>
                                        </p:attrNameLst>
                                      </p:cBhvr>
                                      <p:to>
                                        <p:strVal val="visible"/>
                                      </p:to>
                                    </p:set>
                                    <p:anim calcmode="lin" valueType="num">
                                      <p:cBhvr additive="base">
                                        <p:cTn id="10" dur="500"/>
                                        <p:tgtEl>
                                          <p:spTgt spid="49155"/>
                                        </p:tgtEl>
                                        <p:attrNameLst>
                                          <p:attrName>ppt_x</p:attrName>
                                        </p:attrNameLst>
                                      </p:cBhvr>
                                      <p:tavLst>
                                        <p:tav tm="0">
                                          <p:val>
                                            <p:strVal val="#ppt_x-#ppt_w*1.125000"/>
                                          </p:val>
                                        </p:tav>
                                        <p:tav tm="100000">
                                          <p:val>
                                            <p:strVal val="#ppt_x"/>
                                          </p:val>
                                        </p:tav>
                                      </p:tavLst>
                                    </p:anim>
                                    <p:animEffect transition="in" filter="wipe(right)">
                                      <p:cBhvr>
                                        <p:cTn id="11" dur="500"/>
                                        <p:tgtEl>
                                          <p:spTgt spid="49155"/>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49157"/>
                                        </p:tgtEl>
                                        <p:attrNameLst>
                                          <p:attrName>style.visibility</p:attrName>
                                        </p:attrNameLst>
                                      </p:cBhvr>
                                      <p:to>
                                        <p:strVal val="visible"/>
                                      </p:to>
                                    </p:set>
                                    <p:animEffect transition="in" filter="wipe(down)">
                                      <p:cBhvr>
                                        <p:cTn id="16" dur="500"/>
                                        <p:tgtEl>
                                          <p:spTgt spid="491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5" grpId="0" bldLvl="0" animBg="1"/>
      <p:bldP spid="4915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p:nvPr/>
        </p:nvSpPr>
        <p:spPr>
          <a:xfrm>
            <a:off x="2056210" y="3668316"/>
            <a:ext cx="5616178" cy="1188244"/>
          </a:xfrm>
          <a:prstGeom prst="rect">
            <a:avLst/>
          </a:prstGeom>
          <a:noFill/>
          <a:ln>
            <a:noFill/>
            <a:miter lim="800000"/>
          </a:ln>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nSpc>
                <a:spcPct val="130000"/>
              </a:lnSpc>
              <a:spcBef>
                <a:spcPct val="50000"/>
              </a:spcBef>
            </a:pPr>
            <a:r>
              <a:rPr lang="en-US" altLang="zh-CN" sz="2800" b="1" dirty="0">
                <a:latin typeface="Times New Roman" panose="02020603050405020304" pitchFamily="18" charset="0"/>
                <a:ea typeface="Times New Roman" panose="02020603050405020304" pitchFamily="18" charset="0"/>
              </a:rPr>
              <a:t>The </a:t>
            </a:r>
            <a:r>
              <a:rPr lang="en-US" altLang="zh-CN" sz="2800" b="1" dirty="0">
                <a:solidFill>
                  <a:srgbClr val="FF0000"/>
                </a:solidFill>
                <a:latin typeface="Times New Roman" panose="02020603050405020304" pitchFamily="18" charset="0"/>
                <a:ea typeface="Times New Roman" panose="02020603050405020304" pitchFamily="18" charset="0"/>
              </a:rPr>
              <a:t>youngest</a:t>
            </a:r>
            <a:r>
              <a:rPr lang="en-US" altLang="zh-CN" sz="2800" b="1" dirty="0">
                <a:latin typeface="Times New Roman" panose="02020603050405020304" pitchFamily="18" charset="0"/>
                <a:ea typeface="Times New Roman" panose="02020603050405020304" pitchFamily="18" charset="0"/>
              </a:rPr>
              <a:t> person </a:t>
            </a:r>
            <a:r>
              <a:rPr lang="en-US" altLang="zh-CN" sz="2800" b="1" dirty="0">
                <a:solidFill>
                  <a:srgbClr val="0000FF"/>
                </a:solidFill>
                <a:latin typeface="Times New Roman" panose="02020603050405020304" pitchFamily="18" charset="0"/>
                <a:ea typeface="Times New Roman" panose="02020603050405020304" pitchFamily="18" charset="0"/>
              </a:rPr>
              <a:t>is expected to </a:t>
            </a:r>
            <a:r>
              <a:rPr lang="en-US" altLang="zh-CN" sz="2800" b="1" dirty="0">
                <a:solidFill>
                  <a:srgbClr val="FF0000"/>
                </a:solidFill>
                <a:latin typeface="Times New Roman" panose="02020603050405020304" pitchFamily="18" charset="0"/>
                <a:ea typeface="Times New Roman" panose="02020603050405020304" pitchFamily="18" charset="0"/>
              </a:rPr>
              <a:t>start eating first</a:t>
            </a:r>
            <a:r>
              <a:rPr lang="en-US" altLang="zh-CN" sz="2800" b="1" dirty="0">
                <a:latin typeface="Times New Roman" panose="02020603050405020304" pitchFamily="18" charset="0"/>
                <a:ea typeface="Times New Roman" panose="02020603050405020304" pitchFamily="18" charset="0"/>
              </a:rPr>
              <a:t>.</a:t>
            </a:r>
          </a:p>
        </p:txBody>
      </p:sp>
      <p:sp>
        <p:nvSpPr>
          <p:cNvPr id="50179" name="Rectangle 3"/>
          <p:cNvSpPr/>
          <p:nvPr/>
        </p:nvSpPr>
        <p:spPr>
          <a:xfrm>
            <a:off x="6429375" y="4057650"/>
            <a:ext cx="1440656" cy="101473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r>
              <a:rPr lang="en-US" altLang="zh-CN" sz="6000" b="1">
                <a:solidFill>
                  <a:srgbClr val="FF0000"/>
                </a:solidFill>
                <a:latin typeface="Times New Roman" panose="02020603050405020304" pitchFamily="18" charset="0"/>
              </a:rPr>
              <a:t>×</a:t>
            </a:r>
          </a:p>
        </p:txBody>
      </p:sp>
      <p:sp>
        <p:nvSpPr>
          <p:cNvPr id="50180" name="Rectangle 4"/>
          <p:cNvSpPr/>
          <p:nvPr/>
        </p:nvSpPr>
        <p:spPr>
          <a:xfrm>
            <a:off x="1254893" y="478917"/>
            <a:ext cx="2431582" cy="584775"/>
          </a:xfrm>
          <a:prstGeom prst="rect">
            <a:avLst/>
          </a:prstGeom>
          <a:noFill/>
          <a:ln>
            <a:noFill/>
            <a:miter lim="800000"/>
          </a:ln>
        </p:spPr>
        <p:txBody>
          <a:bodyPr wrap="square">
            <a:spAutoFit/>
          </a:bodyPr>
          <a:lstStyle/>
          <a:p>
            <a:pPr>
              <a:spcBef>
                <a:spcPct val="50000"/>
              </a:spcBef>
              <a:buFont typeface="Arial" panose="020B0604020202020204" pitchFamily="34" charset="0"/>
              <a:buNone/>
            </a:pPr>
            <a:r>
              <a:rPr lang="en-US" altLang="en-US" sz="32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latin typeface="Comic Sans MS" panose="030F0702030302020204" pitchFamily="66" charset="0"/>
              </a:rPr>
              <a:t>in Korea</a:t>
            </a:r>
          </a:p>
        </p:txBody>
      </p:sp>
      <p:sp>
        <p:nvSpPr>
          <p:cNvPr id="50181" name="Rectangle 4"/>
          <p:cNvSpPr/>
          <p:nvPr/>
        </p:nvSpPr>
        <p:spPr>
          <a:xfrm>
            <a:off x="2815387" y="3776814"/>
            <a:ext cx="1371600" cy="506730"/>
          </a:xfrm>
          <a:prstGeom prst="rect">
            <a:avLst/>
          </a:prstGeom>
          <a:solidFill>
            <a:schemeClr val="tx2">
              <a:lumMod val="60000"/>
              <a:lumOff val="40000"/>
            </a:schemeClr>
          </a:solid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r>
              <a:rPr lang="en-US" altLang="en-US" sz="2700" b="1" dirty="0">
                <a:latin typeface="Times New Roman" panose="02020603050405020304" pitchFamily="18" charset="0"/>
              </a:rPr>
              <a:t>  oldest</a:t>
            </a:r>
          </a:p>
        </p:txBody>
      </p:sp>
      <p:pic>
        <p:nvPicPr>
          <p:cNvPr id="50182" name="Picture 4" descr="0adb0dd0ffbc7434-aae7583bec5f9ca7-f6aacf5b66be2b19c3d703624d643e86"/>
          <p:cNvPicPr>
            <a:picLocks noChangeAspect="1"/>
          </p:cNvPicPr>
          <p:nvPr/>
        </p:nvPicPr>
        <p:blipFill>
          <a:blip r:embed="rId2"/>
          <a:stretch>
            <a:fillRect/>
          </a:stretch>
        </p:blipFill>
        <p:spPr>
          <a:xfrm>
            <a:off x="2627696" y="1142829"/>
            <a:ext cx="4173153" cy="2506437"/>
          </a:xfrm>
          <a:prstGeom prst="rect">
            <a:avLst/>
          </a:prstGeom>
          <a:noFill/>
          <a:ln>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spd="slow" p14:dur="1200">
        <p:zoom dir="in"/>
      </p:transition>
    </mc:Choice>
    <mc:Fallback xmlns="">
      <p:transition>
        <p:zoom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0178"/>
                                        </p:tgtEl>
                                        <p:attrNameLst>
                                          <p:attrName>style.visibility</p:attrName>
                                        </p:attrNameLst>
                                      </p:cBhvr>
                                      <p:to>
                                        <p:strVal val="visible"/>
                                      </p:to>
                                    </p:set>
                                    <p:animEffect transition="in" filter="wipe(up)">
                                      <p:cBhvr>
                                        <p:cTn id="7" dur="500"/>
                                        <p:tgtEl>
                                          <p:spTgt spid="5017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50179"/>
                                        </p:tgtEl>
                                        <p:attrNameLst>
                                          <p:attrName>style.visibility</p:attrName>
                                        </p:attrNameLst>
                                      </p:cBhvr>
                                      <p:to>
                                        <p:strVal val="visible"/>
                                      </p:to>
                                    </p:set>
                                    <p:animEffect transition="in" filter="wipe(up)">
                                      <p:cBhvr>
                                        <p:cTn id="12" dur="500"/>
                                        <p:tgtEl>
                                          <p:spTgt spid="5017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0181"/>
                                        </p:tgtEl>
                                        <p:attrNameLst>
                                          <p:attrName>style.visibility</p:attrName>
                                        </p:attrNameLst>
                                      </p:cBhvr>
                                      <p:to>
                                        <p:strVal val="visible"/>
                                      </p:to>
                                    </p:set>
                                    <p:animEffect transition="in" filter="fade">
                                      <p:cBhvr>
                                        <p:cTn id="17" dur="500"/>
                                        <p:tgtEl>
                                          <p:spTgt spid="501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8" grpId="0"/>
      <p:bldP spid="50179" grpId="0"/>
      <p:bldP spid="50181"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5"/>
          <p:cNvSpPr/>
          <p:nvPr/>
        </p:nvSpPr>
        <p:spPr>
          <a:xfrm>
            <a:off x="2057400" y="3403997"/>
            <a:ext cx="5724525" cy="954107"/>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r>
              <a:rPr lang="en-US" altLang="zh-CN" sz="2800" b="1" dirty="0">
                <a:latin typeface="Times New Roman" panose="02020603050405020304" pitchFamily="18" charset="0"/>
              </a:rPr>
              <a:t>You are supposed to </a:t>
            </a:r>
            <a:r>
              <a:rPr lang="en-US" altLang="zh-CN" sz="2800" b="1" dirty="0">
                <a:solidFill>
                  <a:srgbClr val="FF0000"/>
                </a:solidFill>
                <a:latin typeface="Times New Roman" panose="02020603050405020304" pitchFamily="18" charset="0"/>
              </a:rPr>
              <a:t>make noise while eating noodles</a:t>
            </a:r>
            <a:r>
              <a:rPr lang="en-US" altLang="zh-CN" sz="2800" b="1" dirty="0">
                <a:latin typeface="Times New Roman" panose="02020603050405020304" pitchFamily="18" charset="0"/>
              </a:rPr>
              <a:t>. </a:t>
            </a:r>
            <a:endParaRPr lang="en-US" altLang="zh-CN" sz="2800" b="1" dirty="0">
              <a:solidFill>
                <a:srgbClr val="0A0697"/>
              </a:solidFill>
              <a:latin typeface="Times New Roman" panose="02020603050405020304" pitchFamily="18" charset="0"/>
            </a:endParaRPr>
          </a:p>
        </p:txBody>
      </p:sp>
      <p:sp>
        <p:nvSpPr>
          <p:cNvPr id="51203" name="勾3 168"/>
          <p:cNvSpPr/>
          <p:nvPr/>
        </p:nvSpPr>
        <p:spPr bwMode="auto">
          <a:xfrm>
            <a:off x="6477802" y="3481804"/>
            <a:ext cx="798910" cy="876300"/>
          </a:xfrm>
          <a:custGeom>
            <a:avLst/>
            <a:gdLst/>
            <a:ahLst/>
            <a:cxnLst>
              <a:cxn ang="0">
                <a:pos x="1065311" y="46451"/>
              </a:cxn>
              <a:cxn ang="0">
                <a:pos x="952513" y="145376"/>
              </a:cxn>
              <a:cxn ang="0">
                <a:pos x="842849" y="257203"/>
              </a:cxn>
              <a:cxn ang="0">
                <a:pos x="737101" y="381073"/>
              </a:cxn>
              <a:cxn ang="0">
                <a:pos x="636837" y="517847"/>
              </a:cxn>
              <a:cxn ang="0">
                <a:pos x="542839" y="658061"/>
              </a:cxn>
              <a:cxn ang="0">
                <a:pos x="465290" y="799996"/>
              </a:cxn>
              <a:cxn ang="0">
                <a:pos x="400275" y="938490"/>
              </a:cxn>
              <a:cxn ang="0">
                <a:pos x="349359" y="1076123"/>
              </a:cxn>
              <a:cxn ang="0">
                <a:pos x="293744" y="1118274"/>
              </a:cxn>
              <a:cxn ang="0">
                <a:pos x="254578" y="1151822"/>
              </a:cxn>
              <a:cxn ang="0">
                <a:pos x="233428" y="1150102"/>
              </a:cxn>
              <a:cxn ang="0">
                <a:pos x="218545" y="1097629"/>
              </a:cxn>
              <a:cxn ang="0">
                <a:pos x="187996" y="1013328"/>
              </a:cxn>
              <a:cxn ang="0">
                <a:pos x="159797" y="935909"/>
              </a:cxn>
              <a:cxn ang="0">
                <a:pos x="133947" y="871393"/>
              </a:cxn>
              <a:cxn ang="0">
                <a:pos x="109664" y="819781"/>
              </a:cxn>
              <a:cxn ang="0">
                <a:pos x="86948" y="780211"/>
              </a:cxn>
              <a:cxn ang="0">
                <a:pos x="67365" y="750964"/>
              </a:cxn>
              <a:cxn ang="0">
                <a:pos x="45432" y="729459"/>
              </a:cxn>
              <a:cxn ang="0">
                <a:pos x="22716" y="715695"/>
              </a:cxn>
              <a:cxn ang="0">
                <a:pos x="0" y="709674"/>
              </a:cxn>
              <a:cxn ang="0">
                <a:pos x="29766" y="679566"/>
              </a:cxn>
              <a:cxn ang="0">
                <a:pos x="60315" y="658061"/>
              </a:cxn>
              <a:cxn ang="0">
                <a:pos x="85382" y="646878"/>
              </a:cxn>
              <a:cxn ang="0">
                <a:pos x="111231" y="641717"/>
              </a:cxn>
              <a:cxn ang="0">
                <a:pos x="144130" y="654620"/>
              </a:cxn>
              <a:cxn ang="0">
                <a:pos x="180946" y="693330"/>
              </a:cxn>
              <a:cxn ang="0">
                <a:pos x="216979" y="755265"/>
              </a:cxn>
              <a:cxn ang="0">
                <a:pos x="256145" y="843006"/>
              </a:cxn>
              <a:cxn ang="0">
                <a:pos x="320377" y="844727"/>
              </a:cxn>
              <a:cxn ang="0">
                <a:pos x="397142" y="707953"/>
              </a:cxn>
              <a:cxn ang="0">
                <a:pos x="481740" y="575481"/>
              </a:cxn>
              <a:cxn ang="0">
                <a:pos x="573388" y="450750"/>
              </a:cxn>
              <a:cxn ang="0">
                <a:pos x="672869" y="331181"/>
              </a:cxn>
              <a:cxn ang="0">
                <a:pos x="774700" y="222795"/>
              </a:cxn>
              <a:cxn ang="0">
                <a:pos x="880448" y="123870"/>
              </a:cxn>
              <a:cxn ang="0">
                <a:pos x="986979" y="37849"/>
              </a:cxn>
            </a:cxnLst>
            <a:rect l="l" t="t" r="r" b="b"/>
            <a:pathLst>
              <a:path w="1360" h="1358">
                <a:moveTo>
                  <a:pt x="1331" y="0"/>
                </a:moveTo>
                <a:lnTo>
                  <a:pt x="1360" y="54"/>
                </a:lnTo>
                <a:lnTo>
                  <a:pt x="1287" y="109"/>
                </a:lnTo>
                <a:lnTo>
                  <a:pt x="1216" y="169"/>
                </a:lnTo>
                <a:lnTo>
                  <a:pt x="1145" y="232"/>
                </a:lnTo>
                <a:lnTo>
                  <a:pt x="1076" y="299"/>
                </a:lnTo>
                <a:lnTo>
                  <a:pt x="1007" y="368"/>
                </a:lnTo>
                <a:lnTo>
                  <a:pt x="941" y="443"/>
                </a:lnTo>
                <a:lnTo>
                  <a:pt x="876" y="520"/>
                </a:lnTo>
                <a:lnTo>
                  <a:pt x="813" y="602"/>
                </a:lnTo>
                <a:lnTo>
                  <a:pt x="751" y="685"/>
                </a:lnTo>
                <a:lnTo>
                  <a:pt x="693" y="765"/>
                </a:lnTo>
                <a:lnTo>
                  <a:pt x="642" y="848"/>
                </a:lnTo>
                <a:lnTo>
                  <a:pt x="594" y="930"/>
                </a:lnTo>
                <a:lnTo>
                  <a:pt x="551" y="1011"/>
                </a:lnTo>
                <a:lnTo>
                  <a:pt x="511" y="1091"/>
                </a:lnTo>
                <a:lnTo>
                  <a:pt x="476" y="1172"/>
                </a:lnTo>
                <a:lnTo>
                  <a:pt x="446" y="1251"/>
                </a:lnTo>
                <a:lnTo>
                  <a:pt x="401" y="1281"/>
                </a:lnTo>
                <a:lnTo>
                  <a:pt x="375" y="1300"/>
                </a:lnTo>
                <a:lnTo>
                  <a:pt x="348" y="1320"/>
                </a:lnTo>
                <a:lnTo>
                  <a:pt x="325" y="1339"/>
                </a:lnTo>
                <a:lnTo>
                  <a:pt x="304" y="1358"/>
                </a:lnTo>
                <a:lnTo>
                  <a:pt x="298" y="1337"/>
                </a:lnTo>
                <a:lnTo>
                  <a:pt x="290" y="1310"/>
                </a:lnTo>
                <a:lnTo>
                  <a:pt x="279" y="1276"/>
                </a:lnTo>
                <a:lnTo>
                  <a:pt x="263" y="1237"/>
                </a:lnTo>
                <a:lnTo>
                  <a:pt x="240" y="1178"/>
                </a:lnTo>
                <a:lnTo>
                  <a:pt x="221" y="1132"/>
                </a:lnTo>
                <a:lnTo>
                  <a:pt x="204" y="1088"/>
                </a:lnTo>
                <a:lnTo>
                  <a:pt x="186" y="1049"/>
                </a:lnTo>
                <a:lnTo>
                  <a:pt x="171" y="1013"/>
                </a:lnTo>
                <a:lnTo>
                  <a:pt x="156" y="982"/>
                </a:lnTo>
                <a:lnTo>
                  <a:pt x="140" y="953"/>
                </a:lnTo>
                <a:lnTo>
                  <a:pt x="125" y="928"/>
                </a:lnTo>
                <a:lnTo>
                  <a:pt x="111" y="907"/>
                </a:lnTo>
                <a:lnTo>
                  <a:pt x="100" y="890"/>
                </a:lnTo>
                <a:lnTo>
                  <a:pt x="86" y="873"/>
                </a:lnTo>
                <a:lnTo>
                  <a:pt x="71" y="859"/>
                </a:lnTo>
                <a:lnTo>
                  <a:pt x="58" y="848"/>
                </a:lnTo>
                <a:lnTo>
                  <a:pt x="44" y="838"/>
                </a:lnTo>
                <a:lnTo>
                  <a:pt x="29" y="832"/>
                </a:lnTo>
                <a:lnTo>
                  <a:pt x="15" y="827"/>
                </a:lnTo>
                <a:lnTo>
                  <a:pt x="0" y="825"/>
                </a:lnTo>
                <a:lnTo>
                  <a:pt x="19" y="806"/>
                </a:lnTo>
                <a:lnTo>
                  <a:pt x="38" y="790"/>
                </a:lnTo>
                <a:lnTo>
                  <a:pt x="58" y="777"/>
                </a:lnTo>
                <a:lnTo>
                  <a:pt x="77" y="765"/>
                </a:lnTo>
                <a:lnTo>
                  <a:pt x="94" y="758"/>
                </a:lnTo>
                <a:lnTo>
                  <a:pt x="109" y="752"/>
                </a:lnTo>
                <a:lnTo>
                  <a:pt x="127" y="748"/>
                </a:lnTo>
                <a:lnTo>
                  <a:pt x="142" y="746"/>
                </a:lnTo>
                <a:lnTo>
                  <a:pt x="163" y="750"/>
                </a:lnTo>
                <a:lnTo>
                  <a:pt x="184" y="761"/>
                </a:lnTo>
                <a:lnTo>
                  <a:pt x="207" y="779"/>
                </a:lnTo>
                <a:lnTo>
                  <a:pt x="231" y="806"/>
                </a:lnTo>
                <a:lnTo>
                  <a:pt x="254" y="838"/>
                </a:lnTo>
                <a:lnTo>
                  <a:pt x="277" y="878"/>
                </a:lnTo>
                <a:lnTo>
                  <a:pt x="302" y="924"/>
                </a:lnTo>
                <a:lnTo>
                  <a:pt x="327" y="980"/>
                </a:lnTo>
                <a:lnTo>
                  <a:pt x="363" y="1063"/>
                </a:lnTo>
                <a:lnTo>
                  <a:pt x="409" y="982"/>
                </a:lnTo>
                <a:lnTo>
                  <a:pt x="457" y="901"/>
                </a:lnTo>
                <a:lnTo>
                  <a:pt x="507" y="823"/>
                </a:lnTo>
                <a:lnTo>
                  <a:pt x="561" y="744"/>
                </a:lnTo>
                <a:lnTo>
                  <a:pt x="615" y="669"/>
                </a:lnTo>
                <a:lnTo>
                  <a:pt x="672" y="596"/>
                </a:lnTo>
                <a:lnTo>
                  <a:pt x="732" y="524"/>
                </a:lnTo>
                <a:lnTo>
                  <a:pt x="795" y="453"/>
                </a:lnTo>
                <a:lnTo>
                  <a:pt x="859" y="385"/>
                </a:lnTo>
                <a:lnTo>
                  <a:pt x="924" y="320"/>
                </a:lnTo>
                <a:lnTo>
                  <a:pt x="989" y="259"/>
                </a:lnTo>
                <a:lnTo>
                  <a:pt x="1055" y="199"/>
                </a:lnTo>
                <a:lnTo>
                  <a:pt x="1124" y="144"/>
                </a:lnTo>
                <a:lnTo>
                  <a:pt x="1191" y="92"/>
                </a:lnTo>
                <a:lnTo>
                  <a:pt x="1260" y="44"/>
                </a:lnTo>
                <a:lnTo>
                  <a:pt x="1331" y="0"/>
                </a:lnTo>
                <a:close/>
              </a:path>
            </a:pathLst>
          </a:custGeom>
          <a:solidFill>
            <a:srgbClr val="FF0000"/>
          </a:solidFill>
          <a:ln w="9525">
            <a:solidFill>
              <a:srgbClr val="FF0000"/>
            </a:solidFill>
            <a:miter lim="800000"/>
          </a:ln>
        </p:spPr>
        <p:txBody>
          <a:bodyPr/>
          <a:lstStyle/>
          <a:p>
            <a:endParaRPr sz="100"/>
          </a:p>
        </p:txBody>
      </p:sp>
      <p:sp>
        <p:nvSpPr>
          <p:cNvPr id="51204" name="AutoShape 6" descr="http://img2.imgtn.bdimg.com/it/u=1870783357,675542092&amp;fm=214&amp;gp=0.jpg"/>
          <p:cNvSpPr>
            <a:spLocks noChangeAspect="1"/>
          </p:cNvSpPr>
          <p:nvPr/>
        </p:nvSpPr>
        <p:spPr>
          <a:xfrm>
            <a:off x="1259681" y="-108346"/>
            <a:ext cx="228600" cy="228600"/>
          </a:xfrm>
          <a:prstGeom prst="rect">
            <a:avLst/>
          </a:prstGeom>
          <a:noFill/>
          <a:ln>
            <a:noFill/>
            <a:miter lim="800000"/>
          </a:ln>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endParaRPr lang="zh-CN" altLang="en-US" sz="1350"/>
          </a:p>
        </p:txBody>
      </p:sp>
      <p:sp>
        <p:nvSpPr>
          <p:cNvPr id="51205" name="AutoShape 8" descr="http://img2.imgtn.bdimg.com/it/u=1870783357,675542092&amp;fm=214&amp;gp=0.jpg"/>
          <p:cNvSpPr>
            <a:spLocks noChangeAspect="1"/>
          </p:cNvSpPr>
          <p:nvPr/>
        </p:nvSpPr>
        <p:spPr>
          <a:xfrm>
            <a:off x="1373981" y="5954"/>
            <a:ext cx="228600" cy="228600"/>
          </a:xfrm>
          <a:prstGeom prst="rect">
            <a:avLst/>
          </a:prstGeom>
          <a:noFill/>
          <a:ln>
            <a:noFill/>
            <a:miter lim="800000"/>
          </a:ln>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endParaRPr lang="zh-CN" altLang="en-US" sz="1350"/>
          </a:p>
        </p:txBody>
      </p:sp>
      <p:sp>
        <p:nvSpPr>
          <p:cNvPr id="51206" name="AutoShape 10" descr="http://img2.imgtn.bdimg.com/it/u=1870783357,675542092&amp;fm=214&amp;gp=0.jpg"/>
          <p:cNvSpPr>
            <a:spLocks noChangeAspect="1"/>
          </p:cNvSpPr>
          <p:nvPr/>
        </p:nvSpPr>
        <p:spPr>
          <a:xfrm>
            <a:off x="1488281" y="120254"/>
            <a:ext cx="228600" cy="228600"/>
          </a:xfrm>
          <a:prstGeom prst="rect">
            <a:avLst/>
          </a:prstGeom>
          <a:noFill/>
          <a:ln>
            <a:noFill/>
            <a:miter lim="800000"/>
          </a:ln>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endParaRPr lang="zh-CN" altLang="en-US" sz="1350"/>
          </a:p>
        </p:txBody>
      </p:sp>
      <p:pic>
        <p:nvPicPr>
          <p:cNvPr id="51207" name="Picture 11"/>
          <p:cNvPicPr>
            <a:picLocks noChangeAspect="1"/>
          </p:cNvPicPr>
          <p:nvPr/>
        </p:nvPicPr>
        <p:blipFill>
          <a:blip r:embed="rId2"/>
          <a:stretch>
            <a:fillRect/>
          </a:stretch>
        </p:blipFill>
        <p:spPr>
          <a:xfrm>
            <a:off x="3060834" y="1110264"/>
            <a:ext cx="3267339" cy="2118711"/>
          </a:xfrm>
          <a:prstGeom prst="rect">
            <a:avLst/>
          </a:prstGeom>
          <a:noFill/>
          <a:ln>
            <a:noFill/>
            <a:miter lim="800000"/>
            <a:headEnd/>
            <a:tailEnd/>
          </a:ln>
        </p:spPr>
      </p:pic>
      <p:sp>
        <p:nvSpPr>
          <p:cNvPr id="51208" name="Rectangle 4"/>
          <p:cNvSpPr/>
          <p:nvPr/>
        </p:nvSpPr>
        <p:spPr>
          <a:xfrm>
            <a:off x="1373981" y="453324"/>
            <a:ext cx="2467702" cy="584775"/>
          </a:xfrm>
          <a:prstGeom prst="rect">
            <a:avLst/>
          </a:prstGeom>
          <a:noFill/>
          <a:ln>
            <a:noFill/>
            <a:miter lim="800000"/>
          </a:ln>
        </p:spPr>
        <p:txBody>
          <a:bodyPr wrap="square">
            <a:spAutoFit/>
          </a:bodyPr>
          <a:lstStyle/>
          <a:p>
            <a:pPr>
              <a:spcBef>
                <a:spcPct val="50000"/>
              </a:spcBef>
              <a:buFont typeface="Arial" panose="020B0604020202020204" pitchFamily="34" charset="0"/>
              <a:buNone/>
            </a:pPr>
            <a:r>
              <a:rPr lang="en-US" altLang="en-US" sz="32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latin typeface="Comic Sans MS" panose="030F0702030302020204" pitchFamily="66" charset="0"/>
              </a:rPr>
              <a:t>in Japan</a:t>
            </a:r>
          </a:p>
        </p:txBody>
      </p:sp>
      <p:sp>
        <p:nvSpPr>
          <p:cNvPr id="51209" name="TextBox 4"/>
          <p:cNvSpPr/>
          <p:nvPr/>
        </p:nvSpPr>
        <p:spPr>
          <a:xfrm>
            <a:off x="2050256" y="4279106"/>
            <a:ext cx="5606654" cy="52322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r>
              <a:rPr lang="en-US" altLang="zh-CN" sz="2800" b="1">
                <a:solidFill>
                  <a:srgbClr val="0A0697"/>
                </a:solidFill>
                <a:latin typeface="Times New Roman" panose="02020603050405020304" pitchFamily="18" charset="0"/>
              </a:rPr>
              <a:t>It shows that you like the noodles.</a:t>
            </a:r>
            <a:endParaRPr lang="zh-CN" altLang="en-US" sz="2800"/>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1202"/>
                                        </p:tgtEl>
                                        <p:attrNameLst>
                                          <p:attrName>style.visibility</p:attrName>
                                        </p:attrNameLst>
                                      </p:cBhvr>
                                      <p:to>
                                        <p:strVal val="visible"/>
                                      </p:to>
                                    </p:set>
                                    <p:anim calcmode="lin" valueType="num">
                                      <p:cBhvr additive="base">
                                        <p:cTn id="7" dur="500" fill="hold"/>
                                        <p:tgtEl>
                                          <p:spTgt spid="51202"/>
                                        </p:tgtEl>
                                        <p:attrNameLst>
                                          <p:attrName>ppt_x</p:attrName>
                                        </p:attrNameLst>
                                      </p:cBhvr>
                                      <p:tavLst>
                                        <p:tav tm="0">
                                          <p:val>
                                            <p:strVal val="#ppt_x"/>
                                          </p:val>
                                        </p:tav>
                                        <p:tav tm="100000">
                                          <p:val>
                                            <p:strVal val="#ppt_x"/>
                                          </p:val>
                                        </p:tav>
                                      </p:tavLst>
                                    </p:anim>
                                    <p:anim calcmode="lin" valueType="num">
                                      <p:cBhvr additive="base">
                                        <p:cTn id="8" dur="500" fill="hold"/>
                                        <p:tgtEl>
                                          <p:spTgt spid="5120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51203"/>
                                        </p:tgtEl>
                                        <p:attrNameLst>
                                          <p:attrName>style.visibility</p:attrName>
                                        </p:attrNameLst>
                                      </p:cBhvr>
                                      <p:to>
                                        <p:strVal val="visible"/>
                                      </p:to>
                                    </p:set>
                                    <p:animEffect transition="in" filter="barn(inVertical)">
                                      <p:cBhvr>
                                        <p:cTn id="13" dur="500"/>
                                        <p:tgtEl>
                                          <p:spTgt spid="51203"/>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51209"/>
                                        </p:tgtEl>
                                        <p:attrNameLst>
                                          <p:attrName>style.visibility</p:attrName>
                                        </p:attrNameLst>
                                      </p:cBhvr>
                                      <p:to>
                                        <p:strVal val="visible"/>
                                      </p:to>
                                    </p:set>
                                    <p:anim calcmode="lin" valueType="num">
                                      <p:cBhvr additive="base">
                                        <p:cTn id="18" dur="500" fill="hold"/>
                                        <p:tgtEl>
                                          <p:spTgt spid="51209"/>
                                        </p:tgtEl>
                                        <p:attrNameLst>
                                          <p:attrName>ppt_x</p:attrName>
                                        </p:attrNameLst>
                                      </p:cBhvr>
                                      <p:tavLst>
                                        <p:tav tm="0">
                                          <p:val>
                                            <p:strVal val="#ppt_x"/>
                                          </p:val>
                                        </p:tav>
                                        <p:tav tm="100000">
                                          <p:val>
                                            <p:strVal val="#ppt_x"/>
                                          </p:val>
                                        </p:tav>
                                      </p:tavLst>
                                    </p:anim>
                                    <p:anim calcmode="lin" valueType="num">
                                      <p:cBhvr additive="base">
                                        <p:cTn id="19" dur="500" fill="hold"/>
                                        <p:tgtEl>
                                          <p:spTgt spid="5120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2" grpId="0"/>
      <p:bldP spid="51203" grpId="0" animBg="1"/>
      <p:bldP spid="5120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4"/>
          <p:cNvSpPr/>
          <p:nvPr/>
        </p:nvSpPr>
        <p:spPr>
          <a:xfrm>
            <a:off x="1340644" y="698120"/>
            <a:ext cx="2678906" cy="584775"/>
          </a:xfrm>
          <a:prstGeom prst="rect">
            <a:avLst/>
          </a:prstGeom>
          <a:noFill/>
          <a:ln>
            <a:noFill/>
            <a:miter lim="800000"/>
          </a:ln>
        </p:spPr>
        <p:txBody>
          <a:bodyPr wrap="square">
            <a:spAutoFit/>
          </a:bodyPr>
          <a:lstStyle/>
          <a:p>
            <a:pPr>
              <a:spcBef>
                <a:spcPct val="50000"/>
              </a:spcBef>
              <a:buFont typeface="Arial" panose="020B0604020202020204" pitchFamily="34" charset="0"/>
              <a:buNone/>
            </a:pPr>
            <a:r>
              <a:rPr lang="en-US" altLang="en-US" sz="32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latin typeface="Comic Sans MS" panose="030F0702030302020204" pitchFamily="66" charset="0"/>
              </a:rPr>
              <a:t>in France</a:t>
            </a:r>
          </a:p>
        </p:txBody>
      </p:sp>
      <p:pic>
        <p:nvPicPr>
          <p:cNvPr id="52227" name="Picture 2" descr="http://imgsrc.baidu.com/imgad/pic/item/b999a9014c086e06be197b7109087bf40ad1cb53.jpg"/>
          <p:cNvPicPr>
            <a:picLocks noChangeAspect="1"/>
          </p:cNvPicPr>
          <p:nvPr/>
        </p:nvPicPr>
        <p:blipFill>
          <a:blip r:embed="rId2"/>
          <a:srcRect b="13477"/>
          <a:stretch>
            <a:fillRect/>
          </a:stretch>
        </p:blipFill>
        <p:spPr>
          <a:xfrm>
            <a:off x="4401095" y="1543051"/>
            <a:ext cx="3133725" cy="1807369"/>
          </a:xfrm>
          <a:prstGeom prst="rect">
            <a:avLst/>
          </a:prstGeom>
          <a:noFill/>
          <a:ln>
            <a:noFill/>
            <a:miter lim="800000"/>
            <a:headEnd/>
            <a:tailEnd/>
          </a:ln>
        </p:spPr>
      </p:pic>
      <p:pic>
        <p:nvPicPr>
          <p:cNvPr id="52228" name="图片 3" descr="00137346"/>
          <p:cNvPicPr>
            <a:picLocks noChangeAspect="1"/>
          </p:cNvPicPr>
          <p:nvPr/>
        </p:nvPicPr>
        <p:blipFill>
          <a:blip r:embed="rId3"/>
          <a:srcRect t="39440" r="17969"/>
          <a:stretch>
            <a:fillRect/>
          </a:stretch>
        </p:blipFill>
        <p:spPr>
          <a:xfrm>
            <a:off x="1340644" y="1543051"/>
            <a:ext cx="2977183" cy="1807369"/>
          </a:xfrm>
          <a:prstGeom prst="rect">
            <a:avLst/>
          </a:prstGeom>
          <a:noFill/>
          <a:ln>
            <a:noFill/>
            <a:miter lim="800000"/>
            <a:headEnd/>
            <a:tailEnd/>
          </a:ln>
        </p:spPr>
      </p:pic>
      <p:sp>
        <p:nvSpPr>
          <p:cNvPr id="52229" name="Text Box 3"/>
          <p:cNvSpPr/>
          <p:nvPr/>
        </p:nvSpPr>
        <p:spPr>
          <a:xfrm>
            <a:off x="1340644" y="3669080"/>
            <a:ext cx="6698456" cy="954107"/>
          </a:xfrm>
          <a:prstGeom prst="rect">
            <a:avLst/>
          </a:prstGeom>
          <a:solidFill>
            <a:srgbClr val="FFFFCC"/>
          </a:solid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r>
              <a:rPr lang="en-US" altLang="en-US" sz="2800" b="1" dirty="0">
                <a:latin typeface="Times New Roman" panose="02020603050405020304" pitchFamily="18" charset="0"/>
              </a:rPr>
              <a:t>You’re supposed to </a:t>
            </a:r>
            <a:r>
              <a:rPr lang="en-US" altLang="en-US" sz="2800" b="1" dirty="0">
                <a:solidFill>
                  <a:srgbClr val="FF0000"/>
                </a:solidFill>
                <a:latin typeface="Times New Roman" panose="02020603050405020304" pitchFamily="18" charset="0"/>
              </a:rPr>
              <a:t>put your bread on the table</a:t>
            </a:r>
            <a:r>
              <a:rPr lang="en-US" altLang="en-US" sz="2800" b="1" dirty="0">
                <a:latin typeface="Times New Roman" panose="02020603050405020304" pitchFamily="18" charset="0"/>
              </a:rPr>
              <a:t>. </a:t>
            </a:r>
          </a:p>
        </p:txBody>
      </p:sp>
      <p:sp>
        <p:nvSpPr>
          <p:cNvPr id="52230" name="勾3 168"/>
          <p:cNvSpPr/>
          <p:nvPr/>
        </p:nvSpPr>
        <p:spPr bwMode="auto">
          <a:xfrm>
            <a:off x="6172200" y="4108837"/>
            <a:ext cx="947738" cy="514350"/>
          </a:xfrm>
          <a:custGeom>
            <a:avLst/>
            <a:gdLst/>
            <a:ahLst/>
            <a:cxnLst>
              <a:cxn ang="0">
                <a:pos x="1263797" y="27270"/>
              </a:cxn>
              <a:cxn ang="0">
                <a:pos x="1129983" y="85346"/>
              </a:cxn>
              <a:cxn ang="0">
                <a:pos x="999886" y="150997"/>
              </a:cxn>
              <a:cxn ang="0">
                <a:pos x="874436" y="223718"/>
              </a:cxn>
              <a:cxn ang="0">
                <a:pos x="755490" y="304014"/>
              </a:cxn>
              <a:cxn ang="0">
                <a:pos x="643979" y="386331"/>
              </a:cxn>
              <a:cxn ang="0">
                <a:pos x="551982" y="469657"/>
              </a:cxn>
              <a:cxn ang="0">
                <a:pos x="474853" y="550963"/>
              </a:cxn>
              <a:cxn ang="0">
                <a:pos x="414451" y="631764"/>
              </a:cxn>
              <a:cxn ang="0">
                <a:pos x="348473" y="656510"/>
              </a:cxn>
              <a:cxn ang="0">
                <a:pos x="302010" y="676205"/>
              </a:cxn>
              <a:cxn ang="0">
                <a:pos x="276920" y="675195"/>
              </a:cxn>
              <a:cxn ang="0">
                <a:pos x="259264" y="644389"/>
              </a:cxn>
              <a:cxn ang="0">
                <a:pos x="223023" y="594899"/>
              </a:cxn>
              <a:cxn ang="0">
                <a:pos x="189570" y="549448"/>
              </a:cxn>
              <a:cxn ang="0">
                <a:pos x="158904" y="511572"/>
              </a:cxn>
              <a:cxn ang="0">
                <a:pos x="130097" y="481272"/>
              </a:cxn>
              <a:cxn ang="0">
                <a:pos x="103148" y="458042"/>
              </a:cxn>
              <a:cxn ang="0">
                <a:pos x="79917" y="440871"/>
              </a:cxn>
              <a:cxn ang="0">
                <a:pos x="53897" y="428246"/>
              </a:cxn>
              <a:cxn ang="0">
                <a:pos x="26949" y="420166"/>
              </a:cxn>
              <a:cxn ang="0">
                <a:pos x="0" y="416631"/>
              </a:cxn>
              <a:cxn ang="0">
                <a:pos x="35312" y="398956"/>
              </a:cxn>
              <a:cxn ang="0">
                <a:pos x="71553" y="386331"/>
              </a:cxn>
              <a:cxn ang="0">
                <a:pos x="101290" y="379766"/>
              </a:cxn>
              <a:cxn ang="0">
                <a:pos x="131955" y="376735"/>
              </a:cxn>
              <a:cxn ang="0">
                <a:pos x="170984" y="384311"/>
              </a:cxn>
              <a:cxn ang="0">
                <a:pos x="214660" y="407036"/>
              </a:cxn>
              <a:cxn ang="0">
                <a:pos x="257406" y="443396"/>
              </a:cxn>
              <a:cxn ang="0">
                <a:pos x="303869" y="494907"/>
              </a:cxn>
              <a:cxn ang="0">
                <a:pos x="380068" y="495917"/>
              </a:cxn>
              <a:cxn ang="0">
                <a:pos x="471136" y="415621"/>
              </a:cxn>
              <a:cxn ang="0">
                <a:pos x="571496" y="337850"/>
              </a:cxn>
              <a:cxn ang="0">
                <a:pos x="680220" y="264624"/>
              </a:cxn>
              <a:cxn ang="0">
                <a:pos x="798236" y="194428"/>
              </a:cxn>
              <a:cxn ang="0">
                <a:pos x="919041" y="130797"/>
              </a:cxn>
              <a:cxn ang="0">
                <a:pos x="1044491" y="72721"/>
              </a:cxn>
              <a:cxn ang="0">
                <a:pos x="1170871" y="22220"/>
              </a:cxn>
            </a:cxnLst>
            <a:rect l="l" t="t" r="r" b="b"/>
            <a:pathLst>
              <a:path w="1360" h="1358">
                <a:moveTo>
                  <a:pt x="1331" y="0"/>
                </a:moveTo>
                <a:lnTo>
                  <a:pt x="1360" y="54"/>
                </a:lnTo>
                <a:lnTo>
                  <a:pt x="1287" y="109"/>
                </a:lnTo>
                <a:lnTo>
                  <a:pt x="1216" y="169"/>
                </a:lnTo>
                <a:lnTo>
                  <a:pt x="1145" y="232"/>
                </a:lnTo>
                <a:lnTo>
                  <a:pt x="1076" y="299"/>
                </a:lnTo>
                <a:lnTo>
                  <a:pt x="1007" y="368"/>
                </a:lnTo>
                <a:lnTo>
                  <a:pt x="941" y="443"/>
                </a:lnTo>
                <a:lnTo>
                  <a:pt x="876" y="520"/>
                </a:lnTo>
                <a:lnTo>
                  <a:pt x="813" y="602"/>
                </a:lnTo>
                <a:lnTo>
                  <a:pt x="751" y="685"/>
                </a:lnTo>
                <a:lnTo>
                  <a:pt x="693" y="765"/>
                </a:lnTo>
                <a:lnTo>
                  <a:pt x="642" y="848"/>
                </a:lnTo>
                <a:lnTo>
                  <a:pt x="594" y="930"/>
                </a:lnTo>
                <a:lnTo>
                  <a:pt x="551" y="1011"/>
                </a:lnTo>
                <a:lnTo>
                  <a:pt x="511" y="1091"/>
                </a:lnTo>
                <a:lnTo>
                  <a:pt x="476" y="1172"/>
                </a:lnTo>
                <a:lnTo>
                  <a:pt x="446" y="1251"/>
                </a:lnTo>
                <a:lnTo>
                  <a:pt x="401" y="1281"/>
                </a:lnTo>
                <a:lnTo>
                  <a:pt x="375" y="1300"/>
                </a:lnTo>
                <a:lnTo>
                  <a:pt x="348" y="1320"/>
                </a:lnTo>
                <a:lnTo>
                  <a:pt x="325" y="1339"/>
                </a:lnTo>
                <a:lnTo>
                  <a:pt x="304" y="1358"/>
                </a:lnTo>
                <a:lnTo>
                  <a:pt x="298" y="1337"/>
                </a:lnTo>
                <a:lnTo>
                  <a:pt x="290" y="1310"/>
                </a:lnTo>
                <a:lnTo>
                  <a:pt x="279" y="1276"/>
                </a:lnTo>
                <a:lnTo>
                  <a:pt x="263" y="1237"/>
                </a:lnTo>
                <a:lnTo>
                  <a:pt x="240" y="1178"/>
                </a:lnTo>
                <a:lnTo>
                  <a:pt x="221" y="1132"/>
                </a:lnTo>
                <a:lnTo>
                  <a:pt x="204" y="1088"/>
                </a:lnTo>
                <a:lnTo>
                  <a:pt x="186" y="1049"/>
                </a:lnTo>
                <a:lnTo>
                  <a:pt x="171" y="1013"/>
                </a:lnTo>
                <a:lnTo>
                  <a:pt x="156" y="982"/>
                </a:lnTo>
                <a:lnTo>
                  <a:pt x="140" y="953"/>
                </a:lnTo>
                <a:lnTo>
                  <a:pt x="125" y="928"/>
                </a:lnTo>
                <a:lnTo>
                  <a:pt x="111" y="907"/>
                </a:lnTo>
                <a:lnTo>
                  <a:pt x="100" y="890"/>
                </a:lnTo>
                <a:lnTo>
                  <a:pt x="86" y="873"/>
                </a:lnTo>
                <a:lnTo>
                  <a:pt x="71" y="859"/>
                </a:lnTo>
                <a:lnTo>
                  <a:pt x="58" y="848"/>
                </a:lnTo>
                <a:lnTo>
                  <a:pt x="44" y="838"/>
                </a:lnTo>
                <a:lnTo>
                  <a:pt x="29" y="832"/>
                </a:lnTo>
                <a:lnTo>
                  <a:pt x="15" y="827"/>
                </a:lnTo>
                <a:lnTo>
                  <a:pt x="0" y="825"/>
                </a:lnTo>
                <a:lnTo>
                  <a:pt x="19" y="806"/>
                </a:lnTo>
                <a:lnTo>
                  <a:pt x="38" y="790"/>
                </a:lnTo>
                <a:lnTo>
                  <a:pt x="58" y="777"/>
                </a:lnTo>
                <a:lnTo>
                  <a:pt x="77" y="765"/>
                </a:lnTo>
                <a:lnTo>
                  <a:pt x="94" y="758"/>
                </a:lnTo>
                <a:lnTo>
                  <a:pt x="109" y="752"/>
                </a:lnTo>
                <a:lnTo>
                  <a:pt x="127" y="748"/>
                </a:lnTo>
                <a:lnTo>
                  <a:pt x="142" y="746"/>
                </a:lnTo>
                <a:lnTo>
                  <a:pt x="163" y="750"/>
                </a:lnTo>
                <a:lnTo>
                  <a:pt x="184" y="761"/>
                </a:lnTo>
                <a:lnTo>
                  <a:pt x="207" y="779"/>
                </a:lnTo>
                <a:lnTo>
                  <a:pt x="231" y="806"/>
                </a:lnTo>
                <a:lnTo>
                  <a:pt x="254" y="838"/>
                </a:lnTo>
                <a:lnTo>
                  <a:pt x="277" y="878"/>
                </a:lnTo>
                <a:lnTo>
                  <a:pt x="302" y="924"/>
                </a:lnTo>
                <a:lnTo>
                  <a:pt x="327" y="980"/>
                </a:lnTo>
                <a:lnTo>
                  <a:pt x="363" y="1063"/>
                </a:lnTo>
                <a:lnTo>
                  <a:pt x="409" y="982"/>
                </a:lnTo>
                <a:lnTo>
                  <a:pt x="457" y="901"/>
                </a:lnTo>
                <a:lnTo>
                  <a:pt x="507" y="823"/>
                </a:lnTo>
                <a:lnTo>
                  <a:pt x="561" y="744"/>
                </a:lnTo>
                <a:lnTo>
                  <a:pt x="615" y="669"/>
                </a:lnTo>
                <a:lnTo>
                  <a:pt x="672" y="596"/>
                </a:lnTo>
                <a:lnTo>
                  <a:pt x="732" y="524"/>
                </a:lnTo>
                <a:lnTo>
                  <a:pt x="795" y="453"/>
                </a:lnTo>
                <a:lnTo>
                  <a:pt x="859" y="385"/>
                </a:lnTo>
                <a:lnTo>
                  <a:pt x="924" y="320"/>
                </a:lnTo>
                <a:lnTo>
                  <a:pt x="989" y="259"/>
                </a:lnTo>
                <a:lnTo>
                  <a:pt x="1055" y="199"/>
                </a:lnTo>
                <a:lnTo>
                  <a:pt x="1124" y="144"/>
                </a:lnTo>
                <a:lnTo>
                  <a:pt x="1191" y="92"/>
                </a:lnTo>
                <a:lnTo>
                  <a:pt x="1260" y="44"/>
                </a:lnTo>
                <a:lnTo>
                  <a:pt x="1331" y="0"/>
                </a:lnTo>
                <a:close/>
              </a:path>
            </a:pathLst>
          </a:custGeom>
          <a:solidFill>
            <a:srgbClr val="FF0000"/>
          </a:solidFill>
          <a:ln w="9525">
            <a:solidFill>
              <a:srgbClr val="FF0000"/>
            </a:solidFill>
            <a:miter lim="800000"/>
          </a:ln>
        </p:spPr>
        <p:txBody>
          <a:bodyPr/>
          <a:lstStyle/>
          <a:p>
            <a:endParaRPr sz="100"/>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222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6" presetClass="entr" presetSubtype="21" fill="hold" grpId="0" nodeType="clickEffect">
                                  <p:stCondLst>
                                    <p:cond delay="0"/>
                                  </p:stCondLst>
                                  <p:childTnLst>
                                    <p:set>
                                      <p:cBhvr>
                                        <p:cTn id="10" dur="1" fill="hold">
                                          <p:stCondLst>
                                            <p:cond delay="0"/>
                                          </p:stCondLst>
                                        </p:cTn>
                                        <p:tgtEl>
                                          <p:spTgt spid="52230"/>
                                        </p:tgtEl>
                                        <p:attrNameLst>
                                          <p:attrName>style.visibility</p:attrName>
                                        </p:attrNameLst>
                                      </p:cBhvr>
                                      <p:to>
                                        <p:strVal val="visible"/>
                                      </p:to>
                                    </p:set>
                                    <p:animEffect transition="in" filter="barn(inVertical)">
                                      <p:cBhvr>
                                        <p:cTn id="11" dur="500"/>
                                        <p:tgtEl>
                                          <p:spTgt spid="522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9" grpId="0" bldLvl="0" animBg="1"/>
      <p:bldP spid="5223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Text Box 5"/>
          <p:cNvSpPr/>
          <p:nvPr/>
        </p:nvSpPr>
        <p:spPr>
          <a:xfrm>
            <a:off x="1714500" y="3669506"/>
            <a:ext cx="6967538" cy="984863"/>
          </a:xfrm>
          <a:prstGeom prst="rect">
            <a:avLst/>
          </a:prstGeom>
          <a:noFill/>
          <a:ln>
            <a:noFill/>
            <a:miter lim="800000"/>
          </a:ln>
          <a:effectLst/>
        </p:spPr>
        <p:txBody>
          <a:bodyPr lIns="121899" tIns="60949" rIns="121899" bIns="60949">
            <a:spAutoFit/>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defTabSz="514350" eaLnBrk="1" hangingPunct="1">
              <a:spcBef>
                <a:spcPct val="50000"/>
              </a:spcBef>
            </a:pPr>
            <a:r>
              <a:rPr lang="en-US" altLang="zh-CN" sz="2800" b="1" dirty="0">
                <a:solidFill>
                  <a:srgbClr val="0000FF"/>
                </a:solidFill>
                <a:latin typeface="Times New Roman" panose="02020603050405020304" pitchFamily="18" charset="0"/>
                <a:ea typeface="Times New Roman" panose="02020603050405020304" pitchFamily="18" charset="0"/>
              </a:rPr>
              <a:t>You’re not supposed to </a:t>
            </a:r>
            <a:r>
              <a:rPr lang="en-US" altLang="zh-CN" sz="2800" b="1" dirty="0">
                <a:solidFill>
                  <a:srgbClr val="FF0000"/>
                </a:solidFill>
                <a:latin typeface="Times New Roman" panose="02020603050405020304" pitchFamily="18" charset="0"/>
                <a:ea typeface="Times New Roman" panose="02020603050405020304" pitchFamily="18" charset="0"/>
              </a:rPr>
              <a:t>stick</a:t>
            </a:r>
            <a:r>
              <a:rPr lang="en-US" altLang="zh-CN" sz="2800" b="1" dirty="0">
                <a:solidFill>
                  <a:srgbClr val="FF0066"/>
                </a:solidFill>
                <a:latin typeface="Times New Roman" panose="02020603050405020304" pitchFamily="18" charset="0"/>
                <a:ea typeface="Times New Roman" panose="02020603050405020304" pitchFamily="18" charset="0"/>
              </a:rPr>
              <a:t> </a:t>
            </a:r>
            <a:r>
              <a:rPr lang="en-US" altLang="zh-CN" sz="2800" b="1" dirty="0">
                <a:latin typeface="Times New Roman" panose="02020603050405020304" pitchFamily="18" charset="0"/>
                <a:ea typeface="Times New Roman" panose="02020603050405020304" pitchFamily="18" charset="0"/>
              </a:rPr>
              <a:t>your chopsticks</a:t>
            </a:r>
            <a:r>
              <a:rPr lang="en-US" altLang="zh-CN" sz="2800" b="1" dirty="0">
                <a:solidFill>
                  <a:srgbClr val="FF0066"/>
                </a:solidFill>
                <a:latin typeface="Times New Roman" panose="02020603050405020304" pitchFamily="18" charset="0"/>
                <a:ea typeface="Times New Roman" panose="02020603050405020304" pitchFamily="18" charset="0"/>
              </a:rPr>
              <a:t> </a:t>
            </a:r>
            <a:r>
              <a:rPr lang="en-US" altLang="zh-CN" sz="2800" b="1" dirty="0">
                <a:solidFill>
                  <a:srgbClr val="FF0000"/>
                </a:solidFill>
                <a:latin typeface="Times New Roman" panose="02020603050405020304" pitchFamily="18" charset="0"/>
                <a:ea typeface="Times New Roman" panose="02020603050405020304" pitchFamily="18" charset="0"/>
              </a:rPr>
              <a:t>into</a:t>
            </a:r>
            <a:r>
              <a:rPr lang="en-US" altLang="zh-CN" sz="2800" b="1" dirty="0">
                <a:solidFill>
                  <a:srgbClr val="FF0066"/>
                </a:solidFill>
                <a:latin typeface="Times New Roman" panose="02020603050405020304" pitchFamily="18" charset="0"/>
                <a:ea typeface="Times New Roman" panose="02020603050405020304" pitchFamily="18" charset="0"/>
              </a:rPr>
              <a:t> </a:t>
            </a:r>
            <a:r>
              <a:rPr lang="en-US" altLang="zh-CN" sz="2800" b="1" dirty="0">
                <a:latin typeface="Times New Roman" panose="02020603050405020304" pitchFamily="18" charset="0"/>
                <a:ea typeface="Times New Roman" panose="02020603050405020304" pitchFamily="18" charset="0"/>
              </a:rPr>
              <a:t>the food</a:t>
            </a:r>
            <a:r>
              <a:rPr lang="en-US" altLang="zh-CN" sz="2800" b="1" dirty="0">
                <a:solidFill>
                  <a:srgbClr val="FF0066"/>
                </a:solidFill>
                <a:latin typeface="Times New Roman" panose="02020603050405020304" pitchFamily="18" charset="0"/>
                <a:ea typeface="Times New Roman" panose="02020603050405020304" pitchFamily="18" charset="0"/>
              </a:rPr>
              <a:t>.	</a:t>
            </a:r>
          </a:p>
        </p:txBody>
      </p:sp>
      <p:sp>
        <p:nvSpPr>
          <p:cNvPr id="47108" name="文本框 28691"/>
          <p:cNvSpPr/>
          <p:nvPr/>
        </p:nvSpPr>
        <p:spPr>
          <a:xfrm>
            <a:off x="1359138" y="427654"/>
            <a:ext cx="2768124" cy="584775"/>
          </a:xfrm>
          <a:prstGeom prst="rect">
            <a:avLst/>
          </a:prstGeom>
          <a:noFill/>
          <a:ln>
            <a:noFill/>
            <a:miter lim="800000"/>
          </a:ln>
        </p:spPr>
        <p:txBody>
          <a:bodyPr wrap="square">
            <a:spAutoFit/>
          </a:bodyPr>
          <a:lstStyle/>
          <a:p>
            <a:pPr>
              <a:spcBef>
                <a:spcPct val="50000"/>
              </a:spcBef>
              <a:buFont typeface="Arial" panose="020B0604020202020204" pitchFamily="34" charset="0"/>
              <a:buNone/>
            </a:pPr>
            <a:r>
              <a:rPr lang="en-US" altLang="en-US" sz="32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latin typeface="Comic Sans MS" panose="030F0702030302020204" pitchFamily="66" charset="0"/>
              </a:rPr>
              <a:t>in China</a:t>
            </a:r>
            <a:endParaRPr lang="en-US" altLang="zh-CN" sz="32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latin typeface="Comic Sans MS" panose="030F0702030302020204" pitchFamily="66" charset="0"/>
            </a:endParaRPr>
          </a:p>
        </p:txBody>
      </p:sp>
      <p:sp>
        <p:nvSpPr>
          <p:cNvPr id="47109" name="勾3 168"/>
          <p:cNvSpPr/>
          <p:nvPr/>
        </p:nvSpPr>
        <p:spPr bwMode="auto">
          <a:xfrm>
            <a:off x="5858661" y="3897546"/>
            <a:ext cx="1028700" cy="859631"/>
          </a:xfrm>
          <a:custGeom>
            <a:avLst/>
            <a:gdLst/>
            <a:ahLst/>
            <a:cxnLst>
              <a:cxn ang="0">
                <a:pos x="1371564" y="45578"/>
              </a:cxn>
              <a:cxn ang="0">
                <a:pos x="1226340" y="142641"/>
              </a:cxn>
              <a:cxn ang="0">
                <a:pos x="1085149" y="252365"/>
              </a:cxn>
              <a:cxn ang="0">
                <a:pos x="949001" y="373905"/>
              </a:cxn>
              <a:cxn ang="0">
                <a:pos x="819913" y="508105"/>
              </a:cxn>
              <a:cxn ang="0">
                <a:pos x="698893" y="645682"/>
              </a:cxn>
              <a:cxn ang="0">
                <a:pos x="599051" y="784947"/>
              </a:cxn>
              <a:cxn ang="0">
                <a:pos x="515345" y="920835"/>
              </a:cxn>
              <a:cxn ang="0">
                <a:pos x="449792" y="1055880"/>
              </a:cxn>
              <a:cxn ang="0">
                <a:pos x="378189" y="1097237"/>
              </a:cxn>
              <a:cxn ang="0">
                <a:pos x="327763" y="1130154"/>
              </a:cxn>
              <a:cxn ang="0">
                <a:pos x="300534" y="1128466"/>
              </a:cxn>
              <a:cxn ang="0">
                <a:pos x="281372" y="1076981"/>
              </a:cxn>
              <a:cxn ang="0">
                <a:pos x="242041" y="994266"/>
              </a:cxn>
              <a:cxn ang="0">
                <a:pos x="205735" y="918303"/>
              </a:cxn>
              <a:cxn ang="0">
                <a:pos x="172454" y="855001"/>
              </a:cxn>
              <a:cxn ang="0">
                <a:pos x="141190" y="804359"/>
              </a:cxn>
              <a:cxn ang="0">
                <a:pos x="111944" y="765534"/>
              </a:cxn>
              <a:cxn ang="0">
                <a:pos x="86731" y="736837"/>
              </a:cxn>
              <a:cxn ang="0">
                <a:pos x="58493" y="715736"/>
              </a:cxn>
              <a:cxn ang="0">
                <a:pos x="29247" y="702232"/>
              </a:cxn>
              <a:cxn ang="0">
                <a:pos x="0" y="696324"/>
              </a:cxn>
              <a:cxn ang="0">
                <a:pos x="38323" y="666783"/>
              </a:cxn>
              <a:cxn ang="0">
                <a:pos x="77655" y="645682"/>
              </a:cxn>
              <a:cxn ang="0">
                <a:pos x="109927" y="634710"/>
              </a:cxn>
              <a:cxn ang="0">
                <a:pos x="143207" y="629645"/>
              </a:cxn>
              <a:cxn ang="0">
                <a:pos x="185565" y="642306"/>
              </a:cxn>
              <a:cxn ang="0">
                <a:pos x="232964" y="680287"/>
              </a:cxn>
              <a:cxn ang="0">
                <a:pos x="279355" y="741057"/>
              </a:cxn>
              <a:cxn ang="0">
                <a:pos x="329780" y="827148"/>
              </a:cxn>
              <a:cxn ang="0">
                <a:pos x="412478" y="828836"/>
              </a:cxn>
              <a:cxn ang="0">
                <a:pos x="511311" y="694636"/>
              </a:cxn>
              <a:cxn ang="0">
                <a:pos x="620229" y="564655"/>
              </a:cxn>
              <a:cxn ang="0">
                <a:pos x="738224" y="442271"/>
              </a:cxn>
              <a:cxn ang="0">
                <a:pos x="866304" y="324951"/>
              </a:cxn>
              <a:cxn ang="0">
                <a:pos x="997409" y="218603"/>
              </a:cxn>
              <a:cxn ang="0">
                <a:pos x="1133557" y="121540"/>
              </a:cxn>
              <a:cxn ang="0">
                <a:pos x="1270714" y="37137"/>
              </a:cxn>
            </a:cxnLst>
            <a:rect l="l" t="t" r="r" b="b"/>
            <a:pathLst>
              <a:path w="1360" h="1358">
                <a:moveTo>
                  <a:pt x="1331" y="0"/>
                </a:moveTo>
                <a:lnTo>
                  <a:pt x="1360" y="54"/>
                </a:lnTo>
                <a:lnTo>
                  <a:pt x="1287" y="109"/>
                </a:lnTo>
                <a:lnTo>
                  <a:pt x="1216" y="169"/>
                </a:lnTo>
                <a:lnTo>
                  <a:pt x="1145" y="232"/>
                </a:lnTo>
                <a:lnTo>
                  <a:pt x="1076" y="299"/>
                </a:lnTo>
                <a:lnTo>
                  <a:pt x="1007" y="368"/>
                </a:lnTo>
                <a:lnTo>
                  <a:pt x="941" y="443"/>
                </a:lnTo>
                <a:lnTo>
                  <a:pt x="876" y="520"/>
                </a:lnTo>
                <a:lnTo>
                  <a:pt x="813" y="602"/>
                </a:lnTo>
                <a:lnTo>
                  <a:pt x="751" y="685"/>
                </a:lnTo>
                <a:lnTo>
                  <a:pt x="693" y="765"/>
                </a:lnTo>
                <a:lnTo>
                  <a:pt x="642" y="848"/>
                </a:lnTo>
                <a:lnTo>
                  <a:pt x="594" y="930"/>
                </a:lnTo>
                <a:lnTo>
                  <a:pt x="551" y="1011"/>
                </a:lnTo>
                <a:lnTo>
                  <a:pt x="511" y="1091"/>
                </a:lnTo>
                <a:lnTo>
                  <a:pt x="476" y="1172"/>
                </a:lnTo>
                <a:lnTo>
                  <a:pt x="446" y="1251"/>
                </a:lnTo>
                <a:lnTo>
                  <a:pt x="401" y="1281"/>
                </a:lnTo>
                <a:lnTo>
                  <a:pt x="375" y="1300"/>
                </a:lnTo>
                <a:lnTo>
                  <a:pt x="348" y="1320"/>
                </a:lnTo>
                <a:lnTo>
                  <a:pt x="325" y="1339"/>
                </a:lnTo>
                <a:lnTo>
                  <a:pt x="304" y="1358"/>
                </a:lnTo>
                <a:lnTo>
                  <a:pt x="298" y="1337"/>
                </a:lnTo>
                <a:lnTo>
                  <a:pt x="290" y="1310"/>
                </a:lnTo>
                <a:lnTo>
                  <a:pt x="279" y="1276"/>
                </a:lnTo>
                <a:lnTo>
                  <a:pt x="263" y="1237"/>
                </a:lnTo>
                <a:lnTo>
                  <a:pt x="240" y="1178"/>
                </a:lnTo>
                <a:lnTo>
                  <a:pt x="221" y="1132"/>
                </a:lnTo>
                <a:lnTo>
                  <a:pt x="204" y="1088"/>
                </a:lnTo>
                <a:lnTo>
                  <a:pt x="186" y="1049"/>
                </a:lnTo>
                <a:lnTo>
                  <a:pt x="171" y="1013"/>
                </a:lnTo>
                <a:lnTo>
                  <a:pt x="156" y="982"/>
                </a:lnTo>
                <a:lnTo>
                  <a:pt x="140" y="953"/>
                </a:lnTo>
                <a:lnTo>
                  <a:pt x="125" y="928"/>
                </a:lnTo>
                <a:lnTo>
                  <a:pt x="111" y="907"/>
                </a:lnTo>
                <a:lnTo>
                  <a:pt x="100" y="890"/>
                </a:lnTo>
                <a:lnTo>
                  <a:pt x="86" y="873"/>
                </a:lnTo>
                <a:lnTo>
                  <a:pt x="71" y="859"/>
                </a:lnTo>
                <a:lnTo>
                  <a:pt x="58" y="848"/>
                </a:lnTo>
                <a:lnTo>
                  <a:pt x="44" y="838"/>
                </a:lnTo>
                <a:lnTo>
                  <a:pt x="29" y="832"/>
                </a:lnTo>
                <a:lnTo>
                  <a:pt x="15" y="827"/>
                </a:lnTo>
                <a:lnTo>
                  <a:pt x="0" y="825"/>
                </a:lnTo>
                <a:lnTo>
                  <a:pt x="19" y="806"/>
                </a:lnTo>
                <a:lnTo>
                  <a:pt x="38" y="790"/>
                </a:lnTo>
                <a:lnTo>
                  <a:pt x="58" y="777"/>
                </a:lnTo>
                <a:lnTo>
                  <a:pt x="77" y="765"/>
                </a:lnTo>
                <a:lnTo>
                  <a:pt x="94" y="758"/>
                </a:lnTo>
                <a:lnTo>
                  <a:pt x="109" y="752"/>
                </a:lnTo>
                <a:lnTo>
                  <a:pt x="127" y="748"/>
                </a:lnTo>
                <a:lnTo>
                  <a:pt x="142" y="746"/>
                </a:lnTo>
                <a:lnTo>
                  <a:pt x="163" y="750"/>
                </a:lnTo>
                <a:lnTo>
                  <a:pt x="184" y="761"/>
                </a:lnTo>
                <a:lnTo>
                  <a:pt x="207" y="779"/>
                </a:lnTo>
                <a:lnTo>
                  <a:pt x="231" y="806"/>
                </a:lnTo>
                <a:lnTo>
                  <a:pt x="254" y="838"/>
                </a:lnTo>
                <a:lnTo>
                  <a:pt x="277" y="878"/>
                </a:lnTo>
                <a:lnTo>
                  <a:pt x="302" y="924"/>
                </a:lnTo>
                <a:lnTo>
                  <a:pt x="327" y="980"/>
                </a:lnTo>
                <a:lnTo>
                  <a:pt x="363" y="1063"/>
                </a:lnTo>
                <a:lnTo>
                  <a:pt x="409" y="982"/>
                </a:lnTo>
                <a:lnTo>
                  <a:pt x="457" y="901"/>
                </a:lnTo>
                <a:lnTo>
                  <a:pt x="507" y="823"/>
                </a:lnTo>
                <a:lnTo>
                  <a:pt x="561" y="744"/>
                </a:lnTo>
                <a:lnTo>
                  <a:pt x="615" y="669"/>
                </a:lnTo>
                <a:lnTo>
                  <a:pt x="672" y="596"/>
                </a:lnTo>
                <a:lnTo>
                  <a:pt x="732" y="524"/>
                </a:lnTo>
                <a:lnTo>
                  <a:pt x="795" y="453"/>
                </a:lnTo>
                <a:lnTo>
                  <a:pt x="859" y="385"/>
                </a:lnTo>
                <a:lnTo>
                  <a:pt x="924" y="320"/>
                </a:lnTo>
                <a:lnTo>
                  <a:pt x="989" y="259"/>
                </a:lnTo>
                <a:lnTo>
                  <a:pt x="1055" y="199"/>
                </a:lnTo>
                <a:lnTo>
                  <a:pt x="1124" y="144"/>
                </a:lnTo>
                <a:lnTo>
                  <a:pt x="1191" y="92"/>
                </a:lnTo>
                <a:lnTo>
                  <a:pt x="1260" y="44"/>
                </a:lnTo>
                <a:lnTo>
                  <a:pt x="1331" y="0"/>
                </a:lnTo>
                <a:close/>
              </a:path>
            </a:pathLst>
          </a:custGeom>
          <a:solidFill>
            <a:srgbClr val="FF0000"/>
          </a:solidFill>
          <a:ln w="9525">
            <a:solidFill>
              <a:srgbClr val="FF0000"/>
            </a:solidFill>
            <a:miter lim="800000"/>
          </a:ln>
        </p:spPr>
        <p:txBody>
          <a:bodyPr/>
          <a:lstStyle/>
          <a:p>
            <a:endParaRPr sz="100"/>
          </a:p>
        </p:txBody>
      </p:sp>
      <p:pic>
        <p:nvPicPr>
          <p:cNvPr id="205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b="7902"/>
          <a:stretch/>
        </p:blipFill>
        <p:spPr bwMode="auto">
          <a:xfrm>
            <a:off x="1940018" y="1200251"/>
            <a:ext cx="4562475" cy="25439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7107"/>
                                        </p:tgtEl>
                                        <p:attrNameLst>
                                          <p:attrName>style.visibility</p:attrName>
                                        </p:attrNameLst>
                                      </p:cBhvr>
                                      <p:to>
                                        <p:strVal val="visible"/>
                                      </p:to>
                                    </p:set>
                                    <p:animEffect transition="in" filter="blinds(horizontal)">
                                      <p:cBhvr>
                                        <p:cTn id="7" dur="500"/>
                                        <p:tgtEl>
                                          <p:spTgt spid="4710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7109"/>
                                        </p:tgtEl>
                                        <p:attrNameLst>
                                          <p:attrName>style.visibility</p:attrName>
                                        </p:attrNameLst>
                                      </p:cBhvr>
                                      <p:to>
                                        <p:strVal val="visible"/>
                                      </p:to>
                                    </p:set>
                                    <p:animEffect transition="in" filter="barn(inVertical)">
                                      <p:cBhvr>
                                        <p:cTn id="12" dur="500"/>
                                        <p:tgtEl>
                                          <p:spTgt spid="47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7" grpId="0" bldLvl="0" animBg="1"/>
      <p:bldP spid="4710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Text Box 9"/>
          <p:cNvSpPr/>
          <p:nvPr/>
        </p:nvSpPr>
        <p:spPr>
          <a:xfrm>
            <a:off x="1885950" y="3543300"/>
            <a:ext cx="6984206" cy="1200310"/>
          </a:xfrm>
          <a:prstGeom prst="rect">
            <a:avLst/>
          </a:prstGeom>
          <a:noFill/>
          <a:ln>
            <a:noFill/>
            <a:miter lim="800000"/>
          </a:ln>
          <a:effectLst/>
        </p:spPr>
        <p:txBody>
          <a:bodyPr lIns="121904" tIns="60951" rIns="121904" bIns="60951">
            <a:spAutoFit/>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defTabSz="514350" eaLnBrk="1" hangingPunct="1">
              <a:spcBef>
                <a:spcPct val="50000"/>
              </a:spcBef>
            </a:pPr>
            <a:r>
              <a:rPr lang="en-US" altLang="zh-CN" sz="2800" b="1" dirty="0">
                <a:solidFill>
                  <a:srgbClr val="0000FF"/>
                </a:solidFill>
                <a:latin typeface="Times New Roman" panose="02020603050405020304" pitchFamily="18" charset="0"/>
                <a:ea typeface="Times New Roman" panose="02020603050405020304" pitchFamily="18" charset="0"/>
              </a:rPr>
              <a:t>It’s impolite to </a:t>
            </a:r>
            <a:r>
              <a:rPr lang="en-US" altLang="zh-CN" sz="2800" b="1" dirty="0">
                <a:latin typeface="Times New Roman" panose="02020603050405020304" pitchFamily="18" charset="0"/>
                <a:ea typeface="Times New Roman" panose="02020603050405020304" pitchFamily="18" charset="0"/>
              </a:rPr>
              <a:t>use your chopsticks </a:t>
            </a:r>
          </a:p>
          <a:p>
            <a:pPr marL="0" lvl="0" indent="0" defTabSz="514350" eaLnBrk="1" hangingPunct="1">
              <a:spcBef>
                <a:spcPct val="50000"/>
              </a:spcBef>
            </a:pPr>
            <a:r>
              <a:rPr lang="en-US" altLang="zh-CN" sz="2800" b="1" dirty="0">
                <a:latin typeface="Times New Roman" panose="02020603050405020304" pitchFamily="18" charset="0"/>
                <a:ea typeface="Times New Roman" panose="02020603050405020304" pitchFamily="18" charset="0"/>
              </a:rPr>
              <a:t>to </a:t>
            </a:r>
            <a:r>
              <a:rPr lang="en-US" altLang="zh-CN" sz="2800" b="1" dirty="0">
                <a:solidFill>
                  <a:srgbClr val="0000FF"/>
                </a:solidFill>
                <a:latin typeface="Times New Roman" panose="02020603050405020304" pitchFamily="18" charset="0"/>
                <a:ea typeface="Times New Roman" panose="02020603050405020304" pitchFamily="18" charset="0"/>
              </a:rPr>
              <a:t>hit an </a:t>
            </a:r>
            <a:r>
              <a:rPr lang="en-US" altLang="zh-CN" sz="2800" b="1" dirty="0">
                <a:solidFill>
                  <a:srgbClr val="FF0000"/>
                </a:solidFill>
                <a:latin typeface="Times New Roman" panose="02020603050405020304" pitchFamily="18" charset="0"/>
                <a:ea typeface="Times New Roman" panose="02020603050405020304" pitchFamily="18" charset="0"/>
              </a:rPr>
              <a:t>empty</a:t>
            </a:r>
            <a:r>
              <a:rPr lang="en-US" altLang="zh-CN" sz="2800" b="1" dirty="0">
                <a:solidFill>
                  <a:srgbClr val="0000FF"/>
                </a:solidFill>
                <a:latin typeface="Times New Roman" panose="02020603050405020304" pitchFamily="18" charset="0"/>
                <a:ea typeface="Times New Roman" panose="02020603050405020304" pitchFamily="18" charset="0"/>
              </a:rPr>
              <a:t> bowl </a:t>
            </a:r>
            <a:r>
              <a:rPr lang="en-US" altLang="zh-CN" sz="2800" b="1" dirty="0">
                <a:latin typeface="Times New Roman" panose="02020603050405020304" pitchFamily="18" charset="0"/>
                <a:ea typeface="Times New Roman" panose="02020603050405020304" pitchFamily="18" charset="0"/>
              </a:rPr>
              <a:t>.</a:t>
            </a:r>
          </a:p>
        </p:txBody>
      </p:sp>
      <p:sp>
        <p:nvSpPr>
          <p:cNvPr id="48133" name="勾3 168"/>
          <p:cNvSpPr/>
          <p:nvPr/>
        </p:nvSpPr>
        <p:spPr bwMode="auto">
          <a:xfrm>
            <a:off x="5767487" y="3883979"/>
            <a:ext cx="1028700" cy="859631"/>
          </a:xfrm>
          <a:custGeom>
            <a:avLst/>
            <a:gdLst/>
            <a:ahLst/>
            <a:cxnLst>
              <a:cxn ang="0">
                <a:pos x="1371564" y="45578"/>
              </a:cxn>
              <a:cxn ang="0">
                <a:pos x="1226340" y="142641"/>
              </a:cxn>
              <a:cxn ang="0">
                <a:pos x="1085149" y="252365"/>
              </a:cxn>
              <a:cxn ang="0">
                <a:pos x="949001" y="373905"/>
              </a:cxn>
              <a:cxn ang="0">
                <a:pos x="819913" y="508105"/>
              </a:cxn>
              <a:cxn ang="0">
                <a:pos x="698893" y="645682"/>
              </a:cxn>
              <a:cxn ang="0">
                <a:pos x="599051" y="784947"/>
              </a:cxn>
              <a:cxn ang="0">
                <a:pos x="515345" y="920835"/>
              </a:cxn>
              <a:cxn ang="0">
                <a:pos x="449792" y="1055880"/>
              </a:cxn>
              <a:cxn ang="0">
                <a:pos x="378189" y="1097237"/>
              </a:cxn>
              <a:cxn ang="0">
                <a:pos x="327763" y="1130154"/>
              </a:cxn>
              <a:cxn ang="0">
                <a:pos x="300534" y="1128466"/>
              </a:cxn>
              <a:cxn ang="0">
                <a:pos x="281372" y="1076981"/>
              </a:cxn>
              <a:cxn ang="0">
                <a:pos x="242041" y="994266"/>
              </a:cxn>
              <a:cxn ang="0">
                <a:pos x="205735" y="918303"/>
              </a:cxn>
              <a:cxn ang="0">
                <a:pos x="172454" y="855001"/>
              </a:cxn>
              <a:cxn ang="0">
                <a:pos x="141190" y="804359"/>
              </a:cxn>
              <a:cxn ang="0">
                <a:pos x="111944" y="765534"/>
              </a:cxn>
              <a:cxn ang="0">
                <a:pos x="86731" y="736837"/>
              </a:cxn>
              <a:cxn ang="0">
                <a:pos x="58493" y="715736"/>
              </a:cxn>
              <a:cxn ang="0">
                <a:pos x="29247" y="702232"/>
              </a:cxn>
              <a:cxn ang="0">
                <a:pos x="0" y="696324"/>
              </a:cxn>
              <a:cxn ang="0">
                <a:pos x="38323" y="666783"/>
              </a:cxn>
              <a:cxn ang="0">
                <a:pos x="77655" y="645682"/>
              </a:cxn>
              <a:cxn ang="0">
                <a:pos x="109927" y="634710"/>
              </a:cxn>
              <a:cxn ang="0">
                <a:pos x="143207" y="629645"/>
              </a:cxn>
              <a:cxn ang="0">
                <a:pos x="185565" y="642306"/>
              </a:cxn>
              <a:cxn ang="0">
                <a:pos x="232964" y="680287"/>
              </a:cxn>
              <a:cxn ang="0">
                <a:pos x="279355" y="741057"/>
              </a:cxn>
              <a:cxn ang="0">
                <a:pos x="329780" y="827148"/>
              </a:cxn>
              <a:cxn ang="0">
                <a:pos x="412478" y="828836"/>
              </a:cxn>
              <a:cxn ang="0">
                <a:pos x="511311" y="694636"/>
              </a:cxn>
              <a:cxn ang="0">
                <a:pos x="620229" y="564655"/>
              </a:cxn>
              <a:cxn ang="0">
                <a:pos x="738224" y="442271"/>
              </a:cxn>
              <a:cxn ang="0">
                <a:pos x="866304" y="324951"/>
              </a:cxn>
              <a:cxn ang="0">
                <a:pos x="997409" y="218603"/>
              </a:cxn>
              <a:cxn ang="0">
                <a:pos x="1133557" y="121540"/>
              </a:cxn>
              <a:cxn ang="0">
                <a:pos x="1270714" y="37137"/>
              </a:cxn>
            </a:cxnLst>
            <a:rect l="l" t="t" r="r" b="b"/>
            <a:pathLst>
              <a:path w="1360" h="1358">
                <a:moveTo>
                  <a:pt x="1331" y="0"/>
                </a:moveTo>
                <a:lnTo>
                  <a:pt x="1360" y="54"/>
                </a:lnTo>
                <a:lnTo>
                  <a:pt x="1287" y="109"/>
                </a:lnTo>
                <a:lnTo>
                  <a:pt x="1216" y="169"/>
                </a:lnTo>
                <a:lnTo>
                  <a:pt x="1145" y="232"/>
                </a:lnTo>
                <a:lnTo>
                  <a:pt x="1076" y="299"/>
                </a:lnTo>
                <a:lnTo>
                  <a:pt x="1007" y="368"/>
                </a:lnTo>
                <a:lnTo>
                  <a:pt x="941" y="443"/>
                </a:lnTo>
                <a:lnTo>
                  <a:pt x="876" y="520"/>
                </a:lnTo>
                <a:lnTo>
                  <a:pt x="813" y="602"/>
                </a:lnTo>
                <a:lnTo>
                  <a:pt x="751" y="685"/>
                </a:lnTo>
                <a:lnTo>
                  <a:pt x="693" y="765"/>
                </a:lnTo>
                <a:lnTo>
                  <a:pt x="642" y="848"/>
                </a:lnTo>
                <a:lnTo>
                  <a:pt x="594" y="930"/>
                </a:lnTo>
                <a:lnTo>
                  <a:pt x="551" y="1011"/>
                </a:lnTo>
                <a:lnTo>
                  <a:pt x="511" y="1091"/>
                </a:lnTo>
                <a:lnTo>
                  <a:pt x="476" y="1172"/>
                </a:lnTo>
                <a:lnTo>
                  <a:pt x="446" y="1251"/>
                </a:lnTo>
                <a:lnTo>
                  <a:pt x="401" y="1281"/>
                </a:lnTo>
                <a:lnTo>
                  <a:pt x="375" y="1300"/>
                </a:lnTo>
                <a:lnTo>
                  <a:pt x="348" y="1320"/>
                </a:lnTo>
                <a:lnTo>
                  <a:pt x="325" y="1339"/>
                </a:lnTo>
                <a:lnTo>
                  <a:pt x="304" y="1358"/>
                </a:lnTo>
                <a:lnTo>
                  <a:pt x="298" y="1337"/>
                </a:lnTo>
                <a:lnTo>
                  <a:pt x="290" y="1310"/>
                </a:lnTo>
                <a:lnTo>
                  <a:pt x="279" y="1276"/>
                </a:lnTo>
                <a:lnTo>
                  <a:pt x="263" y="1237"/>
                </a:lnTo>
                <a:lnTo>
                  <a:pt x="240" y="1178"/>
                </a:lnTo>
                <a:lnTo>
                  <a:pt x="221" y="1132"/>
                </a:lnTo>
                <a:lnTo>
                  <a:pt x="204" y="1088"/>
                </a:lnTo>
                <a:lnTo>
                  <a:pt x="186" y="1049"/>
                </a:lnTo>
                <a:lnTo>
                  <a:pt x="171" y="1013"/>
                </a:lnTo>
                <a:lnTo>
                  <a:pt x="156" y="982"/>
                </a:lnTo>
                <a:lnTo>
                  <a:pt x="140" y="953"/>
                </a:lnTo>
                <a:lnTo>
                  <a:pt x="125" y="928"/>
                </a:lnTo>
                <a:lnTo>
                  <a:pt x="111" y="907"/>
                </a:lnTo>
                <a:lnTo>
                  <a:pt x="100" y="890"/>
                </a:lnTo>
                <a:lnTo>
                  <a:pt x="86" y="873"/>
                </a:lnTo>
                <a:lnTo>
                  <a:pt x="71" y="859"/>
                </a:lnTo>
                <a:lnTo>
                  <a:pt x="58" y="848"/>
                </a:lnTo>
                <a:lnTo>
                  <a:pt x="44" y="838"/>
                </a:lnTo>
                <a:lnTo>
                  <a:pt x="29" y="832"/>
                </a:lnTo>
                <a:lnTo>
                  <a:pt x="15" y="827"/>
                </a:lnTo>
                <a:lnTo>
                  <a:pt x="0" y="825"/>
                </a:lnTo>
                <a:lnTo>
                  <a:pt x="19" y="806"/>
                </a:lnTo>
                <a:lnTo>
                  <a:pt x="38" y="790"/>
                </a:lnTo>
                <a:lnTo>
                  <a:pt x="58" y="777"/>
                </a:lnTo>
                <a:lnTo>
                  <a:pt x="77" y="765"/>
                </a:lnTo>
                <a:lnTo>
                  <a:pt x="94" y="758"/>
                </a:lnTo>
                <a:lnTo>
                  <a:pt x="109" y="752"/>
                </a:lnTo>
                <a:lnTo>
                  <a:pt x="127" y="748"/>
                </a:lnTo>
                <a:lnTo>
                  <a:pt x="142" y="746"/>
                </a:lnTo>
                <a:lnTo>
                  <a:pt x="163" y="750"/>
                </a:lnTo>
                <a:lnTo>
                  <a:pt x="184" y="761"/>
                </a:lnTo>
                <a:lnTo>
                  <a:pt x="207" y="779"/>
                </a:lnTo>
                <a:lnTo>
                  <a:pt x="231" y="806"/>
                </a:lnTo>
                <a:lnTo>
                  <a:pt x="254" y="838"/>
                </a:lnTo>
                <a:lnTo>
                  <a:pt x="277" y="878"/>
                </a:lnTo>
                <a:lnTo>
                  <a:pt x="302" y="924"/>
                </a:lnTo>
                <a:lnTo>
                  <a:pt x="327" y="980"/>
                </a:lnTo>
                <a:lnTo>
                  <a:pt x="363" y="1063"/>
                </a:lnTo>
                <a:lnTo>
                  <a:pt x="409" y="982"/>
                </a:lnTo>
                <a:lnTo>
                  <a:pt x="457" y="901"/>
                </a:lnTo>
                <a:lnTo>
                  <a:pt x="507" y="823"/>
                </a:lnTo>
                <a:lnTo>
                  <a:pt x="561" y="744"/>
                </a:lnTo>
                <a:lnTo>
                  <a:pt x="615" y="669"/>
                </a:lnTo>
                <a:lnTo>
                  <a:pt x="672" y="596"/>
                </a:lnTo>
                <a:lnTo>
                  <a:pt x="732" y="524"/>
                </a:lnTo>
                <a:lnTo>
                  <a:pt x="795" y="453"/>
                </a:lnTo>
                <a:lnTo>
                  <a:pt x="859" y="385"/>
                </a:lnTo>
                <a:lnTo>
                  <a:pt x="924" y="320"/>
                </a:lnTo>
                <a:lnTo>
                  <a:pt x="989" y="259"/>
                </a:lnTo>
                <a:lnTo>
                  <a:pt x="1055" y="199"/>
                </a:lnTo>
                <a:lnTo>
                  <a:pt x="1124" y="144"/>
                </a:lnTo>
                <a:lnTo>
                  <a:pt x="1191" y="92"/>
                </a:lnTo>
                <a:lnTo>
                  <a:pt x="1260" y="44"/>
                </a:lnTo>
                <a:lnTo>
                  <a:pt x="1331" y="0"/>
                </a:lnTo>
                <a:close/>
              </a:path>
            </a:pathLst>
          </a:custGeom>
          <a:solidFill>
            <a:srgbClr val="FF0000"/>
          </a:solidFill>
          <a:ln w="9525">
            <a:solidFill>
              <a:srgbClr val="FF0000"/>
            </a:solidFill>
            <a:miter lim="800000"/>
          </a:ln>
        </p:spPr>
        <p:txBody>
          <a:bodyPr/>
          <a:lstStyle/>
          <a:p>
            <a:endParaRPr sz="10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48213" y="497269"/>
            <a:ext cx="4188293" cy="30460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8131"/>
                                        </p:tgtEl>
                                        <p:attrNameLst>
                                          <p:attrName>style.visibility</p:attrName>
                                        </p:attrNameLst>
                                      </p:cBhvr>
                                      <p:to>
                                        <p:strVal val="visible"/>
                                      </p:to>
                                    </p:set>
                                    <p:animEffect transition="in" filter="blinds(horizontal)">
                                      <p:cBhvr>
                                        <p:cTn id="7" dur="500"/>
                                        <p:tgtEl>
                                          <p:spTgt spid="4813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8133"/>
                                        </p:tgtEl>
                                        <p:attrNameLst>
                                          <p:attrName>style.visibility</p:attrName>
                                        </p:attrNameLst>
                                      </p:cBhvr>
                                      <p:to>
                                        <p:strVal val="visible"/>
                                      </p:to>
                                    </p:set>
                                    <p:animEffect transition="in" filter="wipe(down)">
                                      <p:cBhvr>
                                        <p:cTn id="12" dur="500"/>
                                        <p:tgtEl>
                                          <p:spTgt spid="481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1" grpId="0" bldLvl="0" animBg="1"/>
      <p:bldP spid="48133"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COMMONDATA" val="eyJoZGlkIjoiODhjNGIwYjk0NmIyMWUwOTAwYjc1NGMyMDIzNTUxMzQifQ=="/>
</p:tagLst>
</file>

<file path=ppt/tags/tag2.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30,&quot;width&quot;:6538.124409448818}"/>
</p:tagLst>
</file>

<file path=ppt/tags/tag3.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8102.4377952755904,&quot;width&quot;:7428.4614173228347}"/>
</p:tagLst>
</file>

<file path=ppt/tags/tag4.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8102.4377952755904,&quot;width&quot;:7428.4614173228347}"/>
</p:tagLst>
</file>

<file path=ppt/tags/tag5.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8102.4377952755904,&quot;width&quot;:7428.4614173228347}"/>
</p:tagLst>
</file>

<file path=ppt/theme/theme1.xml><?xml version="1.0" encoding="utf-8"?>
<a:theme xmlns:a="http://schemas.openxmlformats.org/drawingml/2006/main" name="3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301</TotalTime>
  <Words>979</Words>
  <Application>Microsoft Office PowerPoint</Application>
  <PresentationFormat>全屏显示(16:9)</PresentationFormat>
  <Paragraphs>138</Paragraphs>
  <Slides>31</Slides>
  <Notes>4</Notes>
  <HiddenSlides>0</HiddenSlides>
  <MMClips>2</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31</vt:i4>
      </vt:variant>
    </vt:vector>
  </HeadingPairs>
  <TitlesOfParts>
    <vt:vector size="44" baseType="lpstr">
      <vt:lpstr>Al Bayan</vt:lpstr>
      <vt:lpstr>方正卡通简体</vt:lpstr>
      <vt:lpstr>宋体</vt:lpstr>
      <vt:lpstr>微软雅黑</vt:lpstr>
      <vt:lpstr>Arial</vt:lpstr>
      <vt:lpstr>Arial Black</vt:lpstr>
      <vt:lpstr>Calibri</vt:lpstr>
      <vt:lpstr>Calibri Light</vt:lpstr>
      <vt:lpstr>Comic Sans MS</vt:lpstr>
      <vt:lpstr>Times New Roman</vt:lpstr>
      <vt:lpstr>Wingdings</vt:lpstr>
      <vt:lpstr>3_自定义设计方案</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Talk about other table manners in your country.</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ma xiaojie</cp:lastModifiedBy>
  <cp:revision>121</cp:revision>
  <dcterms:created xsi:type="dcterms:W3CDTF">2019-06-01T14:49:00Z</dcterms:created>
  <dcterms:modified xsi:type="dcterms:W3CDTF">2022-10-28T07:44:25Z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2052-11.1.0.11875</vt:lpwstr>
  </property>
  <property fmtid="{D5CDD505-2E9C-101B-9397-08002B2CF9AE}" pid="3" name="ICV">
    <vt:lpwstr>C93F90EDAD99484F86A7536715F1D517</vt:lpwstr>
  </property>
</Properties>
</file>