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1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</p:sldMasterIdLst>
  <p:notesMasterIdLst>
    <p:notesMasterId r:id="rId40"/>
  </p:notesMasterIdLst>
  <p:sldIdLst>
    <p:sldId id="341" r:id="rId3"/>
    <p:sldId id="261" r:id="rId4"/>
    <p:sldId id="378" r:id="rId5"/>
    <p:sldId id="379" r:id="rId6"/>
    <p:sldId id="281" r:id="rId7"/>
    <p:sldId id="298" r:id="rId8"/>
    <p:sldId id="380" r:id="rId9"/>
    <p:sldId id="381" r:id="rId10"/>
    <p:sldId id="382" r:id="rId11"/>
    <p:sldId id="383" r:id="rId12"/>
    <p:sldId id="384" r:id="rId13"/>
    <p:sldId id="299" r:id="rId14"/>
    <p:sldId id="300" r:id="rId15"/>
    <p:sldId id="301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23" r:id="rId26"/>
    <p:sldId id="314" r:id="rId27"/>
    <p:sldId id="315" r:id="rId28"/>
    <p:sldId id="316" r:id="rId29"/>
    <p:sldId id="317" r:id="rId30"/>
    <p:sldId id="318" r:id="rId31"/>
    <p:sldId id="324" r:id="rId32"/>
    <p:sldId id="325" r:id="rId33"/>
    <p:sldId id="326" r:id="rId34"/>
    <p:sldId id="327" r:id="rId35"/>
    <p:sldId id="328" r:id="rId36"/>
    <p:sldId id="339" r:id="rId37"/>
    <p:sldId id="332" r:id="rId38"/>
    <p:sldId id="340" r:id="rId39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2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243" y="36"/>
      </p:cViewPr>
      <p:guideLst>
        <p:guide orient="horz" pos="1620"/>
        <p:guide pos="29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783F7D2-851D-4976-AACE-B0728BC01C5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35C1280-0A96-4E98-B08E-E8E42C06CAB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17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98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0DF67AF-4A35-46CB-98E3-E842BEC8C603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62AB1B-A96B-444E-A798-3BC7662EF202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117502-3C9E-4B62-A5ED-FA7269B277C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CAF90AE-5099-4FB8-B6F8-CEE03E32514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662376-80EA-490D-AA69-2B159A737A5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9916B64-A61E-4922-ABC9-481B0D06570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A5DB549-90B7-40EC-917F-45B4593B14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5BC1FD8-6A08-4520-8F49-E734CFEED4AC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ACA9BF6-0C6F-43A3-B0BA-9E22E67899F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7FB7291-F0BF-4CED-BECB-22051C168E2B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DFF0940-99A6-4822-9A4E-034D64C2E6B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E5D3DF6-DCCF-45D6-A709-873C61D7054F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50A406-B736-4F84-B299-2A9592C6697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F4D8325-456E-4D6B-97B4-2617EFACD9C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EEFEA1F-8B2A-49AA-A6F8-5C4B44906DC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CD8B334-2853-44E6-97EB-D489A78EB823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33C03D3-23C9-42B0-84EF-A6885F9347D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8D61C7A-FEFE-4E5D-BB60-C2B37B1EE6C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7188F99-9FD3-4FFD-A708-0358F9C6C3D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D41BE2D-5C06-42EF-B872-7252C3CFA89E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472C0EA-BFB8-461E-A1A4-734B7866873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-36513" y="0"/>
            <a:ext cx="9180513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016D18A-8297-4975-BC39-11B2C605F25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98ADB5-C647-462E-A683-40A2D8131B0B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396.xml"/><Relationship Id="rId7" Type="http://schemas.openxmlformats.org/officeDocument/2006/relationships/slideLayout" Target="../slideLayouts/slideLayout16.xml"/><Relationship Id="rId2" Type="http://schemas.openxmlformats.org/officeDocument/2006/relationships/tags" Target="../tags/tag395.xml"/><Relationship Id="rId1" Type="http://schemas.openxmlformats.org/officeDocument/2006/relationships/tags" Target="../tags/tag394.xml"/><Relationship Id="rId6" Type="http://schemas.openxmlformats.org/officeDocument/2006/relationships/tags" Target="../tags/tag399.xml"/><Relationship Id="rId5" Type="http://schemas.openxmlformats.org/officeDocument/2006/relationships/tags" Target="../tags/tag398.xml"/><Relationship Id="rId4" Type="http://schemas.openxmlformats.org/officeDocument/2006/relationships/tags" Target="../tags/tag397.xml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tags" Target="../tags/tag425.xml"/><Relationship Id="rId21" Type="http://schemas.openxmlformats.org/officeDocument/2006/relationships/tags" Target="../tags/tag420.xml"/><Relationship Id="rId42" Type="http://schemas.openxmlformats.org/officeDocument/2006/relationships/tags" Target="../tags/tag441.xml"/><Relationship Id="rId47" Type="http://schemas.openxmlformats.org/officeDocument/2006/relationships/tags" Target="../tags/tag446.xml"/><Relationship Id="rId63" Type="http://schemas.openxmlformats.org/officeDocument/2006/relationships/tags" Target="../tags/tag462.xml"/><Relationship Id="rId68" Type="http://schemas.openxmlformats.org/officeDocument/2006/relationships/tags" Target="../tags/tag467.xml"/><Relationship Id="rId84" Type="http://schemas.openxmlformats.org/officeDocument/2006/relationships/tags" Target="../tags/tag483.xml"/><Relationship Id="rId89" Type="http://schemas.openxmlformats.org/officeDocument/2006/relationships/tags" Target="../tags/tag488.xml"/><Relationship Id="rId16" Type="http://schemas.openxmlformats.org/officeDocument/2006/relationships/tags" Target="../tags/tag415.xml"/><Relationship Id="rId107" Type="http://schemas.openxmlformats.org/officeDocument/2006/relationships/tags" Target="../tags/tag506.xml"/><Relationship Id="rId11" Type="http://schemas.openxmlformats.org/officeDocument/2006/relationships/tags" Target="../tags/tag410.xml"/><Relationship Id="rId32" Type="http://schemas.openxmlformats.org/officeDocument/2006/relationships/tags" Target="../tags/tag431.xml"/><Relationship Id="rId37" Type="http://schemas.openxmlformats.org/officeDocument/2006/relationships/tags" Target="../tags/tag436.xml"/><Relationship Id="rId53" Type="http://schemas.openxmlformats.org/officeDocument/2006/relationships/tags" Target="../tags/tag452.xml"/><Relationship Id="rId58" Type="http://schemas.openxmlformats.org/officeDocument/2006/relationships/tags" Target="../tags/tag457.xml"/><Relationship Id="rId74" Type="http://schemas.openxmlformats.org/officeDocument/2006/relationships/tags" Target="../tags/tag473.xml"/><Relationship Id="rId79" Type="http://schemas.openxmlformats.org/officeDocument/2006/relationships/tags" Target="../tags/tag478.xml"/><Relationship Id="rId102" Type="http://schemas.openxmlformats.org/officeDocument/2006/relationships/tags" Target="../tags/tag501.xml"/><Relationship Id="rId5" Type="http://schemas.openxmlformats.org/officeDocument/2006/relationships/tags" Target="../tags/tag404.xml"/><Relationship Id="rId90" Type="http://schemas.openxmlformats.org/officeDocument/2006/relationships/tags" Target="../tags/tag489.xml"/><Relationship Id="rId95" Type="http://schemas.openxmlformats.org/officeDocument/2006/relationships/tags" Target="../tags/tag494.xml"/><Relationship Id="rId22" Type="http://schemas.openxmlformats.org/officeDocument/2006/relationships/tags" Target="../tags/tag421.xml"/><Relationship Id="rId27" Type="http://schemas.openxmlformats.org/officeDocument/2006/relationships/tags" Target="../tags/tag426.xml"/><Relationship Id="rId43" Type="http://schemas.openxmlformats.org/officeDocument/2006/relationships/tags" Target="../tags/tag442.xml"/><Relationship Id="rId48" Type="http://schemas.openxmlformats.org/officeDocument/2006/relationships/tags" Target="../tags/tag447.xml"/><Relationship Id="rId64" Type="http://schemas.openxmlformats.org/officeDocument/2006/relationships/tags" Target="../tags/tag463.xml"/><Relationship Id="rId69" Type="http://schemas.openxmlformats.org/officeDocument/2006/relationships/tags" Target="../tags/tag468.xml"/><Relationship Id="rId80" Type="http://schemas.openxmlformats.org/officeDocument/2006/relationships/tags" Target="../tags/tag479.xml"/><Relationship Id="rId85" Type="http://schemas.openxmlformats.org/officeDocument/2006/relationships/tags" Target="../tags/tag484.xml"/><Relationship Id="rId12" Type="http://schemas.openxmlformats.org/officeDocument/2006/relationships/tags" Target="../tags/tag411.xml"/><Relationship Id="rId17" Type="http://schemas.openxmlformats.org/officeDocument/2006/relationships/tags" Target="../tags/tag416.xml"/><Relationship Id="rId33" Type="http://schemas.openxmlformats.org/officeDocument/2006/relationships/tags" Target="../tags/tag432.xml"/><Relationship Id="rId38" Type="http://schemas.openxmlformats.org/officeDocument/2006/relationships/tags" Target="../tags/tag437.xml"/><Relationship Id="rId59" Type="http://schemas.openxmlformats.org/officeDocument/2006/relationships/tags" Target="../tags/tag458.xml"/><Relationship Id="rId103" Type="http://schemas.openxmlformats.org/officeDocument/2006/relationships/tags" Target="../tags/tag502.xml"/><Relationship Id="rId108" Type="http://schemas.openxmlformats.org/officeDocument/2006/relationships/slideLayout" Target="../slideLayouts/slideLayout16.xml"/><Relationship Id="rId20" Type="http://schemas.openxmlformats.org/officeDocument/2006/relationships/tags" Target="../tags/tag419.xml"/><Relationship Id="rId41" Type="http://schemas.openxmlformats.org/officeDocument/2006/relationships/tags" Target="../tags/tag440.xml"/><Relationship Id="rId54" Type="http://schemas.openxmlformats.org/officeDocument/2006/relationships/tags" Target="../tags/tag453.xml"/><Relationship Id="rId62" Type="http://schemas.openxmlformats.org/officeDocument/2006/relationships/tags" Target="../tags/tag461.xml"/><Relationship Id="rId70" Type="http://schemas.openxmlformats.org/officeDocument/2006/relationships/tags" Target="../tags/tag469.xml"/><Relationship Id="rId75" Type="http://schemas.openxmlformats.org/officeDocument/2006/relationships/tags" Target="../tags/tag474.xml"/><Relationship Id="rId83" Type="http://schemas.openxmlformats.org/officeDocument/2006/relationships/tags" Target="../tags/tag482.xml"/><Relationship Id="rId88" Type="http://schemas.openxmlformats.org/officeDocument/2006/relationships/tags" Target="../tags/tag487.xml"/><Relationship Id="rId91" Type="http://schemas.openxmlformats.org/officeDocument/2006/relationships/tags" Target="../tags/tag490.xml"/><Relationship Id="rId96" Type="http://schemas.openxmlformats.org/officeDocument/2006/relationships/tags" Target="../tags/tag495.xml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15" Type="http://schemas.openxmlformats.org/officeDocument/2006/relationships/tags" Target="../tags/tag414.xml"/><Relationship Id="rId23" Type="http://schemas.openxmlformats.org/officeDocument/2006/relationships/tags" Target="../tags/tag422.xml"/><Relationship Id="rId28" Type="http://schemas.openxmlformats.org/officeDocument/2006/relationships/tags" Target="../tags/tag427.xml"/><Relationship Id="rId36" Type="http://schemas.openxmlformats.org/officeDocument/2006/relationships/tags" Target="../tags/tag435.xml"/><Relationship Id="rId49" Type="http://schemas.openxmlformats.org/officeDocument/2006/relationships/tags" Target="../tags/tag448.xml"/><Relationship Id="rId57" Type="http://schemas.openxmlformats.org/officeDocument/2006/relationships/tags" Target="../tags/tag456.xml"/><Relationship Id="rId106" Type="http://schemas.openxmlformats.org/officeDocument/2006/relationships/tags" Target="../tags/tag505.xml"/><Relationship Id="rId10" Type="http://schemas.openxmlformats.org/officeDocument/2006/relationships/tags" Target="../tags/tag409.xml"/><Relationship Id="rId31" Type="http://schemas.openxmlformats.org/officeDocument/2006/relationships/tags" Target="../tags/tag430.xml"/><Relationship Id="rId44" Type="http://schemas.openxmlformats.org/officeDocument/2006/relationships/tags" Target="../tags/tag443.xml"/><Relationship Id="rId52" Type="http://schemas.openxmlformats.org/officeDocument/2006/relationships/tags" Target="../tags/tag451.xml"/><Relationship Id="rId60" Type="http://schemas.openxmlformats.org/officeDocument/2006/relationships/tags" Target="../tags/tag459.xml"/><Relationship Id="rId65" Type="http://schemas.openxmlformats.org/officeDocument/2006/relationships/tags" Target="../tags/tag464.xml"/><Relationship Id="rId73" Type="http://schemas.openxmlformats.org/officeDocument/2006/relationships/tags" Target="../tags/tag472.xml"/><Relationship Id="rId78" Type="http://schemas.openxmlformats.org/officeDocument/2006/relationships/tags" Target="../tags/tag477.xml"/><Relationship Id="rId81" Type="http://schemas.openxmlformats.org/officeDocument/2006/relationships/tags" Target="../tags/tag480.xml"/><Relationship Id="rId86" Type="http://schemas.openxmlformats.org/officeDocument/2006/relationships/tags" Target="../tags/tag485.xml"/><Relationship Id="rId94" Type="http://schemas.openxmlformats.org/officeDocument/2006/relationships/tags" Target="../tags/tag493.xml"/><Relationship Id="rId99" Type="http://schemas.openxmlformats.org/officeDocument/2006/relationships/tags" Target="../tags/tag498.xml"/><Relationship Id="rId101" Type="http://schemas.openxmlformats.org/officeDocument/2006/relationships/tags" Target="../tags/tag500.xml"/><Relationship Id="rId4" Type="http://schemas.openxmlformats.org/officeDocument/2006/relationships/tags" Target="../tags/tag403.xml"/><Relationship Id="rId9" Type="http://schemas.openxmlformats.org/officeDocument/2006/relationships/tags" Target="../tags/tag408.xml"/><Relationship Id="rId13" Type="http://schemas.openxmlformats.org/officeDocument/2006/relationships/tags" Target="../tags/tag412.xml"/><Relationship Id="rId18" Type="http://schemas.openxmlformats.org/officeDocument/2006/relationships/tags" Target="../tags/tag417.xml"/><Relationship Id="rId39" Type="http://schemas.openxmlformats.org/officeDocument/2006/relationships/tags" Target="../tags/tag438.xml"/><Relationship Id="rId34" Type="http://schemas.openxmlformats.org/officeDocument/2006/relationships/tags" Target="../tags/tag433.xml"/><Relationship Id="rId50" Type="http://schemas.openxmlformats.org/officeDocument/2006/relationships/tags" Target="../tags/tag449.xml"/><Relationship Id="rId55" Type="http://schemas.openxmlformats.org/officeDocument/2006/relationships/tags" Target="../tags/tag454.xml"/><Relationship Id="rId76" Type="http://schemas.openxmlformats.org/officeDocument/2006/relationships/tags" Target="../tags/tag475.xml"/><Relationship Id="rId97" Type="http://schemas.openxmlformats.org/officeDocument/2006/relationships/tags" Target="../tags/tag496.xml"/><Relationship Id="rId104" Type="http://schemas.openxmlformats.org/officeDocument/2006/relationships/tags" Target="../tags/tag503.xml"/><Relationship Id="rId7" Type="http://schemas.openxmlformats.org/officeDocument/2006/relationships/tags" Target="../tags/tag406.xml"/><Relationship Id="rId71" Type="http://schemas.openxmlformats.org/officeDocument/2006/relationships/tags" Target="../tags/tag470.xml"/><Relationship Id="rId92" Type="http://schemas.openxmlformats.org/officeDocument/2006/relationships/tags" Target="../tags/tag491.xml"/><Relationship Id="rId2" Type="http://schemas.openxmlformats.org/officeDocument/2006/relationships/tags" Target="../tags/tag401.xml"/><Relationship Id="rId29" Type="http://schemas.openxmlformats.org/officeDocument/2006/relationships/tags" Target="../tags/tag428.xml"/><Relationship Id="rId24" Type="http://schemas.openxmlformats.org/officeDocument/2006/relationships/tags" Target="../tags/tag423.xml"/><Relationship Id="rId40" Type="http://schemas.openxmlformats.org/officeDocument/2006/relationships/tags" Target="../tags/tag439.xml"/><Relationship Id="rId45" Type="http://schemas.openxmlformats.org/officeDocument/2006/relationships/tags" Target="../tags/tag444.xml"/><Relationship Id="rId66" Type="http://schemas.openxmlformats.org/officeDocument/2006/relationships/tags" Target="../tags/tag465.xml"/><Relationship Id="rId87" Type="http://schemas.openxmlformats.org/officeDocument/2006/relationships/tags" Target="../tags/tag486.xml"/><Relationship Id="rId61" Type="http://schemas.openxmlformats.org/officeDocument/2006/relationships/tags" Target="../tags/tag460.xml"/><Relationship Id="rId82" Type="http://schemas.openxmlformats.org/officeDocument/2006/relationships/tags" Target="../tags/tag481.xml"/><Relationship Id="rId19" Type="http://schemas.openxmlformats.org/officeDocument/2006/relationships/tags" Target="../tags/tag418.xml"/><Relationship Id="rId14" Type="http://schemas.openxmlformats.org/officeDocument/2006/relationships/tags" Target="../tags/tag413.xml"/><Relationship Id="rId30" Type="http://schemas.openxmlformats.org/officeDocument/2006/relationships/tags" Target="../tags/tag429.xml"/><Relationship Id="rId35" Type="http://schemas.openxmlformats.org/officeDocument/2006/relationships/tags" Target="../tags/tag434.xml"/><Relationship Id="rId56" Type="http://schemas.openxmlformats.org/officeDocument/2006/relationships/tags" Target="../tags/tag455.xml"/><Relationship Id="rId77" Type="http://schemas.openxmlformats.org/officeDocument/2006/relationships/tags" Target="../tags/tag476.xml"/><Relationship Id="rId100" Type="http://schemas.openxmlformats.org/officeDocument/2006/relationships/tags" Target="../tags/tag499.xml"/><Relationship Id="rId105" Type="http://schemas.openxmlformats.org/officeDocument/2006/relationships/tags" Target="../tags/tag504.xml"/><Relationship Id="rId8" Type="http://schemas.openxmlformats.org/officeDocument/2006/relationships/tags" Target="../tags/tag407.xml"/><Relationship Id="rId51" Type="http://schemas.openxmlformats.org/officeDocument/2006/relationships/tags" Target="../tags/tag450.xml"/><Relationship Id="rId72" Type="http://schemas.openxmlformats.org/officeDocument/2006/relationships/tags" Target="../tags/tag471.xml"/><Relationship Id="rId93" Type="http://schemas.openxmlformats.org/officeDocument/2006/relationships/tags" Target="../tags/tag492.xml"/><Relationship Id="rId98" Type="http://schemas.openxmlformats.org/officeDocument/2006/relationships/tags" Target="../tags/tag497.xml"/><Relationship Id="rId3" Type="http://schemas.openxmlformats.org/officeDocument/2006/relationships/tags" Target="../tags/tag402.xml"/><Relationship Id="rId25" Type="http://schemas.openxmlformats.org/officeDocument/2006/relationships/tags" Target="../tags/tag424.xml"/><Relationship Id="rId46" Type="http://schemas.openxmlformats.org/officeDocument/2006/relationships/tags" Target="../tags/tag445.xml"/><Relationship Id="rId67" Type="http://schemas.openxmlformats.org/officeDocument/2006/relationships/tags" Target="../tags/tag46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39" Type="http://schemas.openxmlformats.org/officeDocument/2006/relationships/tags" Target="../tags/tag41.xml"/><Relationship Id="rId21" Type="http://schemas.openxmlformats.org/officeDocument/2006/relationships/tags" Target="../tags/tag23.xml"/><Relationship Id="rId34" Type="http://schemas.openxmlformats.org/officeDocument/2006/relationships/tags" Target="../tags/tag36.xml"/><Relationship Id="rId42" Type="http://schemas.openxmlformats.org/officeDocument/2006/relationships/tags" Target="../tags/tag44.xml"/><Relationship Id="rId47" Type="http://schemas.openxmlformats.org/officeDocument/2006/relationships/tags" Target="../tags/tag49.xml"/><Relationship Id="rId50" Type="http://schemas.openxmlformats.org/officeDocument/2006/relationships/tags" Target="../tags/tag52.xml"/><Relationship Id="rId55" Type="http://schemas.openxmlformats.org/officeDocument/2006/relationships/audio" Target="../media/audio1.wav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9" Type="http://schemas.openxmlformats.org/officeDocument/2006/relationships/tags" Target="../tags/tag31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tags" Target="../tags/tag39.xml"/><Relationship Id="rId40" Type="http://schemas.openxmlformats.org/officeDocument/2006/relationships/tags" Target="../tags/tag42.xml"/><Relationship Id="rId45" Type="http://schemas.openxmlformats.org/officeDocument/2006/relationships/tags" Target="../tags/tag47.xml"/><Relationship Id="rId53" Type="http://schemas.openxmlformats.org/officeDocument/2006/relationships/tags" Target="../tags/tag55.xml"/><Relationship Id="rId58" Type="http://schemas.openxmlformats.org/officeDocument/2006/relationships/image" Target="../media/image6.png"/><Relationship Id="rId5" Type="http://schemas.openxmlformats.org/officeDocument/2006/relationships/tags" Target="../tags/tag7.xml"/><Relationship Id="rId19" Type="http://schemas.openxmlformats.org/officeDocument/2006/relationships/tags" Target="../tags/tag2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tags" Target="../tags/tag45.xml"/><Relationship Id="rId48" Type="http://schemas.openxmlformats.org/officeDocument/2006/relationships/tags" Target="../tags/tag50.xml"/><Relationship Id="rId56" Type="http://schemas.openxmlformats.org/officeDocument/2006/relationships/image" Target="../media/image4.png"/><Relationship Id="rId8" Type="http://schemas.openxmlformats.org/officeDocument/2006/relationships/tags" Target="../tags/tag10.xml"/><Relationship Id="rId51" Type="http://schemas.openxmlformats.org/officeDocument/2006/relationships/tags" Target="../tags/tag53.xml"/><Relationship Id="rId3" Type="http://schemas.openxmlformats.org/officeDocument/2006/relationships/tags" Target="../tags/tag5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tags" Target="../tags/tag40.xml"/><Relationship Id="rId46" Type="http://schemas.openxmlformats.org/officeDocument/2006/relationships/tags" Target="../tags/tag48.xml"/><Relationship Id="rId59" Type="http://schemas.openxmlformats.org/officeDocument/2006/relationships/image" Target="../media/image7.png"/><Relationship Id="rId20" Type="http://schemas.openxmlformats.org/officeDocument/2006/relationships/tags" Target="../tags/tag22.xml"/><Relationship Id="rId41" Type="http://schemas.openxmlformats.org/officeDocument/2006/relationships/tags" Target="../tags/tag43.xml"/><Relationship Id="rId54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49" Type="http://schemas.openxmlformats.org/officeDocument/2006/relationships/tags" Target="../tags/tag51.xml"/><Relationship Id="rId57" Type="http://schemas.openxmlformats.org/officeDocument/2006/relationships/image" Target="../media/image5.png"/><Relationship Id="rId10" Type="http://schemas.openxmlformats.org/officeDocument/2006/relationships/tags" Target="../tags/tag12.xml"/><Relationship Id="rId31" Type="http://schemas.openxmlformats.org/officeDocument/2006/relationships/tags" Target="../tags/tag33.xml"/><Relationship Id="rId44" Type="http://schemas.openxmlformats.org/officeDocument/2006/relationships/tags" Target="../tags/tag46.xml"/><Relationship Id="rId52" Type="http://schemas.openxmlformats.org/officeDocument/2006/relationships/tags" Target="../tags/tag5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81.xml"/><Relationship Id="rId21" Type="http://schemas.openxmlformats.org/officeDocument/2006/relationships/tags" Target="../tags/tag76.xml"/><Relationship Id="rId42" Type="http://schemas.openxmlformats.org/officeDocument/2006/relationships/tags" Target="../tags/tag97.xml"/><Relationship Id="rId47" Type="http://schemas.openxmlformats.org/officeDocument/2006/relationships/tags" Target="../tags/tag102.xml"/><Relationship Id="rId63" Type="http://schemas.openxmlformats.org/officeDocument/2006/relationships/tags" Target="../tags/tag118.xml"/><Relationship Id="rId68" Type="http://schemas.openxmlformats.org/officeDocument/2006/relationships/tags" Target="../tags/tag123.xml"/><Relationship Id="rId84" Type="http://schemas.openxmlformats.org/officeDocument/2006/relationships/tags" Target="../tags/tag139.xml"/><Relationship Id="rId89" Type="http://schemas.openxmlformats.org/officeDocument/2006/relationships/tags" Target="../tags/tag144.xml"/><Relationship Id="rId112" Type="http://schemas.openxmlformats.org/officeDocument/2006/relationships/image" Target="../media/image11.png"/><Relationship Id="rId16" Type="http://schemas.openxmlformats.org/officeDocument/2006/relationships/tags" Target="../tags/tag71.xml"/><Relationship Id="rId107" Type="http://schemas.openxmlformats.org/officeDocument/2006/relationships/tags" Target="../tags/tag162.xml"/><Relationship Id="rId11" Type="http://schemas.openxmlformats.org/officeDocument/2006/relationships/tags" Target="../tags/tag66.xml"/><Relationship Id="rId32" Type="http://schemas.openxmlformats.org/officeDocument/2006/relationships/tags" Target="../tags/tag87.xml"/><Relationship Id="rId37" Type="http://schemas.openxmlformats.org/officeDocument/2006/relationships/tags" Target="../tags/tag92.xml"/><Relationship Id="rId53" Type="http://schemas.openxmlformats.org/officeDocument/2006/relationships/tags" Target="../tags/tag108.xml"/><Relationship Id="rId58" Type="http://schemas.openxmlformats.org/officeDocument/2006/relationships/tags" Target="../tags/tag113.xml"/><Relationship Id="rId74" Type="http://schemas.openxmlformats.org/officeDocument/2006/relationships/tags" Target="../tags/tag129.xml"/><Relationship Id="rId79" Type="http://schemas.openxmlformats.org/officeDocument/2006/relationships/tags" Target="../tags/tag134.xml"/><Relationship Id="rId102" Type="http://schemas.openxmlformats.org/officeDocument/2006/relationships/tags" Target="../tags/tag157.xml"/><Relationship Id="rId5" Type="http://schemas.openxmlformats.org/officeDocument/2006/relationships/tags" Target="../tags/tag60.xml"/><Relationship Id="rId90" Type="http://schemas.openxmlformats.org/officeDocument/2006/relationships/tags" Target="../tags/tag145.xml"/><Relationship Id="rId95" Type="http://schemas.openxmlformats.org/officeDocument/2006/relationships/tags" Target="../tags/tag150.xml"/><Relationship Id="rId22" Type="http://schemas.openxmlformats.org/officeDocument/2006/relationships/tags" Target="../tags/tag77.xml"/><Relationship Id="rId27" Type="http://schemas.openxmlformats.org/officeDocument/2006/relationships/tags" Target="../tags/tag82.xml"/><Relationship Id="rId43" Type="http://schemas.openxmlformats.org/officeDocument/2006/relationships/tags" Target="../tags/tag98.xml"/><Relationship Id="rId48" Type="http://schemas.openxmlformats.org/officeDocument/2006/relationships/tags" Target="../tags/tag103.xml"/><Relationship Id="rId64" Type="http://schemas.openxmlformats.org/officeDocument/2006/relationships/tags" Target="../tags/tag119.xml"/><Relationship Id="rId69" Type="http://schemas.openxmlformats.org/officeDocument/2006/relationships/tags" Target="../tags/tag124.xml"/><Relationship Id="rId80" Type="http://schemas.openxmlformats.org/officeDocument/2006/relationships/tags" Target="../tags/tag135.xml"/><Relationship Id="rId85" Type="http://schemas.openxmlformats.org/officeDocument/2006/relationships/tags" Target="../tags/tag140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33" Type="http://schemas.openxmlformats.org/officeDocument/2006/relationships/tags" Target="../tags/tag88.xml"/><Relationship Id="rId38" Type="http://schemas.openxmlformats.org/officeDocument/2006/relationships/tags" Target="../tags/tag93.xml"/><Relationship Id="rId59" Type="http://schemas.openxmlformats.org/officeDocument/2006/relationships/tags" Target="../tags/tag114.xml"/><Relationship Id="rId103" Type="http://schemas.openxmlformats.org/officeDocument/2006/relationships/tags" Target="../tags/tag158.xml"/><Relationship Id="rId108" Type="http://schemas.openxmlformats.org/officeDocument/2006/relationships/slideLayout" Target="../slideLayouts/slideLayout16.xml"/><Relationship Id="rId54" Type="http://schemas.openxmlformats.org/officeDocument/2006/relationships/tags" Target="../tags/tag109.xml"/><Relationship Id="rId70" Type="http://schemas.openxmlformats.org/officeDocument/2006/relationships/tags" Target="../tags/tag125.xml"/><Relationship Id="rId75" Type="http://schemas.openxmlformats.org/officeDocument/2006/relationships/tags" Target="../tags/tag130.xml"/><Relationship Id="rId91" Type="http://schemas.openxmlformats.org/officeDocument/2006/relationships/tags" Target="../tags/tag146.xml"/><Relationship Id="rId96" Type="http://schemas.openxmlformats.org/officeDocument/2006/relationships/tags" Target="../tags/tag151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5" Type="http://schemas.openxmlformats.org/officeDocument/2006/relationships/tags" Target="../tags/tag70.xml"/><Relationship Id="rId23" Type="http://schemas.openxmlformats.org/officeDocument/2006/relationships/tags" Target="../tags/tag78.xml"/><Relationship Id="rId28" Type="http://schemas.openxmlformats.org/officeDocument/2006/relationships/tags" Target="../tags/tag83.xml"/><Relationship Id="rId36" Type="http://schemas.openxmlformats.org/officeDocument/2006/relationships/tags" Target="../tags/tag91.xml"/><Relationship Id="rId49" Type="http://schemas.openxmlformats.org/officeDocument/2006/relationships/tags" Target="../tags/tag104.xml"/><Relationship Id="rId57" Type="http://schemas.openxmlformats.org/officeDocument/2006/relationships/tags" Target="../tags/tag112.xml"/><Relationship Id="rId106" Type="http://schemas.openxmlformats.org/officeDocument/2006/relationships/tags" Target="../tags/tag161.xml"/><Relationship Id="rId10" Type="http://schemas.openxmlformats.org/officeDocument/2006/relationships/tags" Target="../tags/tag65.xml"/><Relationship Id="rId31" Type="http://schemas.openxmlformats.org/officeDocument/2006/relationships/tags" Target="../tags/tag86.xml"/><Relationship Id="rId44" Type="http://schemas.openxmlformats.org/officeDocument/2006/relationships/tags" Target="../tags/tag99.xml"/><Relationship Id="rId52" Type="http://schemas.openxmlformats.org/officeDocument/2006/relationships/tags" Target="../tags/tag107.xml"/><Relationship Id="rId60" Type="http://schemas.openxmlformats.org/officeDocument/2006/relationships/tags" Target="../tags/tag115.xml"/><Relationship Id="rId65" Type="http://schemas.openxmlformats.org/officeDocument/2006/relationships/tags" Target="../tags/tag120.xml"/><Relationship Id="rId73" Type="http://schemas.openxmlformats.org/officeDocument/2006/relationships/tags" Target="../tags/tag128.xml"/><Relationship Id="rId78" Type="http://schemas.openxmlformats.org/officeDocument/2006/relationships/tags" Target="../tags/tag133.xml"/><Relationship Id="rId81" Type="http://schemas.openxmlformats.org/officeDocument/2006/relationships/tags" Target="../tags/tag136.xml"/><Relationship Id="rId86" Type="http://schemas.openxmlformats.org/officeDocument/2006/relationships/tags" Target="../tags/tag141.xml"/><Relationship Id="rId94" Type="http://schemas.openxmlformats.org/officeDocument/2006/relationships/tags" Target="../tags/tag149.xml"/><Relationship Id="rId99" Type="http://schemas.openxmlformats.org/officeDocument/2006/relationships/tags" Target="../tags/tag154.xml"/><Relationship Id="rId101" Type="http://schemas.openxmlformats.org/officeDocument/2006/relationships/tags" Target="../tags/tag156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39" Type="http://schemas.openxmlformats.org/officeDocument/2006/relationships/tags" Target="../tags/tag94.xml"/><Relationship Id="rId109" Type="http://schemas.openxmlformats.org/officeDocument/2006/relationships/image" Target="../media/image8.jpeg"/><Relationship Id="rId34" Type="http://schemas.openxmlformats.org/officeDocument/2006/relationships/tags" Target="../tags/tag89.xml"/><Relationship Id="rId50" Type="http://schemas.openxmlformats.org/officeDocument/2006/relationships/tags" Target="../tags/tag105.xml"/><Relationship Id="rId55" Type="http://schemas.openxmlformats.org/officeDocument/2006/relationships/tags" Target="../tags/tag110.xml"/><Relationship Id="rId76" Type="http://schemas.openxmlformats.org/officeDocument/2006/relationships/tags" Target="../tags/tag131.xml"/><Relationship Id="rId97" Type="http://schemas.openxmlformats.org/officeDocument/2006/relationships/tags" Target="../tags/tag152.xml"/><Relationship Id="rId104" Type="http://schemas.openxmlformats.org/officeDocument/2006/relationships/tags" Target="../tags/tag159.xml"/><Relationship Id="rId7" Type="http://schemas.openxmlformats.org/officeDocument/2006/relationships/tags" Target="../tags/tag62.xml"/><Relationship Id="rId71" Type="http://schemas.openxmlformats.org/officeDocument/2006/relationships/tags" Target="../tags/tag126.xml"/><Relationship Id="rId92" Type="http://schemas.openxmlformats.org/officeDocument/2006/relationships/tags" Target="../tags/tag147.xml"/><Relationship Id="rId2" Type="http://schemas.openxmlformats.org/officeDocument/2006/relationships/tags" Target="../tags/tag57.xml"/><Relationship Id="rId29" Type="http://schemas.openxmlformats.org/officeDocument/2006/relationships/tags" Target="../tags/tag84.xml"/><Relationship Id="rId24" Type="http://schemas.openxmlformats.org/officeDocument/2006/relationships/tags" Target="../tags/tag79.xml"/><Relationship Id="rId40" Type="http://schemas.openxmlformats.org/officeDocument/2006/relationships/tags" Target="../tags/tag95.xml"/><Relationship Id="rId45" Type="http://schemas.openxmlformats.org/officeDocument/2006/relationships/tags" Target="../tags/tag100.xml"/><Relationship Id="rId66" Type="http://schemas.openxmlformats.org/officeDocument/2006/relationships/tags" Target="../tags/tag121.xml"/><Relationship Id="rId87" Type="http://schemas.openxmlformats.org/officeDocument/2006/relationships/tags" Target="../tags/tag142.xml"/><Relationship Id="rId110" Type="http://schemas.openxmlformats.org/officeDocument/2006/relationships/image" Target="../media/image9.png"/><Relationship Id="rId61" Type="http://schemas.openxmlformats.org/officeDocument/2006/relationships/tags" Target="../tags/tag116.xml"/><Relationship Id="rId82" Type="http://schemas.openxmlformats.org/officeDocument/2006/relationships/tags" Target="../tags/tag137.xml"/><Relationship Id="rId19" Type="http://schemas.openxmlformats.org/officeDocument/2006/relationships/tags" Target="../tags/tag74.xml"/><Relationship Id="rId14" Type="http://schemas.openxmlformats.org/officeDocument/2006/relationships/tags" Target="../tags/tag69.xml"/><Relationship Id="rId30" Type="http://schemas.openxmlformats.org/officeDocument/2006/relationships/tags" Target="../tags/tag85.xml"/><Relationship Id="rId35" Type="http://schemas.openxmlformats.org/officeDocument/2006/relationships/tags" Target="../tags/tag90.xml"/><Relationship Id="rId56" Type="http://schemas.openxmlformats.org/officeDocument/2006/relationships/tags" Target="../tags/tag111.xml"/><Relationship Id="rId77" Type="http://schemas.openxmlformats.org/officeDocument/2006/relationships/tags" Target="../tags/tag132.xml"/><Relationship Id="rId100" Type="http://schemas.openxmlformats.org/officeDocument/2006/relationships/tags" Target="../tags/tag155.xml"/><Relationship Id="rId105" Type="http://schemas.openxmlformats.org/officeDocument/2006/relationships/tags" Target="../tags/tag160.xml"/><Relationship Id="rId8" Type="http://schemas.openxmlformats.org/officeDocument/2006/relationships/tags" Target="../tags/tag63.xml"/><Relationship Id="rId51" Type="http://schemas.openxmlformats.org/officeDocument/2006/relationships/tags" Target="../tags/tag106.xml"/><Relationship Id="rId72" Type="http://schemas.openxmlformats.org/officeDocument/2006/relationships/tags" Target="../tags/tag127.xml"/><Relationship Id="rId93" Type="http://schemas.openxmlformats.org/officeDocument/2006/relationships/tags" Target="../tags/tag148.xml"/><Relationship Id="rId98" Type="http://schemas.openxmlformats.org/officeDocument/2006/relationships/tags" Target="../tags/tag153.xml"/><Relationship Id="rId3" Type="http://schemas.openxmlformats.org/officeDocument/2006/relationships/tags" Target="../tags/tag58.xml"/><Relationship Id="rId25" Type="http://schemas.openxmlformats.org/officeDocument/2006/relationships/tags" Target="../tags/tag80.xml"/><Relationship Id="rId46" Type="http://schemas.openxmlformats.org/officeDocument/2006/relationships/tags" Target="../tags/tag101.xml"/><Relationship Id="rId67" Type="http://schemas.openxmlformats.org/officeDocument/2006/relationships/tags" Target="../tags/tag122.xml"/><Relationship Id="rId20" Type="http://schemas.openxmlformats.org/officeDocument/2006/relationships/tags" Target="../tags/tag75.xml"/><Relationship Id="rId41" Type="http://schemas.openxmlformats.org/officeDocument/2006/relationships/tags" Target="../tags/tag96.xml"/><Relationship Id="rId62" Type="http://schemas.openxmlformats.org/officeDocument/2006/relationships/tags" Target="../tags/tag117.xml"/><Relationship Id="rId83" Type="http://schemas.openxmlformats.org/officeDocument/2006/relationships/tags" Target="../tags/tag138.xml"/><Relationship Id="rId88" Type="http://schemas.openxmlformats.org/officeDocument/2006/relationships/tags" Target="../tags/tag143.xml"/><Relationship Id="rId11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tags" Target="../tags/tag188.xml"/><Relationship Id="rId117" Type="http://schemas.openxmlformats.org/officeDocument/2006/relationships/image" Target="../media/image8.jpeg"/><Relationship Id="rId21" Type="http://schemas.openxmlformats.org/officeDocument/2006/relationships/tags" Target="../tags/tag183.xml"/><Relationship Id="rId42" Type="http://schemas.openxmlformats.org/officeDocument/2006/relationships/tags" Target="../tags/tag204.xml"/><Relationship Id="rId47" Type="http://schemas.openxmlformats.org/officeDocument/2006/relationships/tags" Target="../tags/tag209.xml"/><Relationship Id="rId63" Type="http://schemas.openxmlformats.org/officeDocument/2006/relationships/tags" Target="../tags/tag225.xml"/><Relationship Id="rId68" Type="http://schemas.openxmlformats.org/officeDocument/2006/relationships/tags" Target="../tags/tag230.xml"/><Relationship Id="rId84" Type="http://schemas.openxmlformats.org/officeDocument/2006/relationships/tags" Target="../tags/tag246.xml"/><Relationship Id="rId89" Type="http://schemas.openxmlformats.org/officeDocument/2006/relationships/tags" Target="../tags/tag251.xml"/><Relationship Id="rId112" Type="http://schemas.openxmlformats.org/officeDocument/2006/relationships/audio" Target="../media/media1.mp3"/><Relationship Id="rId16" Type="http://schemas.openxmlformats.org/officeDocument/2006/relationships/tags" Target="../tags/tag178.xml"/><Relationship Id="rId107" Type="http://schemas.openxmlformats.org/officeDocument/2006/relationships/tags" Target="../tags/tag269.xml"/><Relationship Id="rId11" Type="http://schemas.openxmlformats.org/officeDocument/2006/relationships/tags" Target="../tags/tag173.xml"/><Relationship Id="rId32" Type="http://schemas.openxmlformats.org/officeDocument/2006/relationships/tags" Target="../tags/tag194.xml"/><Relationship Id="rId37" Type="http://schemas.openxmlformats.org/officeDocument/2006/relationships/tags" Target="../tags/tag199.xml"/><Relationship Id="rId53" Type="http://schemas.openxmlformats.org/officeDocument/2006/relationships/tags" Target="../tags/tag215.xml"/><Relationship Id="rId58" Type="http://schemas.openxmlformats.org/officeDocument/2006/relationships/tags" Target="../tags/tag220.xml"/><Relationship Id="rId74" Type="http://schemas.openxmlformats.org/officeDocument/2006/relationships/tags" Target="../tags/tag236.xml"/><Relationship Id="rId79" Type="http://schemas.openxmlformats.org/officeDocument/2006/relationships/tags" Target="../tags/tag241.xml"/><Relationship Id="rId102" Type="http://schemas.openxmlformats.org/officeDocument/2006/relationships/tags" Target="../tags/tag264.xml"/><Relationship Id="rId5" Type="http://schemas.openxmlformats.org/officeDocument/2006/relationships/tags" Target="../tags/tag167.xml"/><Relationship Id="rId90" Type="http://schemas.openxmlformats.org/officeDocument/2006/relationships/tags" Target="../tags/tag252.xml"/><Relationship Id="rId95" Type="http://schemas.openxmlformats.org/officeDocument/2006/relationships/tags" Target="../tags/tag257.xml"/><Relationship Id="rId22" Type="http://schemas.openxmlformats.org/officeDocument/2006/relationships/tags" Target="../tags/tag184.xml"/><Relationship Id="rId27" Type="http://schemas.openxmlformats.org/officeDocument/2006/relationships/tags" Target="../tags/tag189.xml"/><Relationship Id="rId43" Type="http://schemas.openxmlformats.org/officeDocument/2006/relationships/tags" Target="../tags/tag205.xml"/><Relationship Id="rId48" Type="http://schemas.openxmlformats.org/officeDocument/2006/relationships/tags" Target="../tags/tag210.xml"/><Relationship Id="rId64" Type="http://schemas.openxmlformats.org/officeDocument/2006/relationships/tags" Target="../tags/tag226.xml"/><Relationship Id="rId69" Type="http://schemas.openxmlformats.org/officeDocument/2006/relationships/tags" Target="../tags/tag231.xml"/><Relationship Id="rId113" Type="http://schemas.openxmlformats.org/officeDocument/2006/relationships/tags" Target="../tags/tag273.xml"/><Relationship Id="rId118" Type="http://schemas.openxmlformats.org/officeDocument/2006/relationships/image" Target="../media/image13.png"/><Relationship Id="rId80" Type="http://schemas.openxmlformats.org/officeDocument/2006/relationships/tags" Target="../tags/tag242.xml"/><Relationship Id="rId85" Type="http://schemas.openxmlformats.org/officeDocument/2006/relationships/tags" Target="../tags/tag247.xml"/><Relationship Id="rId12" Type="http://schemas.openxmlformats.org/officeDocument/2006/relationships/tags" Target="../tags/tag174.xml"/><Relationship Id="rId17" Type="http://schemas.openxmlformats.org/officeDocument/2006/relationships/tags" Target="../tags/tag179.xml"/><Relationship Id="rId33" Type="http://schemas.openxmlformats.org/officeDocument/2006/relationships/tags" Target="../tags/tag195.xml"/><Relationship Id="rId38" Type="http://schemas.openxmlformats.org/officeDocument/2006/relationships/tags" Target="../tags/tag200.xml"/><Relationship Id="rId59" Type="http://schemas.openxmlformats.org/officeDocument/2006/relationships/tags" Target="../tags/tag221.xml"/><Relationship Id="rId103" Type="http://schemas.openxmlformats.org/officeDocument/2006/relationships/tags" Target="../tags/tag265.xml"/><Relationship Id="rId108" Type="http://schemas.openxmlformats.org/officeDocument/2006/relationships/tags" Target="../tags/tag270.xml"/><Relationship Id="rId54" Type="http://schemas.openxmlformats.org/officeDocument/2006/relationships/tags" Target="../tags/tag216.xml"/><Relationship Id="rId70" Type="http://schemas.openxmlformats.org/officeDocument/2006/relationships/tags" Target="../tags/tag232.xml"/><Relationship Id="rId75" Type="http://schemas.openxmlformats.org/officeDocument/2006/relationships/tags" Target="../tags/tag237.xml"/><Relationship Id="rId91" Type="http://schemas.openxmlformats.org/officeDocument/2006/relationships/tags" Target="../tags/tag253.xml"/><Relationship Id="rId96" Type="http://schemas.openxmlformats.org/officeDocument/2006/relationships/tags" Target="../tags/tag258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23" Type="http://schemas.openxmlformats.org/officeDocument/2006/relationships/tags" Target="../tags/tag185.xml"/><Relationship Id="rId28" Type="http://schemas.openxmlformats.org/officeDocument/2006/relationships/tags" Target="../tags/tag190.xml"/><Relationship Id="rId49" Type="http://schemas.openxmlformats.org/officeDocument/2006/relationships/tags" Target="../tags/tag211.xml"/><Relationship Id="rId114" Type="http://schemas.openxmlformats.org/officeDocument/2006/relationships/tags" Target="../tags/tag274.xml"/><Relationship Id="rId119" Type="http://schemas.openxmlformats.org/officeDocument/2006/relationships/image" Target="../media/image14.png"/><Relationship Id="rId10" Type="http://schemas.openxmlformats.org/officeDocument/2006/relationships/tags" Target="../tags/tag172.xml"/><Relationship Id="rId31" Type="http://schemas.openxmlformats.org/officeDocument/2006/relationships/tags" Target="../tags/tag193.xml"/><Relationship Id="rId44" Type="http://schemas.openxmlformats.org/officeDocument/2006/relationships/tags" Target="../tags/tag206.xml"/><Relationship Id="rId52" Type="http://schemas.openxmlformats.org/officeDocument/2006/relationships/tags" Target="../tags/tag214.xml"/><Relationship Id="rId60" Type="http://schemas.openxmlformats.org/officeDocument/2006/relationships/tags" Target="../tags/tag222.xml"/><Relationship Id="rId65" Type="http://schemas.openxmlformats.org/officeDocument/2006/relationships/tags" Target="../tags/tag227.xml"/><Relationship Id="rId73" Type="http://schemas.openxmlformats.org/officeDocument/2006/relationships/tags" Target="../tags/tag235.xml"/><Relationship Id="rId78" Type="http://schemas.openxmlformats.org/officeDocument/2006/relationships/tags" Target="../tags/tag240.xml"/><Relationship Id="rId81" Type="http://schemas.openxmlformats.org/officeDocument/2006/relationships/tags" Target="../tags/tag243.xml"/><Relationship Id="rId86" Type="http://schemas.openxmlformats.org/officeDocument/2006/relationships/tags" Target="../tags/tag248.xml"/><Relationship Id="rId94" Type="http://schemas.openxmlformats.org/officeDocument/2006/relationships/tags" Target="../tags/tag256.xml"/><Relationship Id="rId99" Type="http://schemas.openxmlformats.org/officeDocument/2006/relationships/tags" Target="../tags/tag261.xml"/><Relationship Id="rId101" Type="http://schemas.openxmlformats.org/officeDocument/2006/relationships/tags" Target="../tags/tag263.xml"/><Relationship Id="rId4" Type="http://schemas.openxmlformats.org/officeDocument/2006/relationships/tags" Target="../tags/tag166.xml"/><Relationship Id="rId9" Type="http://schemas.openxmlformats.org/officeDocument/2006/relationships/tags" Target="../tags/tag171.xml"/><Relationship Id="rId13" Type="http://schemas.openxmlformats.org/officeDocument/2006/relationships/tags" Target="../tags/tag175.xml"/><Relationship Id="rId18" Type="http://schemas.openxmlformats.org/officeDocument/2006/relationships/tags" Target="../tags/tag180.xml"/><Relationship Id="rId39" Type="http://schemas.openxmlformats.org/officeDocument/2006/relationships/tags" Target="../tags/tag201.xml"/><Relationship Id="rId109" Type="http://schemas.openxmlformats.org/officeDocument/2006/relationships/tags" Target="../tags/tag271.xml"/><Relationship Id="rId34" Type="http://schemas.openxmlformats.org/officeDocument/2006/relationships/tags" Target="../tags/tag196.xml"/><Relationship Id="rId50" Type="http://schemas.openxmlformats.org/officeDocument/2006/relationships/tags" Target="../tags/tag212.xml"/><Relationship Id="rId55" Type="http://schemas.openxmlformats.org/officeDocument/2006/relationships/tags" Target="../tags/tag217.xml"/><Relationship Id="rId76" Type="http://schemas.openxmlformats.org/officeDocument/2006/relationships/tags" Target="../tags/tag238.xml"/><Relationship Id="rId97" Type="http://schemas.openxmlformats.org/officeDocument/2006/relationships/tags" Target="../tags/tag259.xml"/><Relationship Id="rId104" Type="http://schemas.openxmlformats.org/officeDocument/2006/relationships/tags" Target="../tags/tag266.xml"/><Relationship Id="rId7" Type="http://schemas.openxmlformats.org/officeDocument/2006/relationships/tags" Target="../tags/tag169.xml"/><Relationship Id="rId71" Type="http://schemas.openxmlformats.org/officeDocument/2006/relationships/tags" Target="../tags/tag233.xml"/><Relationship Id="rId92" Type="http://schemas.openxmlformats.org/officeDocument/2006/relationships/tags" Target="../tags/tag254.xml"/><Relationship Id="rId2" Type="http://schemas.openxmlformats.org/officeDocument/2006/relationships/tags" Target="../tags/tag164.xml"/><Relationship Id="rId29" Type="http://schemas.openxmlformats.org/officeDocument/2006/relationships/tags" Target="../tags/tag191.xml"/><Relationship Id="rId24" Type="http://schemas.openxmlformats.org/officeDocument/2006/relationships/tags" Target="../tags/tag186.xml"/><Relationship Id="rId40" Type="http://schemas.openxmlformats.org/officeDocument/2006/relationships/tags" Target="../tags/tag202.xml"/><Relationship Id="rId45" Type="http://schemas.openxmlformats.org/officeDocument/2006/relationships/tags" Target="../tags/tag207.xml"/><Relationship Id="rId66" Type="http://schemas.openxmlformats.org/officeDocument/2006/relationships/tags" Target="../tags/tag228.xml"/><Relationship Id="rId87" Type="http://schemas.openxmlformats.org/officeDocument/2006/relationships/tags" Target="../tags/tag249.xml"/><Relationship Id="rId110" Type="http://schemas.openxmlformats.org/officeDocument/2006/relationships/tags" Target="../tags/tag272.xml"/><Relationship Id="rId115" Type="http://schemas.openxmlformats.org/officeDocument/2006/relationships/slideLayout" Target="../slideLayouts/slideLayout16.xml"/><Relationship Id="rId61" Type="http://schemas.openxmlformats.org/officeDocument/2006/relationships/tags" Target="../tags/tag223.xml"/><Relationship Id="rId82" Type="http://schemas.openxmlformats.org/officeDocument/2006/relationships/tags" Target="../tags/tag244.xml"/><Relationship Id="rId19" Type="http://schemas.openxmlformats.org/officeDocument/2006/relationships/tags" Target="../tags/tag181.xml"/><Relationship Id="rId14" Type="http://schemas.openxmlformats.org/officeDocument/2006/relationships/tags" Target="../tags/tag176.xml"/><Relationship Id="rId30" Type="http://schemas.openxmlformats.org/officeDocument/2006/relationships/tags" Target="../tags/tag192.xml"/><Relationship Id="rId35" Type="http://schemas.openxmlformats.org/officeDocument/2006/relationships/tags" Target="../tags/tag197.xml"/><Relationship Id="rId56" Type="http://schemas.openxmlformats.org/officeDocument/2006/relationships/tags" Target="../tags/tag218.xml"/><Relationship Id="rId77" Type="http://schemas.openxmlformats.org/officeDocument/2006/relationships/tags" Target="../tags/tag239.xml"/><Relationship Id="rId100" Type="http://schemas.openxmlformats.org/officeDocument/2006/relationships/tags" Target="../tags/tag262.xml"/><Relationship Id="rId105" Type="http://schemas.openxmlformats.org/officeDocument/2006/relationships/tags" Target="../tags/tag267.xml"/><Relationship Id="rId8" Type="http://schemas.openxmlformats.org/officeDocument/2006/relationships/tags" Target="../tags/tag170.xml"/><Relationship Id="rId51" Type="http://schemas.openxmlformats.org/officeDocument/2006/relationships/tags" Target="../tags/tag213.xml"/><Relationship Id="rId72" Type="http://schemas.openxmlformats.org/officeDocument/2006/relationships/tags" Target="../tags/tag234.xml"/><Relationship Id="rId93" Type="http://schemas.openxmlformats.org/officeDocument/2006/relationships/tags" Target="../tags/tag255.xml"/><Relationship Id="rId98" Type="http://schemas.openxmlformats.org/officeDocument/2006/relationships/tags" Target="../tags/tag260.xml"/><Relationship Id="rId3" Type="http://schemas.openxmlformats.org/officeDocument/2006/relationships/tags" Target="../tags/tag165.xml"/><Relationship Id="rId25" Type="http://schemas.openxmlformats.org/officeDocument/2006/relationships/tags" Target="../tags/tag187.xml"/><Relationship Id="rId46" Type="http://schemas.openxmlformats.org/officeDocument/2006/relationships/tags" Target="../tags/tag208.xml"/><Relationship Id="rId67" Type="http://schemas.openxmlformats.org/officeDocument/2006/relationships/tags" Target="../tags/tag229.xml"/><Relationship Id="rId116" Type="http://schemas.openxmlformats.org/officeDocument/2006/relationships/notesSlide" Target="../notesSlides/notesSlide1.xml"/><Relationship Id="rId20" Type="http://schemas.openxmlformats.org/officeDocument/2006/relationships/tags" Target="../tags/tag182.xml"/><Relationship Id="rId41" Type="http://schemas.openxmlformats.org/officeDocument/2006/relationships/tags" Target="../tags/tag203.xml"/><Relationship Id="rId62" Type="http://schemas.openxmlformats.org/officeDocument/2006/relationships/tags" Target="../tags/tag224.xml"/><Relationship Id="rId83" Type="http://schemas.openxmlformats.org/officeDocument/2006/relationships/tags" Target="../tags/tag245.xml"/><Relationship Id="rId88" Type="http://schemas.openxmlformats.org/officeDocument/2006/relationships/tags" Target="../tags/tag250.xml"/><Relationship Id="rId111" Type="http://schemas.microsoft.com/office/2007/relationships/media" Target="../media/media1.mp3"/><Relationship Id="rId15" Type="http://schemas.openxmlformats.org/officeDocument/2006/relationships/tags" Target="../tags/tag177.xml"/><Relationship Id="rId36" Type="http://schemas.openxmlformats.org/officeDocument/2006/relationships/tags" Target="../tags/tag198.xml"/><Relationship Id="rId57" Type="http://schemas.openxmlformats.org/officeDocument/2006/relationships/tags" Target="../tags/tag219.xml"/><Relationship Id="rId106" Type="http://schemas.openxmlformats.org/officeDocument/2006/relationships/tags" Target="../tags/tag26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tags" Target="../tags/tag280.xml"/><Relationship Id="rId7" Type="http://schemas.openxmlformats.org/officeDocument/2006/relationships/tags" Target="../tags/tag284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tags" Target="../tags/tag310.xml"/><Relationship Id="rId21" Type="http://schemas.openxmlformats.org/officeDocument/2006/relationships/tags" Target="../tags/tag305.xml"/><Relationship Id="rId42" Type="http://schemas.openxmlformats.org/officeDocument/2006/relationships/tags" Target="../tags/tag326.xml"/><Relationship Id="rId47" Type="http://schemas.openxmlformats.org/officeDocument/2006/relationships/tags" Target="../tags/tag331.xml"/><Relationship Id="rId63" Type="http://schemas.openxmlformats.org/officeDocument/2006/relationships/tags" Target="../tags/tag347.xml"/><Relationship Id="rId68" Type="http://schemas.openxmlformats.org/officeDocument/2006/relationships/tags" Target="../tags/tag352.xml"/><Relationship Id="rId84" Type="http://schemas.openxmlformats.org/officeDocument/2006/relationships/tags" Target="../tags/tag368.xml"/><Relationship Id="rId89" Type="http://schemas.openxmlformats.org/officeDocument/2006/relationships/tags" Target="../tags/tag373.xml"/><Relationship Id="rId16" Type="http://schemas.openxmlformats.org/officeDocument/2006/relationships/tags" Target="../tags/tag300.xml"/><Relationship Id="rId107" Type="http://schemas.openxmlformats.org/officeDocument/2006/relationships/tags" Target="../tags/tag391.xml"/><Relationship Id="rId11" Type="http://schemas.openxmlformats.org/officeDocument/2006/relationships/tags" Target="../tags/tag295.xml"/><Relationship Id="rId32" Type="http://schemas.openxmlformats.org/officeDocument/2006/relationships/tags" Target="../tags/tag316.xml"/><Relationship Id="rId37" Type="http://schemas.openxmlformats.org/officeDocument/2006/relationships/tags" Target="../tags/tag321.xml"/><Relationship Id="rId53" Type="http://schemas.openxmlformats.org/officeDocument/2006/relationships/tags" Target="../tags/tag337.xml"/><Relationship Id="rId58" Type="http://schemas.openxmlformats.org/officeDocument/2006/relationships/tags" Target="../tags/tag342.xml"/><Relationship Id="rId74" Type="http://schemas.openxmlformats.org/officeDocument/2006/relationships/tags" Target="../tags/tag358.xml"/><Relationship Id="rId79" Type="http://schemas.openxmlformats.org/officeDocument/2006/relationships/tags" Target="../tags/tag363.xml"/><Relationship Id="rId102" Type="http://schemas.openxmlformats.org/officeDocument/2006/relationships/tags" Target="../tags/tag386.xml"/><Relationship Id="rId5" Type="http://schemas.openxmlformats.org/officeDocument/2006/relationships/tags" Target="../tags/tag289.xml"/><Relationship Id="rId90" Type="http://schemas.openxmlformats.org/officeDocument/2006/relationships/tags" Target="../tags/tag374.xml"/><Relationship Id="rId95" Type="http://schemas.openxmlformats.org/officeDocument/2006/relationships/tags" Target="../tags/tag379.xml"/><Relationship Id="rId22" Type="http://schemas.openxmlformats.org/officeDocument/2006/relationships/tags" Target="../tags/tag306.xml"/><Relationship Id="rId27" Type="http://schemas.openxmlformats.org/officeDocument/2006/relationships/tags" Target="../tags/tag311.xml"/><Relationship Id="rId43" Type="http://schemas.openxmlformats.org/officeDocument/2006/relationships/tags" Target="../tags/tag327.xml"/><Relationship Id="rId48" Type="http://schemas.openxmlformats.org/officeDocument/2006/relationships/tags" Target="../tags/tag332.xml"/><Relationship Id="rId64" Type="http://schemas.openxmlformats.org/officeDocument/2006/relationships/tags" Target="../tags/tag348.xml"/><Relationship Id="rId69" Type="http://schemas.openxmlformats.org/officeDocument/2006/relationships/tags" Target="../tags/tag353.xml"/><Relationship Id="rId80" Type="http://schemas.openxmlformats.org/officeDocument/2006/relationships/tags" Target="../tags/tag364.xml"/><Relationship Id="rId85" Type="http://schemas.openxmlformats.org/officeDocument/2006/relationships/tags" Target="../tags/tag369.xml"/><Relationship Id="rId12" Type="http://schemas.openxmlformats.org/officeDocument/2006/relationships/tags" Target="../tags/tag296.xml"/><Relationship Id="rId17" Type="http://schemas.openxmlformats.org/officeDocument/2006/relationships/tags" Target="../tags/tag301.xml"/><Relationship Id="rId33" Type="http://schemas.openxmlformats.org/officeDocument/2006/relationships/tags" Target="../tags/tag317.xml"/><Relationship Id="rId38" Type="http://schemas.openxmlformats.org/officeDocument/2006/relationships/tags" Target="../tags/tag322.xml"/><Relationship Id="rId59" Type="http://schemas.openxmlformats.org/officeDocument/2006/relationships/tags" Target="../tags/tag343.xml"/><Relationship Id="rId103" Type="http://schemas.openxmlformats.org/officeDocument/2006/relationships/tags" Target="../tags/tag387.xml"/><Relationship Id="rId108" Type="http://schemas.openxmlformats.org/officeDocument/2006/relationships/tags" Target="../tags/tag392.xml"/><Relationship Id="rId54" Type="http://schemas.openxmlformats.org/officeDocument/2006/relationships/tags" Target="../tags/tag338.xml"/><Relationship Id="rId70" Type="http://schemas.openxmlformats.org/officeDocument/2006/relationships/tags" Target="../tags/tag354.xml"/><Relationship Id="rId75" Type="http://schemas.openxmlformats.org/officeDocument/2006/relationships/tags" Target="../tags/tag359.xml"/><Relationship Id="rId91" Type="http://schemas.openxmlformats.org/officeDocument/2006/relationships/tags" Target="../tags/tag375.xml"/><Relationship Id="rId96" Type="http://schemas.openxmlformats.org/officeDocument/2006/relationships/tags" Target="../tags/tag380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15" Type="http://schemas.openxmlformats.org/officeDocument/2006/relationships/tags" Target="../tags/tag299.xml"/><Relationship Id="rId23" Type="http://schemas.openxmlformats.org/officeDocument/2006/relationships/tags" Target="../tags/tag307.xml"/><Relationship Id="rId28" Type="http://schemas.openxmlformats.org/officeDocument/2006/relationships/tags" Target="../tags/tag312.xml"/><Relationship Id="rId36" Type="http://schemas.openxmlformats.org/officeDocument/2006/relationships/tags" Target="../tags/tag320.xml"/><Relationship Id="rId49" Type="http://schemas.openxmlformats.org/officeDocument/2006/relationships/tags" Target="../tags/tag333.xml"/><Relationship Id="rId57" Type="http://schemas.openxmlformats.org/officeDocument/2006/relationships/tags" Target="../tags/tag341.xml"/><Relationship Id="rId106" Type="http://schemas.openxmlformats.org/officeDocument/2006/relationships/tags" Target="../tags/tag390.xml"/><Relationship Id="rId10" Type="http://schemas.openxmlformats.org/officeDocument/2006/relationships/tags" Target="../tags/tag294.xml"/><Relationship Id="rId31" Type="http://schemas.openxmlformats.org/officeDocument/2006/relationships/tags" Target="../tags/tag315.xml"/><Relationship Id="rId44" Type="http://schemas.openxmlformats.org/officeDocument/2006/relationships/tags" Target="../tags/tag328.xml"/><Relationship Id="rId52" Type="http://schemas.openxmlformats.org/officeDocument/2006/relationships/tags" Target="../tags/tag336.xml"/><Relationship Id="rId60" Type="http://schemas.openxmlformats.org/officeDocument/2006/relationships/tags" Target="../tags/tag344.xml"/><Relationship Id="rId65" Type="http://schemas.openxmlformats.org/officeDocument/2006/relationships/tags" Target="../tags/tag349.xml"/><Relationship Id="rId73" Type="http://schemas.openxmlformats.org/officeDocument/2006/relationships/tags" Target="../tags/tag357.xml"/><Relationship Id="rId78" Type="http://schemas.openxmlformats.org/officeDocument/2006/relationships/tags" Target="../tags/tag362.xml"/><Relationship Id="rId81" Type="http://schemas.openxmlformats.org/officeDocument/2006/relationships/tags" Target="../tags/tag365.xml"/><Relationship Id="rId86" Type="http://schemas.openxmlformats.org/officeDocument/2006/relationships/tags" Target="../tags/tag370.xml"/><Relationship Id="rId94" Type="http://schemas.openxmlformats.org/officeDocument/2006/relationships/tags" Target="../tags/tag378.xml"/><Relationship Id="rId99" Type="http://schemas.openxmlformats.org/officeDocument/2006/relationships/tags" Target="../tags/tag383.xml"/><Relationship Id="rId101" Type="http://schemas.openxmlformats.org/officeDocument/2006/relationships/tags" Target="../tags/tag385.xml"/><Relationship Id="rId4" Type="http://schemas.openxmlformats.org/officeDocument/2006/relationships/tags" Target="../tags/tag288.xml"/><Relationship Id="rId9" Type="http://schemas.openxmlformats.org/officeDocument/2006/relationships/tags" Target="../tags/tag293.xml"/><Relationship Id="rId13" Type="http://schemas.openxmlformats.org/officeDocument/2006/relationships/tags" Target="../tags/tag297.xml"/><Relationship Id="rId18" Type="http://schemas.openxmlformats.org/officeDocument/2006/relationships/tags" Target="../tags/tag302.xml"/><Relationship Id="rId39" Type="http://schemas.openxmlformats.org/officeDocument/2006/relationships/tags" Target="../tags/tag323.xml"/><Relationship Id="rId109" Type="http://schemas.openxmlformats.org/officeDocument/2006/relationships/tags" Target="../tags/tag393.xml"/><Relationship Id="rId34" Type="http://schemas.openxmlformats.org/officeDocument/2006/relationships/tags" Target="../tags/tag318.xml"/><Relationship Id="rId50" Type="http://schemas.openxmlformats.org/officeDocument/2006/relationships/tags" Target="../tags/tag334.xml"/><Relationship Id="rId55" Type="http://schemas.openxmlformats.org/officeDocument/2006/relationships/tags" Target="../tags/tag339.xml"/><Relationship Id="rId76" Type="http://schemas.openxmlformats.org/officeDocument/2006/relationships/tags" Target="../tags/tag360.xml"/><Relationship Id="rId97" Type="http://schemas.openxmlformats.org/officeDocument/2006/relationships/tags" Target="../tags/tag381.xml"/><Relationship Id="rId104" Type="http://schemas.openxmlformats.org/officeDocument/2006/relationships/tags" Target="../tags/tag388.xml"/><Relationship Id="rId7" Type="http://schemas.openxmlformats.org/officeDocument/2006/relationships/tags" Target="../tags/tag291.xml"/><Relationship Id="rId71" Type="http://schemas.openxmlformats.org/officeDocument/2006/relationships/tags" Target="../tags/tag355.xml"/><Relationship Id="rId92" Type="http://schemas.openxmlformats.org/officeDocument/2006/relationships/tags" Target="../tags/tag376.xml"/><Relationship Id="rId2" Type="http://schemas.openxmlformats.org/officeDocument/2006/relationships/tags" Target="../tags/tag286.xml"/><Relationship Id="rId29" Type="http://schemas.openxmlformats.org/officeDocument/2006/relationships/tags" Target="../tags/tag313.xml"/><Relationship Id="rId24" Type="http://schemas.openxmlformats.org/officeDocument/2006/relationships/tags" Target="../tags/tag308.xml"/><Relationship Id="rId40" Type="http://schemas.openxmlformats.org/officeDocument/2006/relationships/tags" Target="../tags/tag324.xml"/><Relationship Id="rId45" Type="http://schemas.openxmlformats.org/officeDocument/2006/relationships/tags" Target="../tags/tag329.xml"/><Relationship Id="rId66" Type="http://schemas.openxmlformats.org/officeDocument/2006/relationships/tags" Target="../tags/tag350.xml"/><Relationship Id="rId87" Type="http://schemas.openxmlformats.org/officeDocument/2006/relationships/tags" Target="../tags/tag371.xml"/><Relationship Id="rId110" Type="http://schemas.openxmlformats.org/officeDocument/2006/relationships/slideLayout" Target="../slideLayouts/slideLayout16.xml"/><Relationship Id="rId61" Type="http://schemas.openxmlformats.org/officeDocument/2006/relationships/tags" Target="../tags/tag345.xml"/><Relationship Id="rId82" Type="http://schemas.openxmlformats.org/officeDocument/2006/relationships/tags" Target="../tags/tag366.xml"/><Relationship Id="rId19" Type="http://schemas.openxmlformats.org/officeDocument/2006/relationships/tags" Target="../tags/tag303.xml"/><Relationship Id="rId14" Type="http://schemas.openxmlformats.org/officeDocument/2006/relationships/tags" Target="../tags/tag298.xml"/><Relationship Id="rId30" Type="http://schemas.openxmlformats.org/officeDocument/2006/relationships/tags" Target="../tags/tag314.xml"/><Relationship Id="rId35" Type="http://schemas.openxmlformats.org/officeDocument/2006/relationships/tags" Target="../tags/tag319.xml"/><Relationship Id="rId56" Type="http://schemas.openxmlformats.org/officeDocument/2006/relationships/tags" Target="../tags/tag340.xml"/><Relationship Id="rId77" Type="http://schemas.openxmlformats.org/officeDocument/2006/relationships/tags" Target="../tags/tag361.xml"/><Relationship Id="rId100" Type="http://schemas.openxmlformats.org/officeDocument/2006/relationships/tags" Target="../tags/tag384.xml"/><Relationship Id="rId105" Type="http://schemas.openxmlformats.org/officeDocument/2006/relationships/tags" Target="../tags/tag389.xml"/><Relationship Id="rId8" Type="http://schemas.openxmlformats.org/officeDocument/2006/relationships/tags" Target="../tags/tag292.xml"/><Relationship Id="rId51" Type="http://schemas.openxmlformats.org/officeDocument/2006/relationships/tags" Target="../tags/tag335.xml"/><Relationship Id="rId72" Type="http://schemas.openxmlformats.org/officeDocument/2006/relationships/tags" Target="../tags/tag356.xml"/><Relationship Id="rId93" Type="http://schemas.openxmlformats.org/officeDocument/2006/relationships/tags" Target="../tags/tag377.xml"/><Relationship Id="rId98" Type="http://schemas.openxmlformats.org/officeDocument/2006/relationships/tags" Target="../tags/tag382.xml"/><Relationship Id="rId3" Type="http://schemas.openxmlformats.org/officeDocument/2006/relationships/tags" Target="../tags/tag287.xml"/><Relationship Id="rId25" Type="http://schemas.openxmlformats.org/officeDocument/2006/relationships/tags" Target="../tags/tag309.xml"/><Relationship Id="rId46" Type="http://schemas.openxmlformats.org/officeDocument/2006/relationships/tags" Target="../tags/tag330.xml"/><Relationship Id="rId67" Type="http://schemas.openxmlformats.org/officeDocument/2006/relationships/tags" Target="../tags/tag351.xml"/><Relationship Id="rId20" Type="http://schemas.openxmlformats.org/officeDocument/2006/relationships/tags" Target="../tags/tag304.xml"/><Relationship Id="rId41" Type="http://schemas.openxmlformats.org/officeDocument/2006/relationships/tags" Target="../tags/tag325.xml"/><Relationship Id="rId62" Type="http://schemas.openxmlformats.org/officeDocument/2006/relationships/tags" Target="../tags/tag346.xml"/><Relationship Id="rId83" Type="http://schemas.openxmlformats.org/officeDocument/2006/relationships/tags" Target="../tags/tag367.xml"/><Relationship Id="rId88" Type="http://schemas.openxmlformats.org/officeDocument/2006/relationships/tags" Target="../tags/tag3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7" descr="0九年级第十四单元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6" descr="初中七彩图标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413125" y="3030538"/>
            <a:ext cx="3316288" cy="491490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B 2a-2e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68313" y="3867150"/>
            <a:ext cx="6696075" cy="285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2"/>
          <p:cNvSpPr txBox="1"/>
          <p:nvPr>
            <p:custDataLst>
              <p:tags r:id="rId3"/>
            </p:custDataLst>
          </p:nvPr>
        </p:nvSpPr>
        <p:spPr>
          <a:xfrm>
            <a:off x="274638" y="1109663"/>
            <a:ext cx="8594725" cy="3448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Choose wisely and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 responsible for </a:t>
            </a:r>
            <a:r>
              <a:rPr lang="en-US" altLang="zh-CN" sz="24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 decisions and actions. Although you have to go your separate ways now, I hope that in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few</a:t>
            </a:r>
            <a:r>
              <a:rPr lang="en-US" altLang="zh-CN" sz="24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years’ time, you’ll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come back to </a:t>
            </a:r>
            <a:r>
              <a:rPr lang="en-US" altLang="zh-CN" sz="24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visit our school. As you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set out </a:t>
            </a:r>
            <a:r>
              <a:rPr lang="en-US" altLang="zh-CN" sz="24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 your new journey, you shouldn’t forget where you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came from</a:t>
            </a:r>
            <a:r>
              <a:rPr lang="en-US" altLang="zh-CN" sz="24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The future is yours.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Good luck and hope to see you again sometime soon!</a:t>
            </a:r>
          </a:p>
        </p:txBody>
      </p:sp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4211638" y="1635125"/>
            <a:ext cx="1296988" cy="576263"/>
          </a:xfrm>
          <a:prstGeom prst="ellipse">
            <a:avLst/>
          </a:prstGeom>
          <a:noFill/>
          <a:ln w="222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2411413" y="2573338"/>
            <a:ext cx="1296988" cy="574675"/>
          </a:xfrm>
          <a:prstGeom prst="ellipse">
            <a:avLst/>
          </a:prstGeom>
          <a:noFill/>
          <a:ln w="222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308850" y="3630613"/>
            <a:ext cx="1366838" cy="52197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结束语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3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75163" y="2925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3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rot="21319904">
            <a:off x="8066088" y="16271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3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6249135">
            <a:off x="5861844" y="13168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3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7449134">
            <a:off x="5331619" y="17248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4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49135">
            <a:off x="6422231" y="13390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4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 rot="21175088">
            <a:off x="7067550" y="15700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4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17449134">
            <a:off x="7655719" y="24995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4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rot="657351">
            <a:off x="8405813" y="13477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5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480325">
            <a:off x="7391400" y="1244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5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6249135">
            <a:off x="8366919" y="27154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3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62313" y="3560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3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4149897">
            <a:off x="4464050" y="34988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3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20220000">
            <a:off x="3900488" y="13017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3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rot="21420000">
            <a:off x="4130675" y="2054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4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 rot="20220000">
            <a:off x="4460875" y="13239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4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20220000">
            <a:off x="4830763" y="15382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4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21420000">
            <a:off x="5064125" y="22352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4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16249135">
            <a:off x="6311106" y="21105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50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21429896">
            <a:off x="5589588" y="25908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5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rot="16249135">
            <a:off x="5845969" y="34345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32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 rot="1209897">
            <a:off x="1136650" y="38750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34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 rot="4149897">
            <a:off x="2143125" y="3455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36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 rot="20220000">
            <a:off x="1604963" y="32289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7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1029897">
            <a:off x="2486025" y="27543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4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20220000">
            <a:off x="3162300" y="31464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46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 rot="21429896">
            <a:off x="787400" y="15303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47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 rot="1029897">
            <a:off x="268288" y="3433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49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 rot="21429896">
            <a:off x="3009900" y="3836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50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 rot="21429896">
            <a:off x="4157663" y="31702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51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 rot="21429896">
            <a:off x="4324350" y="39290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2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 rot="16529158">
            <a:off x="323056" y="20423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4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 rot="4149897">
            <a:off x="1339850" y="2159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6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 rot="21429896">
            <a:off x="322263" y="13366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37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 rot="1029897">
            <a:off x="1338263" y="16843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5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 rot="20220000">
            <a:off x="2117725" y="11461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6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 rot="20220000">
            <a:off x="2687638" y="13160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7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 rot="21420000">
            <a:off x="2416175" y="1879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9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 rot="20220000">
            <a:off x="3276600" y="15382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50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 rot="20220000">
            <a:off x="2849563" y="21193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51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 rot="20220000">
            <a:off x="3484563" y="22558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32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 rot="1209897">
            <a:off x="5114925" y="35385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34"/>
          <p:cNvSpPr txBox="1">
            <a:spLocks noChangeArrowheads="1"/>
          </p:cNvSpPr>
          <p:nvPr>
            <p:custDataLst>
              <p:tags r:id="rId43"/>
            </p:custDataLst>
          </p:nvPr>
        </p:nvSpPr>
        <p:spPr bwMode="auto">
          <a:xfrm rot="20569134">
            <a:off x="6313488" y="38941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36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 rot="368503">
            <a:off x="5773738" y="28590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37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 rot="829244">
            <a:off x="5284788" y="39735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45"/>
          <p:cNvSpPr txBox="1">
            <a:spLocks noChangeArrowheads="1"/>
          </p:cNvSpPr>
          <p:nvPr>
            <p:custDataLst>
              <p:tags r:id="rId46"/>
            </p:custDataLst>
          </p:nvPr>
        </p:nvSpPr>
        <p:spPr bwMode="auto">
          <a:xfrm rot="17097278">
            <a:off x="6779419" y="250110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46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 rot="2702238">
            <a:off x="7568406" y="30630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47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 rot="18143362">
            <a:off x="6744494" y="34043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文本框 49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 rot="18419576">
            <a:off x="8108156" y="3266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0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 rot="17959444">
            <a:off x="7262019" y="39076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51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 rot="1549510">
            <a:off x="8216900" y="3705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32"/>
          <p:cNvSpPr txBox="1">
            <a:spLocks noChangeArrowheads="1"/>
          </p:cNvSpPr>
          <p:nvPr>
            <p:custDataLst>
              <p:tags r:id="rId52"/>
            </p:custDataLst>
          </p:nvPr>
        </p:nvSpPr>
        <p:spPr bwMode="auto">
          <a:xfrm rot="4190103">
            <a:off x="4288631" y="25074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34"/>
          <p:cNvSpPr txBox="1">
            <a:spLocks noChangeArrowheads="1"/>
          </p:cNvSpPr>
          <p:nvPr>
            <p:custDataLst>
              <p:tags r:id="rId53"/>
            </p:custDataLst>
          </p:nvPr>
        </p:nvSpPr>
        <p:spPr bwMode="auto">
          <a:xfrm rot="8340000">
            <a:off x="4922838" y="31384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36"/>
          <p:cNvSpPr txBox="1">
            <a:spLocks noChangeArrowheads="1"/>
          </p:cNvSpPr>
          <p:nvPr>
            <p:custDataLst>
              <p:tags r:id="rId54"/>
            </p:custDataLst>
          </p:nvPr>
        </p:nvSpPr>
        <p:spPr bwMode="auto">
          <a:xfrm rot="20439236">
            <a:off x="5773738" y="17510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37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 rot="39237">
            <a:off x="5649913" y="22733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45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 rot="20439236">
            <a:off x="6334125" y="17732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3" name="文本框 46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 rot="20439236">
            <a:off x="6704013" y="19875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47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 rot="39237">
            <a:off x="7185025" y="24574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49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 rot="20439236">
            <a:off x="8021638" y="20669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50"/>
          <p:cNvSpPr txBox="1">
            <a:spLocks noChangeArrowheads="1"/>
          </p:cNvSpPr>
          <p:nvPr>
            <p:custDataLst>
              <p:tags r:id="rId60"/>
            </p:custDataLst>
          </p:nvPr>
        </p:nvSpPr>
        <p:spPr bwMode="auto">
          <a:xfrm rot="20439236">
            <a:off x="7488238" y="19335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51"/>
          <p:cNvSpPr txBox="1">
            <a:spLocks noChangeArrowheads="1"/>
          </p:cNvSpPr>
          <p:nvPr>
            <p:custDataLst>
              <p:tags r:id="rId61"/>
            </p:custDataLst>
          </p:nvPr>
        </p:nvSpPr>
        <p:spPr bwMode="auto">
          <a:xfrm rot="20439236">
            <a:off x="7964488" y="2794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8" name="文本框 32"/>
          <p:cNvSpPr txBox="1">
            <a:spLocks noChangeArrowheads="1"/>
          </p:cNvSpPr>
          <p:nvPr>
            <p:custDataLst>
              <p:tags r:id="rId62"/>
            </p:custDataLst>
          </p:nvPr>
        </p:nvSpPr>
        <p:spPr bwMode="auto">
          <a:xfrm rot="4190103">
            <a:off x="2766219" y="33408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34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 rot="8340000">
            <a:off x="3924300" y="2816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36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 rot="2810103">
            <a:off x="3813969" y="17359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" name="文本框 37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 rot="4010103">
            <a:off x="3813969" y="22788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文本框 45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 rot="2810103">
            <a:off x="4374356" y="17581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" name="文本框 46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 rot="2810103">
            <a:off x="4744244" y="19724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4" name="文本框 47"/>
          <p:cNvSpPr txBox="1">
            <a:spLocks noChangeArrowheads="1"/>
          </p:cNvSpPr>
          <p:nvPr>
            <p:custDataLst>
              <p:tags r:id="rId68"/>
            </p:custDataLst>
          </p:nvPr>
        </p:nvSpPr>
        <p:spPr bwMode="auto">
          <a:xfrm rot="4010103">
            <a:off x="4744244" y="25153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49"/>
          <p:cNvSpPr txBox="1">
            <a:spLocks noChangeArrowheads="1"/>
          </p:cNvSpPr>
          <p:nvPr>
            <p:custDataLst>
              <p:tags r:id="rId69"/>
            </p:custDataLst>
          </p:nvPr>
        </p:nvSpPr>
        <p:spPr bwMode="auto">
          <a:xfrm rot="20439236">
            <a:off x="6224588" y="2544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文本框 50"/>
          <p:cNvSpPr txBox="1">
            <a:spLocks noChangeArrowheads="1"/>
          </p:cNvSpPr>
          <p:nvPr>
            <p:custDataLst>
              <p:tags r:id="rId70"/>
            </p:custDataLst>
          </p:nvPr>
        </p:nvSpPr>
        <p:spPr bwMode="auto">
          <a:xfrm rot="4020000">
            <a:off x="5218906" y="2631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" name="文本框 51"/>
          <p:cNvSpPr txBox="1">
            <a:spLocks noChangeArrowheads="1"/>
          </p:cNvSpPr>
          <p:nvPr>
            <p:custDataLst>
              <p:tags r:id="rId71"/>
            </p:custDataLst>
          </p:nvPr>
        </p:nvSpPr>
        <p:spPr bwMode="auto">
          <a:xfrm rot="20439236">
            <a:off x="5599113" y="32194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32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 rot="5400000">
            <a:off x="1142206" y="32297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9" name="文本框 34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 rot="8340000">
            <a:off x="1881188" y="35528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0" name="文本框 36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 rot="2810103">
            <a:off x="1862931" y="27328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" name="文本框 37"/>
          <p:cNvSpPr txBox="1">
            <a:spLocks noChangeArrowheads="1"/>
          </p:cNvSpPr>
          <p:nvPr>
            <p:custDataLst>
              <p:tags r:id="rId75"/>
            </p:custDataLst>
          </p:nvPr>
        </p:nvSpPr>
        <p:spPr bwMode="auto">
          <a:xfrm rot="5220000">
            <a:off x="2297906" y="30154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" name="文本框 45"/>
          <p:cNvSpPr txBox="1">
            <a:spLocks noChangeArrowheads="1"/>
          </p:cNvSpPr>
          <p:nvPr>
            <p:custDataLst>
              <p:tags r:id="rId76"/>
            </p:custDataLst>
          </p:nvPr>
        </p:nvSpPr>
        <p:spPr bwMode="auto">
          <a:xfrm rot="2810103">
            <a:off x="2810669" y="27471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3" name="文本框 46"/>
          <p:cNvSpPr txBox="1">
            <a:spLocks noChangeArrowheads="1"/>
          </p:cNvSpPr>
          <p:nvPr>
            <p:custDataLst>
              <p:tags r:id="rId77"/>
            </p:custDataLst>
          </p:nvPr>
        </p:nvSpPr>
        <p:spPr bwMode="auto">
          <a:xfrm rot="4020000">
            <a:off x="700881" y="19645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4" name="文本框 47"/>
          <p:cNvSpPr txBox="1">
            <a:spLocks noChangeArrowheads="1"/>
          </p:cNvSpPr>
          <p:nvPr>
            <p:custDataLst>
              <p:tags r:id="rId78"/>
            </p:custDataLst>
          </p:nvPr>
        </p:nvSpPr>
        <p:spPr bwMode="auto">
          <a:xfrm rot="5220000">
            <a:off x="604044" y="31535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49"/>
          <p:cNvSpPr txBox="1">
            <a:spLocks noChangeArrowheads="1"/>
          </p:cNvSpPr>
          <p:nvPr>
            <p:custDataLst>
              <p:tags r:id="rId79"/>
            </p:custDataLst>
          </p:nvPr>
        </p:nvSpPr>
        <p:spPr bwMode="auto">
          <a:xfrm rot="4020000">
            <a:off x="2464594" y="37409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" name="文本框 50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 rot="4020000">
            <a:off x="3702844" y="33678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" name="文本框 51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 rot="4020000">
            <a:off x="4072731" y="35821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32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 rot="20719260">
            <a:off x="514350" y="2514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34"/>
          <p:cNvSpPr txBox="1">
            <a:spLocks noChangeArrowheads="1"/>
          </p:cNvSpPr>
          <p:nvPr>
            <p:custDataLst>
              <p:tags r:id="rId83"/>
            </p:custDataLst>
          </p:nvPr>
        </p:nvSpPr>
        <p:spPr bwMode="auto">
          <a:xfrm rot="8340000">
            <a:off x="1254125" y="25923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0" name="文本框 36"/>
          <p:cNvSpPr txBox="1">
            <a:spLocks noChangeArrowheads="1"/>
          </p:cNvSpPr>
          <p:nvPr>
            <p:custDataLst>
              <p:tags r:id="rId84"/>
            </p:custDataLst>
          </p:nvPr>
        </p:nvSpPr>
        <p:spPr bwMode="auto">
          <a:xfrm rot="4020000">
            <a:off x="1670844" y="15120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1" name="文本框 37"/>
          <p:cNvSpPr txBox="1">
            <a:spLocks noChangeArrowheads="1"/>
          </p:cNvSpPr>
          <p:nvPr>
            <p:custDataLst>
              <p:tags r:id="rId85"/>
            </p:custDataLst>
          </p:nvPr>
        </p:nvSpPr>
        <p:spPr bwMode="auto">
          <a:xfrm rot="5220000">
            <a:off x="1670844" y="20550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" name="文本框 45"/>
          <p:cNvSpPr txBox="1">
            <a:spLocks noChangeArrowheads="1"/>
          </p:cNvSpPr>
          <p:nvPr>
            <p:custDataLst>
              <p:tags r:id="rId86"/>
            </p:custDataLst>
          </p:nvPr>
        </p:nvSpPr>
        <p:spPr bwMode="auto">
          <a:xfrm rot="2810103">
            <a:off x="2231231" y="15343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" name="文本框 46"/>
          <p:cNvSpPr txBox="1">
            <a:spLocks noChangeArrowheads="1"/>
          </p:cNvSpPr>
          <p:nvPr>
            <p:custDataLst>
              <p:tags r:id="rId87"/>
            </p:custDataLst>
          </p:nvPr>
        </p:nvSpPr>
        <p:spPr bwMode="auto">
          <a:xfrm rot="2810103">
            <a:off x="2601119" y="17486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" name="文本框 47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 rot="4010103">
            <a:off x="2329656" y="23137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5" name="文本框 49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 rot="2810103">
            <a:off x="3188494" y="19724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6" name="文本框 50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 rot="2810103">
            <a:off x="3075781" y="24074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7" name="文本框 51"/>
          <p:cNvSpPr txBox="1">
            <a:spLocks noChangeArrowheads="1"/>
          </p:cNvSpPr>
          <p:nvPr>
            <p:custDataLst>
              <p:tags r:id="rId91"/>
            </p:custDataLst>
          </p:nvPr>
        </p:nvSpPr>
        <p:spPr bwMode="auto">
          <a:xfrm rot="2810103">
            <a:off x="3445669" y="26217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8" name="文本框 32"/>
          <p:cNvSpPr txBox="1">
            <a:spLocks noChangeArrowheads="1"/>
          </p:cNvSpPr>
          <p:nvPr>
            <p:custDataLst>
              <p:tags r:id="rId92"/>
            </p:custDataLst>
          </p:nvPr>
        </p:nvSpPr>
        <p:spPr bwMode="auto">
          <a:xfrm rot="5400000">
            <a:off x="4752181" y="36837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9" name="文本框 34"/>
          <p:cNvSpPr txBox="1">
            <a:spLocks noChangeArrowheads="1"/>
          </p:cNvSpPr>
          <p:nvPr>
            <p:custDataLst>
              <p:tags r:id="rId93"/>
            </p:custDataLst>
          </p:nvPr>
        </p:nvSpPr>
        <p:spPr bwMode="auto">
          <a:xfrm rot="3159237">
            <a:off x="5819775" y="40068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36"/>
          <p:cNvSpPr txBox="1">
            <a:spLocks noChangeArrowheads="1"/>
          </p:cNvSpPr>
          <p:nvPr>
            <p:custDataLst>
              <p:tags r:id="rId94"/>
            </p:custDataLst>
          </p:nvPr>
        </p:nvSpPr>
        <p:spPr bwMode="auto">
          <a:xfrm rot="20439236">
            <a:off x="6237288" y="2925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37"/>
          <p:cNvSpPr txBox="1">
            <a:spLocks noChangeArrowheads="1"/>
          </p:cNvSpPr>
          <p:nvPr>
            <p:custDataLst>
              <p:tags r:id="rId95"/>
            </p:custDataLst>
          </p:nvPr>
        </p:nvSpPr>
        <p:spPr bwMode="auto">
          <a:xfrm rot="39237">
            <a:off x="6237288" y="34686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" name="文本框 45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 rot="20439236">
            <a:off x="6797675" y="2947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3" name="文本框 46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 rot="20439236">
            <a:off x="7167563" y="31623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" name="文本框 47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 rot="39237">
            <a:off x="6854825" y="37306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5" name="文本框 49"/>
          <p:cNvSpPr txBox="1">
            <a:spLocks noChangeArrowheads="1"/>
          </p:cNvSpPr>
          <p:nvPr>
            <p:custDataLst>
              <p:tags r:id="rId99"/>
            </p:custDataLst>
          </p:nvPr>
        </p:nvSpPr>
        <p:spPr bwMode="auto">
          <a:xfrm rot="20439236">
            <a:off x="7688263" y="34528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6" name="文本框 50"/>
          <p:cNvSpPr txBox="1">
            <a:spLocks noChangeArrowheads="1"/>
          </p:cNvSpPr>
          <p:nvPr>
            <p:custDataLst>
              <p:tags r:id="rId100"/>
            </p:custDataLst>
          </p:nvPr>
        </p:nvSpPr>
        <p:spPr bwMode="auto">
          <a:xfrm rot="20439236">
            <a:off x="7642225" y="38211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7" name="文本框 51"/>
          <p:cNvSpPr txBox="1">
            <a:spLocks noChangeArrowheads="1"/>
          </p:cNvSpPr>
          <p:nvPr>
            <p:custDataLst>
              <p:tags r:id="rId101"/>
            </p:custDataLst>
          </p:nvPr>
        </p:nvSpPr>
        <p:spPr bwMode="auto">
          <a:xfrm rot="20439236">
            <a:off x="8012113" y="40354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630" name="Text Box 2"/>
          <p:cNvSpPr txBox="1"/>
          <p:nvPr>
            <p:custDataLst>
              <p:tags r:id="rId102"/>
            </p:custDataLst>
          </p:nvPr>
        </p:nvSpPr>
        <p:spPr>
          <a:xfrm>
            <a:off x="475982" y="498792"/>
            <a:ext cx="77057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Read the passage and match the main idea for each paragraph.</a:t>
            </a:r>
          </a:p>
        </p:txBody>
      </p:sp>
      <p:sp>
        <p:nvSpPr>
          <p:cNvPr id="3" name="Rectangle 5"/>
          <p:cNvSpPr/>
          <p:nvPr>
            <p:custDataLst>
              <p:tags r:id="rId103"/>
            </p:custDataLst>
          </p:nvPr>
        </p:nvSpPr>
        <p:spPr>
          <a:xfrm>
            <a:off x="2787650" y="1254473"/>
            <a:ext cx="5905500" cy="35394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3333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Tell students something they   should or shouldn’t do in the future.  </a:t>
            </a:r>
          </a:p>
          <a:p>
            <a:pPr marL="0" marR="0" lvl="0" indent="3333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3333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Tell students to be thankful to those who have helped them. </a:t>
            </a:r>
          </a:p>
          <a:p>
            <a:pPr marL="0" marR="0" lvl="0" indent="3333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</a:p>
          <a:p>
            <a:pPr marL="0" marR="0" lvl="0" indent="3333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Congratulate all the students and </a:t>
            </a:r>
          </a:p>
          <a:p>
            <a:pPr marL="0" marR="0" lvl="0" indent="3333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compare the past with the present.  </a:t>
            </a:r>
          </a:p>
        </p:txBody>
      </p:sp>
      <p:sp>
        <p:nvSpPr>
          <p:cNvPr id="4" name="Text Box 6"/>
          <p:cNvSpPr txBox="1"/>
          <p:nvPr>
            <p:custDataLst>
              <p:tags r:id="rId104"/>
            </p:custDataLst>
          </p:nvPr>
        </p:nvSpPr>
        <p:spPr>
          <a:xfrm>
            <a:off x="468313" y="1406525"/>
            <a:ext cx="1382713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Para. 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Para. 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Para. 3</a:t>
            </a:r>
          </a:p>
        </p:txBody>
      </p:sp>
      <p:sp>
        <p:nvSpPr>
          <p:cNvPr id="5" name="Line 9"/>
          <p:cNvSpPr/>
          <p:nvPr>
            <p:custDataLst>
              <p:tags r:id="rId105"/>
            </p:custDataLst>
          </p:nvPr>
        </p:nvSpPr>
        <p:spPr>
          <a:xfrm>
            <a:off x="1708150" y="1741488"/>
            <a:ext cx="1624013" cy="21605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6" name="Line 10"/>
          <p:cNvSpPr/>
          <p:nvPr>
            <p:custDataLst>
              <p:tags r:id="rId106"/>
            </p:custDataLst>
          </p:nvPr>
        </p:nvSpPr>
        <p:spPr>
          <a:xfrm flipV="1">
            <a:off x="1779588" y="2949575"/>
            <a:ext cx="1539875" cy="158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7" name="Line 11"/>
          <p:cNvSpPr/>
          <p:nvPr>
            <p:custDataLst>
              <p:tags r:id="rId107"/>
            </p:custDataLst>
          </p:nvPr>
        </p:nvSpPr>
        <p:spPr>
          <a:xfrm flipV="1">
            <a:off x="1592263" y="1722438"/>
            <a:ext cx="1727200" cy="23050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8089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19250" y="571500"/>
            <a:ext cx="6408738" cy="1079500"/>
          </a:xfrm>
          <a:prstGeom prst="rect">
            <a:avLst/>
          </a:prstGeom>
          <a:noFill/>
          <a:ln>
            <a:miter lim="800000"/>
          </a:ln>
        </p:spPr>
        <p:txBody>
          <a:bodyPr lIns="68586" tIns="34291" rIns="68586" bIns="34291" anchor="ctr"/>
          <a:lstStyle/>
          <a:p>
            <a:pPr algn="l"/>
            <a:r>
              <a:rPr lang="en-US" altLang="zh-CN" sz="2700" b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passage again and answer the questions.</a:t>
            </a:r>
          </a:p>
        </p:txBody>
      </p:sp>
      <p:sp>
        <p:nvSpPr>
          <p:cNvPr id="80900" name="文本框 80899"/>
          <p:cNvSpPr txBox="1">
            <a:spLocks noChangeArrowheads="1"/>
          </p:cNvSpPr>
          <p:nvPr/>
        </p:nvSpPr>
        <p:spPr bwMode="auto">
          <a:xfrm>
            <a:off x="1042988" y="1706563"/>
            <a:ext cx="6662737" cy="2160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1. What were the students like in Grade7? </a:t>
            </a:r>
          </a:p>
          <a:p>
            <a:pPr marL="342900" indent="-342900"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2. How have the students changed?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80901" name="文本框 80900"/>
          <p:cNvSpPr txBox="1">
            <a:spLocks noChangeArrowheads="1"/>
          </p:cNvSpPr>
          <p:nvPr/>
        </p:nvSpPr>
        <p:spPr bwMode="auto">
          <a:xfrm>
            <a:off x="1403350" y="2265363"/>
            <a:ext cx="6697663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They were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all so full of energy and thirsty for knowledge.</a:t>
            </a:r>
          </a:p>
        </p:txBody>
      </p:sp>
      <p:sp>
        <p:nvSpPr>
          <p:cNvPr id="80902" name="文本框 80901"/>
          <p:cNvSpPr txBox="1">
            <a:spLocks noChangeArrowheads="1"/>
          </p:cNvSpPr>
          <p:nvPr/>
        </p:nvSpPr>
        <p:spPr bwMode="auto">
          <a:xfrm>
            <a:off x="1331913" y="3795713"/>
            <a:ext cx="64801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They are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now talented young adults who are full of hope for the future.</a:t>
            </a:r>
          </a:p>
        </p:txBody>
      </p:sp>
      <p:sp>
        <p:nvSpPr>
          <p:cNvPr id="54277" name="单圆角矩形 1"/>
          <p:cNvSpPr>
            <a:spLocks noChangeArrowheads="1"/>
          </p:cNvSpPr>
          <p:nvPr/>
        </p:nvSpPr>
        <p:spPr bwMode="auto">
          <a:xfrm>
            <a:off x="847725" y="723900"/>
            <a:ext cx="552450" cy="552450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6106 h 479425"/>
              <a:gd name="T4" fmla="*/ 276225 w 552450"/>
              <a:gd name="T5" fmla="*/ 732213 h 479425"/>
              <a:gd name="T6" fmla="*/ 552450 w 552450"/>
              <a:gd name="T7" fmla="*/ 366106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2c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1" grpId="0" bldLvl="0"/>
      <p:bldP spid="8090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81921"/>
          <p:cNvSpPr txBox="1">
            <a:spLocks noChangeArrowheads="1"/>
          </p:cNvSpPr>
          <p:nvPr/>
        </p:nvSpPr>
        <p:spPr bwMode="auto">
          <a:xfrm>
            <a:off x="658495" y="673100"/>
            <a:ext cx="7369810" cy="293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3. Who should the students thank and why?</a:t>
            </a:r>
          </a:p>
          <a:p>
            <a:pPr marL="342900" indent="-342900"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4. What will senior high be like? </a:t>
            </a:r>
          </a:p>
        </p:txBody>
      </p:sp>
      <p:sp>
        <p:nvSpPr>
          <p:cNvPr id="81923" name="文本框 81922"/>
          <p:cNvSpPr txBox="1">
            <a:spLocks noChangeArrowheads="1"/>
          </p:cNvSpPr>
          <p:nvPr/>
        </p:nvSpPr>
        <p:spPr bwMode="auto">
          <a:xfrm>
            <a:off x="1063625" y="1158875"/>
            <a:ext cx="696468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should thank the important people in their lives – their parents, teachers and friends – because these are the people who have helped and supported them.</a:t>
            </a:r>
          </a:p>
        </p:txBody>
      </p:sp>
      <p:sp>
        <p:nvSpPr>
          <p:cNvPr id="81924" name="文本框 81923"/>
          <p:cNvSpPr txBox="1">
            <a:spLocks noChangeArrowheads="1"/>
          </p:cNvSpPr>
          <p:nvPr/>
        </p:nvSpPr>
        <p:spPr bwMode="auto">
          <a:xfrm>
            <a:off x="1331913" y="3579813"/>
            <a:ext cx="6911975" cy="1039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Life in senior high will be harder and they will have many difficult tasks ahead of them.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ldLvl="0"/>
      <p:bldP spid="8192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82945"/>
          <p:cNvSpPr txBox="1">
            <a:spLocks noChangeArrowheads="1"/>
          </p:cNvSpPr>
          <p:nvPr/>
        </p:nvSpPr>
        <p:spPr bwMode="auto">
          <a:xfrm>
            <a:off x="755650" y="776288"/>
            <a:ext cx="7416800" cy="3409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5. How should the students deal with the future?</a:t>
            </a:r>
          </a:p>
          <a:p>
            <a:pPr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6. What advice would you give to students who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</a:rPr>
              <a:t>are just starting junior high school?</a:t>
            </a:r>
          </a:p>
        </p:txBody>
      </p:sp>
      <p:sp>
        <p:nvSpPr>
          <p:cNvPr id="82947" name="文本框 82946"/>
          <p:cNvSpPr txBox="1">
            <a:spLocks noChangeArrowheads="1"/>
          </p:cNvSpPr>
          <p:nvPr/>
        </p:nvSpPr>
        <p:spPr bwMode="auto">
          <a:xfrm>
            <a:off x="683260" y="1419225"/>
            <a:ext cx="7781925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They should learn from their mistakes and never give up, choose wisely and be responsible for their own decisions and actions, and not forget where they came from.</a:t>
            </a:r>
          </a:p>
        </p:txBody>
      </p:sp>
      <p:sp>
        <p:nvSpPr>
          <p:cNvPr id="80901" name="文本框 80900"/>
          <p:cNvSpPr txBox="1">
            <a:spLocks noChangeArrowheads="1"/>
          </p:cNvSpPr>
          <p:nvPr/>
        </p:nvSpPr>
        <p:spPr bwMode="auto">
          <a:xfrm>
            <a:off x="1187450" y="4156075"/>
            <a:ext cx="533400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...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ldLvl="0"/>
      <p:bldP spid="8090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63713" y="555625"/>
            <a:ext cx="6624637" cy="1079500"/>
          </a:xfrm>
          <a:prstGeom prst="rect">
            <a:avLst/>
          </a:prstGeom>
          <a:noFill/>
          <a:ln>
            <a:miter lim="800000"/>
          </a:ln>
        </p:spPr>
        <p:txBody>
          <a:bodyPr lIns="68588" tIns="34294" rIns="68588" bIns="34294" anchor="ctr"/>
          <a:lstStyle/>
          <a:p>
            <a:pPr algn="l"/>
            <a:r>
              <a:rPr lang="en-US" altLang="zh-CN" sz="2700" b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 in the blanks with the correct forms of the words in the box.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387475" y="1779588"/>
            <a:ext cx="6119813" cy="971550"/>
          </a:xfrm>
          <a:prstGeom prst="rect">
            <a:avLst/>
          </a:prstGeom>
          <a:solidFill>
            <a:srgbClr val="9ED3D7"/>
          </a:solidFill>
          <a:ln w="3175">
            <a:solidFill>
              <a:schemeClr val="tx1"/>
            </a:solidFill>
            <a:miter lim="800000"/>
          </a:ln>
        </p:spPr>
        <p:txBody>
          <a:bodyPr lIns="68588" tIns="34294" rIns="68588" bIns="34294"/>
          <a:lstStyle/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attend     be thirsty for    none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out     be proud of</a:t>
            </a:r>
          </a:p>
        </p:txBody>
      </p:sp>
      <p:sp>
        <p:nvSpPr>
          <p:cNvPr id="57347" name="Text Box 5"/>
          <p:cNvSpPr txBox="1">
            <a:spLocks noChangeArrowheads="1"/>
          </p:cNvSpPr>
          <p:nvPr/>
        </p:nvSpPr>
        <p:spPr bwMode="auto">
          <a:xfrm>
            <a:off x="1258888" y="2995613"/>
            <a:ext cx="6248400" cy="1089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41325" indent="-44132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1. It is time to say goodbye, but ___</a:t>
            </a:r>
            <a:r>
              <a:rPr lang="en-US" altLang="zh-CN" sz="2800" b="1" dirty="0">
                <a:latin typeface="Times New Roman" panose="02020603050405020304" pitchFamily="18" charset="0"/>
              </a:rPr>
              <a:t>__ of us </a:t>
            </a:r>
            <a:r>
              <a:rPr lang="zh-CN" altLang="en-US" sz="2800" b="1" dirty="0">
                <a:latin typeface="Times New Roman" panose="02020603050405020304" pitchFamily="18" charset="0"/>
              </a:rPr>
              <a:t>want to leave.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084888" y="2984500"/>
            <a:ext cx="11572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</a:p>
        </p:txBody>
      </p:sp>
      <p:sp>
        <p:nvSpPr>
          <p:cNvPr id="57349" name="单圆角矩形 1"/>
          <p:cNvSpPr>
            <a:spLocks noChangeArrowheads="1"/>
          </p:cNvSpPr>
          <p:nvPr/>
        </p:nvSpPr>
        <p:spPr bwMode="auto">
          <a:xfrm>
            <a:off x="995363" y="723900"/>
            <a:ext cx="552450" cy="552450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6106 h 479425"/>
              <a:gd name="T4" fmla="*/ 276225 w 552450"/>
              <a:gd name="T5" fmla="*/ 732213 h 479425"/>
              <a:gd name="T6" fmla="*/ 552450 w 552450"/>
              <a:gd name="T7" fmla="*/ 366106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2d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2"/>
          <p:cNvSpPr txBox="1">
            <a:spLocks noChangeArrowheads="1"/>
          </p:cNvSpPr>
          <p:nvPr/>
        </p:nvSpPr>
        <p:spPr bwMode="auto">
          <a:xfrm>
            <a:off x="611188" y="723900"/>
            <a:ext cx="7645400" cy="4081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41325" indent="-44132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en-US" sz="2700" b="1" noProof="1">
                <a:latin typeface="Times New Roman" panose="02020603050405020304" pitchFamily="18" charset="0"/>
              </a:rPr>
              <a:t>2. It is always hard to separate from those whom you have spent so much tim</a:t>
            </a:r>
            <a:r>
              <a:rPr lang="en-US" altLang="zh-CN" sz="2700" b="1" noProof="1">
                <a:latin typeface="Times New Roman" panose="02020603050405020304" pitchFamily="18" charset="0"/>
              </a:rPr>
              <a:t>e</a:t>
            </a:r>
            <a:r>
              <a:rPr lang="en-US" altLang="en-US" sz="2700" b="1" noProof="1">
                <a:latin typeface="Times New Roman" panose="02020603050405020304" pitchFamily="18" charset="0"/>
              </a:rPr>
              <a:t> with for the past three years. However, we are still excited to ______ on a new journey when we enter senior high school.</a:t>
            </a:r>
          </a:p>
          <a:p>
            <a:pPr marL="441325" indent="-44132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en-US" sz="2700" b="1" noProof="1">
                <a:latin typeface="Times New Roman" panose="02020603050405020304" pitchFamily="18" charset="0"/>
              </a:rPr>
              <a:t>3. The teacher can see in our eyes that we </a:t>
            </a:r>
          </a:p>
          <a:p>
            <a:pPr marL="441325" indent="-44132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en-US" sz="2700" b="1" noProof="1">
                <a:latin typeface="Times New Roman" panose="02020603050405020304" pitchFamily="18" charset="0"/>
              </a:rPr>
              <a:t>    ______________ knowledge. She tells us that knowledge will give us wings to fly.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971550" y="2192338"/>
            <a:ext cx="15652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out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971550" y="3705225"/>
            <a:ext cx="29337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thirsty for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2"/>
          <p:cNvSpPr txBox="1">
            <a:spLocks noChangeArrowheads="1"/>
          </p:cNvSpPr>
          <p:nvPr/>
        </p:nvSpPr>
        <p:spPr bwMode="auto">
          <a:xfrm>
            <a:off x="900113" y="1101725"/>
            <a:ext cx="7559675" cy="3194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We will ________ the junior high graduation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ceremony tomorrow. It is a very special time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us.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Our teachers and parents will _______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us because we have grown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and can be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responsible for ourselves.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555875" y="1101725"/>
            <a:ext cx="18113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867400" y="2589213"/>
            <a:ext cx="30718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proud of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占位符 32769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482651" y="774849"/>
            <a:ext cx="6408738" cy="15303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700" b="1" u="sng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Underline</a:t>
            </a:r>
            <a:r>
              <a:rPr lang="en-US" altLang="zh-CN" sz="2700" b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sentences you like in the passage. Tell your partner what they mean and why you like them.</a:t>
            </a:r>
          </a:p>
        </p:txBody>
      </p:sp>
      <p:sp>
        <p:nvSpPr>
          <p:cNvPr id="60418" name="单圆角矩形 1"/>
          <p:cNvSpPr>
            <a:spLocks noChangeArrowheads="1"/>
          </p:cNvSpPr>
          <p:nvPr/>
        </p:nvSpPr>
        <p:spPr bwMode="auto">
          <a:xfrm>
            <a:off x="755576" y="987574"/>
            <a:ext cx="552450" cy="552450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6106 h 479425"/>
              <a:gd name="T4" fmla="*/ 276225 w 552450"/>
              <a:gd name="T5" fmla="*/ 732213 h 479425"/>
              <a:gd name="T6" fmla="*/ 552450 w 552450"/>
              <a:gd name="T7" fmla="*/ 366106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2e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720" y="2499742"/>
            <a:ext cx="790074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Never fail to be thankful to the people around you.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721" y="3219822"/>
            <a:ext cx="7900739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You’ll make mistakes along the way, but the key is to learn from your mistakes and never give up.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827088" y="915988"/>
            <a:ext cx="7561262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1.First of all, I’d like to congratulate all the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students who are here today.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congratulate</a:t>
            </a:r>
            <a:r>
              <a:rPr lang="zh-CN" altLang="en-US" sz="2800" b="1" noProof="1">
                <a:latin typeface="Times New Roman" panose="02020603050405020304" pitchFamily="18" charset="0"/>
              </a:rPr>
              <a:t>作及物动词</a:t>
            </a:r>
            <a:r>
              <a:rPr lang="zh-CN" altLang="zh-CN" sz="2800" b="1" noProof="1">
                <a:latin typeface="Times New Roman" panose="02020603050405020304" pitchFamily="18" charset="0"/>
              </a:rPr>
              <a:t>, </a:t>
            </a:r>
            <a:r>
              <a:rPr lang="zh-CN" altLang="en-US" sz="2800" b="1" noProof="1">
                <a:latin typeface="Times New Roman" panose="02020603050405020304" pitchFamily="18" charset="0"/>
              </a:rPr>
              <a:t>意为“祝贺”，常用</a:t>
            </a:r>
            <a:endParaRPr lang="zh-CN" altLang="zh-CN" sz="2800" b="1" noProof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</a:rPr>
              <a:t>于以下结构</a:t>
            </a:r>
            <a:r>
              <a:rPr lang="zh-CN" altLang="zh-CN" sz="2800" b="1" noProof="1">
                <a:latin typeface="Times New Roman" panose="02020603050405020304" pitchFamily="18" charset="0"/>
              </a:rPr>
              <a:t>: 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congratulate sb.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congratulate sb. on (doing) sth.</a:t>
            </a:r>
          </a:p>
          <a:p>
            <a:pPr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</a:rPr>
              <a:t>在某方面祝贺某人。如：</a:t>
            </a:r>
          </a:p>
        </p:txBody>
      </p:sp>
      <p:sp>
        <p:nvSpPr>
          <p:cNvPr id="3" name="Text Box 3"/>
          <p:cNvSpPr txBox="1"/>
          <p:nvPr/>
        </p:nvSpPr>
        <p:spPr>
          <a:xfrm>
            <a:off x="2267585" y="194628"/>
            <a:ext cx="4829175" cy="746125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  <a:sym typeface="+mn-ea"/>
              </a:rPr>
              <a:t>Language points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39220" y="411634"/>
            <a:ext cx="3208307" cy="602819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1295400"/>
            <a:ext cx="7920037" cy="2831544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talk about the future life.</a:t>
            </a:r>
          </a:p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to cherish</a:t>
            </a:r>
            <a:r>
              <a:rPr lang="zh-CN" altLang="en-US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（珍惜）</a:t>
            </a: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life in junior high shcool and look ahead to</a:t>
            </a:r>
            <a:r>
              <a:rPr lang="zh-CN" altLang="en-US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（展望）</a:t>
            </a: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senior high school and future.</a:t>
            </a:r>
          </a:p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expressions: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first of all,be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thirsty for,be thankful to sb.,ahead of,along with,be responsible for,set out,separate from...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684213" y="1160463"/>
            <a:ext cx="7305675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I want to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congratulate you</a:t>
            </a:r>
            <a:r>
              <a:rPr lang="en-US" altLang="zh-CN" sz="2800" b="1" noProof="1">
                <a:latin typeface="Times New Roman" panose="02020603050405020304" pitchFamily="18" charset="0"/>
              </a:rPr>
              <a:t> with all my heart.</a:t>
            </a:r>
          </a:p>
          <a:p>
            <a:pPr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Jane congratulated me warmly on my new job.</a:t>
            </a:r>
          </a:p>
          <a:p>
            <a:pPr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Sandy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congratulated Bob on </a:t>
            </a:r>
            <a:r>
              <a:rPr lang="en-US" altLang="zh-CN" sz="2800" b="1" noProof="1">
                <a:latin typeface="Times New Roman" panose="02020603050405020304" pitchFamily="18" charset="0"/>
              </a:rPr>
              <a:t>winning the table</a:t>
            </a:r>
          </a:p>
          <a:p>
            <a:pPr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tennis game.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944563" y="790575"/>
            <a:ext cx="7156450" cy="3713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拓展</a:t>
            </a: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】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congratulation</a:t>
            </a:r>
            <a:r>
              <a:rPr lang="zh-CN" altLang="en-US" sz="2800" b="1" noProof="1">
                <a:latin typeface="Times New Roman" panose="02020603050405020304" pitchFamily="18" charset="0"/>
              </a:rPr>
              <a:t>是它的名词形式，且常用其复数形式，可以单独使用，也可以用于</a:t>
            </a:r>
            <a:endParaRPr lang="zh-CN" altLang="zh-CN" sz="2800" b="1" noProof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congratulations to sb.</a:t>
            </a:r>
            <a:r>
              <a:rPr lang="zh-CN" altLang="en-US" sz="2800" b="1" noProof="1">
                <a:latin typeface="Times New Roman" panose="02020603050405020304" pitchFamily="18" charset="0"/>
              </a:rPr>
              <a:t>结构中。如：</a:t>
            </a:r>
            <a:endParaRPr lang="zh-CN" altLang="zh-CN" sz="2800" b="1" noProof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Congratulations! I hear you’ve passed the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math exam.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Congratulations to the new parents.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4"/>
          <p:cNvSpPr>
            <a:spLocks noChangeArrowheads="1"/>
          </p:cNvSpPr>
          <p:nvPr/>
        </p:nvSpPr>
        <p:spPr bwMode="auto">
          <a:xfrm>
            <a:off x="611188" y="842963"/>
            <a:ext cx="7345362" cy="3770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>
            <a:spAutoFit/>
          </a:bodyPr>
          <a:lstStyle/>
          <a:p>
            <a:pPr marL="450850" indent="-450850">
              <a:lnSpc>
                <a:spcPct val="125000"/>
              </a:lnSpc>
            </a:pP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运用</a:t>
            </a: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】</a:t>
            </a:r>
          </a:p>
          <a:p>
            <a:pPr marL="450850" indent="-450850">
              <a:lnSpc>
                <a:spcPct val="125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1) Tom congratulated me ________ having come first in my exams.</a:t>
            </a:r>
          </a:p>
          <a:p>
            <a:pPr marL="450850" indent="-450850">
              <a:lnSpc>
                <a:spcPct val="125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    A. at        B. in        C. on          D. to</a:t>
            </a:r>
          </a:p>
          <a:p>
            <a:pPr marL="450850" indent="-450850">
              <a:lnSpc>
                <a:spcPct val="125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2) Paul passed the computer exam. Congratulations ________ him.</a:t>
            </a:r>
          </a:p>
          <a:p>
            <a:pPr marL="450850" indent="-450850">
              <a:lnSpc>
                <a:spcPct val="125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    A. on       B. to       C. with         D. for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70475" y="1347788"/>
            <a:ext cx="123031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C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67175" y="3508375"/>
            <a:ext cx="1157288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/>
          <p:nvPr/>
        </p:nvSpPr>
        <p:spPr>
          <a:xfrm>
            <a:off x="1187450" y="981075"/>
            <a:ext cx="6697663" cy="34337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marL="901700" indent="-901700">
              <a:lnSpc>
                <a:spcPct val="125000"/>
              </a:lnSpc>
              <a:defRPr/>
            </a:pPr>
            <a:r>
              <a:rPr lang="en-US" altLang="zh-CN" sz="255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3) —Mum, I won the first prize in the school drawing competition.</a:t>
            </a:r>
          </a:p>
          <a:p>
            <a:pPr marL="901700" indent="-901700">
              <a:lnSpc>
                <a:spcPct val="125000"/>
              </a:lnSpc>
              <a:defRPr/>
            </a:pPr>
            <a:r>
              <a:rPr lang="en-US" altLang="zh-CN" sz="255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— ________, Sam. I’m proud of you!</a:t>
            </a:r>
          </a:p>
          <a:p>
            <a:pPr marL="901700" indent="-901700">
              <a:lnSpc>
                <a:spcPct val="125000"/>
              </a:lnSpc>
              <a:defRPr/>
            </a:pPr>
            <a:r>
              <a:rPr lang="en-US" altLang="zh-CN" sz="255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      A. Have a good time         </a:t>
            </a:r>
          </a:p>
          <a:p>
            <a:pPr marL="901700" indent="-901700">
              <a:lnSpc>
                <a:spcPct val="125000"/>
              </a:lnSpc>
              <a:defRPr/>
            </a:pPr>
            <a:r>
              <a:rPr lang="en-US" altLang="zh-CN" sz="255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      B. Good luck         </a:t>
            </a:r>
          </a:p>
          <a:p>
            <a:pPr marL="901700" indent="-901700">
              <a:lnSpc>
                <a:spcPct val="125000"/>
              </a:lnSpc>
              <a:defRPr/>
            </a:pPr>
            <a:r>
              <a:rPr lang="en-US" altLang="zh-CN" sz="255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      C. Best wishes                  </a:t>
            </a:r>
          </a:p>
          <a:p>
            <a:pPr marL="901700" indent="-901700">
              <a:lnSpc>
                <a:spcPct val="125000"/>
              </a:lnSpc>
              <a:defRPr/>
            </a:pPr>
            <a:r>
              <a:rPr lang="en-US" altLang="zh-CN" sz="255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      D. Congratulations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68538" y="1890713"/>
            <a:ext cx="14351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971600" y="627379"/>
            <a:ext cx="7456170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 You were all so full of energy and thirsty for knowledge.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 thirsty for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意为“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渴望；渴求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”，常构成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 thirsty for doing sth 渴望做某事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be thirsty for sth  渴望得到某物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如：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Young man should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be thirsty for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knowledge.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年轻人应该渴望知识。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611188" y="917099"/>
            <a:ext cx="7835900" cy="3358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3. But along with difficulties, there will also be </a:t>
            </a:r>
          </a:p>
          <a:p>
            <a:pPr>
              <a:lnSpc>
                <a:spcPct val="13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many exciting things waiting for you.</a:t>
            </a:r>
          </a:p>
          <a:p>
            <a:pPr>
              <a:lnSpc>
                <a:spcPct val="130000"/>
              </a:lnSpc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along with</a:t>
            </a:r>
            <a:r>
              <a:rPr lang="zh-CN" altLang="en-US" sz="2800" b="1" noProof="1">
                <a:latin typeface="Times New Roman" panose="02020603050405020304" pitchFamily="18" charset="0"/>
              </a:rPr>
              <a:t>可以表示</a:t>
            </a:r>
            <a:r>
              <a:rPr lang="zh-CN" altLang="en-US" sz="2800" b="1" noProof="1">
                <a:latin typeface="宋体" panose="02010600030101010101" pitchFamily="2" charset="-122"/>
              </a:rPr>
              <a:t>“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连同；与</a:t>
            </a: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一起</a:t>
            </a: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一道</a:t>
            </a: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zh-CN" sz="2800" b="1" noProof="1">
                <a:latin typeface="宋体" panose="02010600030101010101" pitchFamily="2" charset="-122"/>
              </a:rPr>
              <a:t>”,</a:t>
            </a: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en-US" sz="2800" b="1" noProof="1">
                <a:latin typeface="宋体" panose="02010600030101010101" pitchFamily="2" charset="-122"/>
              </a:rPr>
              <a:t>当连接两个主语时</a:t>
            </a:r>
            <a:r>
              <a:rPr lang="zh-CN" altLang="zh-CN" sz="2800" b="1" noProof="1">
                <a:latin typeface="宋体" panose="02010600030101010101" pitchFamily="2" charset="-122"/>
              </a:rPr>
              <a:t>, </a:t>
            </a:r>
            <a:r>
              <a:rPr lang="zh-CN" altLang="en-US" sz="2800" b="1" noProof="1">
                <a:latin typeface="宋体" panose="02010600030101010101" pitchFamily="2" charset="-122"/>
              </a:rPr>
              <a:t>谓语动词的数应和</a:t>
            </a:r>
            <a:r>
              <a:rPr lang="en-US" altLang="zh-CN" sz="2800" b="1" noProof="1">
                <a:latin typeface="Times New Roman" panose="02020603050405020304" pitchFamily="18" charset="0"/>
              </a:rPr>
              <a:t>along with</a:t>
            </a:r>
            <a:endParaRPr lang="en-US" altLang="en-US" sz="2800" b="1" noProof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noProof="1">
                <a:latin typeface="Times New Roman" panose="02020603050405020304" pitchFamily="18" charset="0"/>
              </a:rPr>
              <a:t>前面的那个主语保持一致。  如：</a:t>
            </a:r>
          </a:p>
          <a:p>
            <a:pPr>
              <a:lnSpc>
                <a:spcPct val="13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Mom sent me some money along with her letter.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7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1152525" y="1106488"/>
            <a:ext cx="6615113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He along with his two friends is going to 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Hong Kong next month.</a:t>
            </a:r>
          </a:p>
          <a:p>
            <a:pPr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</a:rPr>
              <a:t>还可以表示“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除</a:t>
            </a: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以外</a:t>
            </a: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还</a:t>
            </a:r>
            <a:r>
              <a:rPr lang="zh-CN" altLang="zh-CN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zh-CN" sz="2800" b="1" noProof="1">
                <a:latin typeface="宋体" panose="02010600030101010101" pitchFamily="2" charset="-122"/>
              </a:rPr>
              <a:t>”</a:t>
            </a:r>
            <a:r>
              <a:rPr lang="zh-CN" altLang="en-US" sz="2800" b="1" noProof="1">
                <a:latin typeface="Times New Roman" panose="02020603050405020304" pitchFamily="18" charset="0"/>
              </a:rPr>
              <a:t>。如：</a:t>
            </a:r>
            <a:endParaRPr lang="zh-CN" altLang="zh-CN" sz="2800" b="1" noProof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Along with their parents, these children 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hardly see anyone.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4"/>
          <p:cNvSpPr>
            <a:spLocks noChangeArrowheads="1"/>
          </p:cNvSpPr>
          <p:nvPr/>
        </p:nvSpPr>
        <p:spPr bwMode="auto">
          <a:xfrm>
            <a:off x="755650" y="925513"/>
            <a:ext cx="7632700" cy="361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>
            <a:spAutoFit/>
          </a:bodyPr>
          <a:lstStyle/>
          <a:p>
            <a:pPr marL="450850" indent="-450850">
              <a:lnSpc>
                <a:spcPct val="120000"/>
              </a:lnSpc>
            </a:pP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运用</a:t>
            </a: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完成句子，每空词数不限。</a:t>
            </a:r>
          </a:p>
          <a:p>
            <a:pPr marL="450850" indent="-450850"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</a:rPr>
              <a:t>   迈克与他们班同学一道已经去过英国了。</a:t>
            </a:r>
          </a:p>
          <a:p>
            <a:pPr marL="450850" indent="-45085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   Mike, along with his classmates, ____________ </a:t>
            </a:r>
          </a:p>
          <a:p>
            <a:pPr marL="450850" indent="-45085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   England.</a:t>
            </a:r>
          </a:p>
          <a:p>
            <a:pPr marL="450850" indent="-450850">
              <a:lnSpc>
                <a:spcPct val="120000"/>
              </a:lnSpc>
            </a:pPr>
            <a:r>
              <a:rPr lang="en-US" altLang="en-US" sz="2800" b="1" noProof="1">
                <a:latin typeface="Times New Roman" panose="02020603050405020304" pitchFamily="18" charset="0"/>
              </a:rPr>
              <a:t>  </a:t>
            </a:r>
            <a:r>
              <a:rPr lang="zh-CN" altLang="en-US" sz="2800" b="1" noProof="1">
                <a:latin typeface="Times New Roman" panose="02020603050405020304" pitchFamily="18" charset="0"/>
              </a:rPr>
              <a:t>除了一些果馅饼以外</a:t>
            </a:r>
            <a:r>
              <a:rPr lang="zh-CN" altLang="zh-CN" sz="2800" b="1" noProof="1">
                <a:latin typeface="Times New Roman" panose="02020603050405020304" pitchFamily="18" charset="0"/>
              </a:rPr>
              <a:t>, </a:t>
            </a:r>
            <a:r>
              <a:rPr lang="zh-CN" altLang="en-US" sz="2800" b="1" noProof="1">
                <a:latin typeface="Times New Roman" panose="02020603050405020304" pitchFamily="18" charset="0"/>
              </a:rPr>
              <a:t>昨晚莉萨还吃了三明治。</a:t>
            </a:r>
          </a:p>
          <a:p>
            <a:pPr marL="450850" indent="-45085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    ________________________, Lisa had sandwiches last night.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146175" y="3489325"/>
            <a:ext cx="37576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 with some pie(s) 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6046788" y="1924050"/>
            <a:ext cx="1990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been to </a:t>
            </a:r>
            <a:endParaRPr lang="en-US" altLang="en-US" sz="28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468313" y="801688"/>
            <a:ext cx="7845425" cy="361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>
            <a:spAutoFit/>
          </a:bodyPr>
          <a:lstStyle/>
          <a:p>
            <a:pPr marL="450850" indent="-45085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4.Although you have to go your separate ways now…</a:t>
            </a:r>
          </a:p>
          <a:p>
            <a:pPr marL="450850" indent="-45085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separate</a:t>
            </a:r>
            <a:r>
              <a:rPr lang="zh-CN" altLang="en-US" sz="2800" b="1" noProof="1">
                <a:latin typeface="Times New Roman" panose="02020603050405020304" pitchFamily="18" charset="0"/>
              </a:rPr>
              <a:t>作形容词，意为“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单独的；分离的</a:t>
            </a:r>
            <a:r>
              <a:rPr lang="zh-CN" altLang="en-US" sz="2800" b="1" noProof="1">
                <a:latin typeface="Times New Roman" panose="02020603050405020304" pitchFamily="18" charset="0"/>
              </a:rPr>
              <a:t>”。如</a:t>
            </a:r>
            <a:r>
              <a:rPr lang="zh-CN" altLang="zh-CN" sz="2800" b="1" noProof="1">
                <a:latin typeface="Times New Roman" panose="02020603050405020304" pitchFamily="18" charset="0"/>
              </a:rPr>
              <a:t>: </a:t>
            </a:r>
          </a:p>
          <a:p>
            <a:pPr marL="450850" indent="-45085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Our children want separate rooms.</a:t>
            </a:r>
          </a:p>
          <a:p>
            <a:pPr marL="450850" indent="-450850"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</a:rPr>
              <a:t>作动词，意为“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分开；分离</a:t>
            </a:r>
            <a:r>
              <a:rPr lang="zh-CN" altLang="en-US" sz="2800" b="1" noProof="1">
                <a:latin typeface="Times New Roman" panose="02020603050405020304" pitchFamily="18" charset="0"/>
              </a:rPr>
              <a:t>”，常与介词</a:t>
            </a:r>
            <a:r>
              <a:rPr lang="en-US" altLang="zh-CN" sz="2800" b="1" noProof="1">
                <a:latin typeface="Times New Roman" panose="02020603050405020304" pitchFamily="18" charset="0"/>
              </a:rPr>
              <a:t>from</a:t>
            </a:r>
            <a:r>
              <a:rPr lang="zh-CN" altLang="en-US" sz="2800" b="1" noProof="1">
                <a:latin typeface="Times New Roman" panose="02020603050405020304" pitchFamily="18" charset="0"/>
              </a:rPr>
              <a:t>搭</a:t>
            </a:r>
            <a:endParaRPr lang="zh-CN" altLang="zh-CN" sz="2800" b="1" noProof="1">
              <a:latin typeface="Times New Roman" panose="02020603050405020304" pitchFamily="18" charset="0"/>
            </a:endParaRPr>
          </a:p>
          <a:p>
            <a:pPr marL="450850" indent="-450850"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</a:rPr>
              <a:t>配，表示把不同的个体分开。如</a:t>
            </a:r>
            <a:r>
              <a:rPr lang="zh-CN" altLang="zh-CN" sz="2800" b="1" noProof="1">
                <a:latin typeface="Times New Roman" panose="02020603050405020304" pitchFamily="18" charset="0"/>
              </a:rPr>
              <a:t>: </a:t>
            </a:r>
          </a:p>
          <a:p>
            <a:pPr marL="450850" indent="-45085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Can you separate the good ones from the bad ones?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684213" y="1131888"/>
            <a:ext cx="7632700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运用</a:t>
            </a:r>
            <a:r>
              <a:rPr lang="zh-CN" altLang="zh-CN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汉译英。</a:t>
            </a:r>
          </a:p>
          <a:p>
            <a:pPr>
              <a:lnSpc>
                <a:spcPct val="120000"/>
              </a:lnSpc>
            </a:pPr>
            <a:r>
              <a:rPr lang="zh-CN" altLang="zh-CN" sz="2800" b="1" noProof="1">
                <a:latin typeface="Times New Roman" panose="02020603050405020304" pitchFamily="18" charset="0"/>
              </a:rPr>
              <a:t>1) </a:t>
            </a:r>
            <a:r>
              <a:rPr lang="zh-CN" altLang="en-US" sz="2800" b="1" noProof="1">
                <a:latin typeface="Times New Roman" panose="02020603050405020304" pitchFamily="18" charset="0"/>
              </a:rPr>
              <a:t>汤姆有一个单独的办公室。</a:t>
            </a:r>
          </a:p>
          <a:p>
            <a:pPr>
              <a:lnSpc>
                <a:spcPct val="120000"/>
              </a:lnSpc>
            </a:pPr>
            <a:r>
              <a:rPr lang="zh-CN" altLang="zh-CN" sz="2800" b="1" noProof="1">
                <a:latin typeface="Times New Roman" panose="02020603050405020304" pitchFamily="18" charset="0"/>
              </a:rPr>
              <a:t>    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Tom has a separate office.</a:t>
            </a:r>
          </a:p>
          <a:p>
            <a:pPr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</a:rPr>
              <a:t>2) </a:t>
            </a:r>
            <a:r>
              <a:rPr lang="zh-CN" altLang="en-US" sz="2800" b="1" noProof="1">
                <a:latin typeface="Times New Roman" panose="02020603050405020304" pitchFamily="18" charset="0"/>
              </a:rPr>
              <a:t>把他和他妻子分开是不可能的。</a:t>
            </a:r>
          </a:p>
          <a:p>
            <a:pPr>
              <a:lnSpc>
                <a:spcPct val="120000"/>
              </a:lnSpc>
            </a:pPr>
            <a:r>
              <a:rPr lang="zh-CN" altLang="zh-CN" sz="2800" b="1" noProof="1">
                <a:solidFill>
                  <a:srgbClr val="FF3399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</a:rPr>
              <a:t>It is impossible to separate him from his wife.</a:t>
            </a:r>
            <a:endParaRPr lang="en-US" altLang="en-US" sz="2800" b="1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77210" y="676921"/>
            <a:ext cx="1432641" cy="543867"/>
          </a:xfrm>
          <a:prstGeom prst="rect">
            <a:avLst/>
          </a:prstGeom>
          <a:solidFill>
            <a:srgbClr val="FF66FF"/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77210" y="2444508"/>
            <a:ext cx="1440578" cy="541580"/>
          </a:xfrm>
          <a:prstGeom prst="rect">
            <a:avLst/>
          </a:prstGeom>
          <a:solidFill>
            <a:srgbClr val="FF66FF"/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92386" y="3332579"/>
            <a:ext cx="142540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92386" y="4223167"/>
            <a:ext cx="142540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48373" y="688429"/>
            <a:ext cx="1425402" cy="5418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3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57834" y="688429"/>
            <a:ext cx="1424092" cy="5418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19309" y="1552029"/>
            <a:ext cx="1424092" cy="5418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48373" y="1570317"/>
            <a:ext cx="1425402" cy="5235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57834" y="1564542"/>
            <a:ext cx="1424092" cy="5293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919309" y="3332579"/>
            <a:ext cx="142409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8" name="Rectangl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919309" y="4223167"/>
            <a:ext cx="142409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645599" y="3332579"/>
            <a:ext cx="1412301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30" name="Rectangle 1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57834" y="2445167"/>
            <a:ext cx="142409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31" name="Rectangle 1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342866" y="4223167"/>
            <a:ext cx="1435883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32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357834" y="3332579"/>
            <a:ext cx="142409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33" name="Picture 2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6"/>
          <a:stretch>
            <a:fillRect/>
          </a:stretch>
        </p:blipFill>
        <p:spPr>
          <a:xfrm>
            <a:off x="6588125" y="3332579"/>
            <a:ext cx="946150" cy="528638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</p:pic>
      <p:sp>
        <p:nvSpPr>
          <p:cNvPr id="9234" name="Rectangle 22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645599" y="2445167"/>
            <a:ext cx="1412301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35" name="Picture 2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56"/>
          <a:stretch>
            <a:fillRect/>
          </a:stretch>
        </p:blipFill>
        <p:spPr>
          <a:xfrm>
            <a:off x="4876886" y="2457450"/>
            <a:ext cx="946150" cy="528638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</p:pic>
      <p:sp>
        <p:nvSpPr>
          <p:cNvPr id="9236" name="Rectangle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642978" y="4223167"/>
            <a:ext cx="1414921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37" name="Picture 30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57"/>
          <a:stretch>
            <a:fillRect/>
          </a:stretch>
        </p:blipFill>
        <p:spPr>
          <a:xfrm>
            <a:off x="5004048" y="4223167"/>
            <a:ext cx="920750" cy="51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8" name="Rectangle 33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919310" y="699542"/>
            <a:ext cx="1424091" cy="530771"/>
          </a:xfrm>
          <a:prstGeom prst="rect">
            <a:avLst/>
          </a:prstGeom>
          <a:solidFill>
            <a:srgbClr val="FF66FF"/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39" name="Picture 3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3154311" y="696913"/>
            <a:ext cx="954087" cy="533400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</p:pic>
      <p:sp>
        <p:nvSpPr>
          <p:cNvPr id="9240" name="Rectangle 37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919309" y="2445167"/>
            <a:ext cx="142409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41" name="Picture 4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56"/>
          <a:stretch>
            <a:fillRect/>
          </a:stretch>
        </p:blipFill>
        <p:spPr>
          <a:xfrm>
            <a:off x="3124200" y="2444508"/>
            <a:ext cx="946150" cy="382830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</p:pic>
      <p:sp>
        <p:nvSpPr>
          <p:cNvPr id="9242" name="Rectangle 42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1192386" y="1552029"/>
            <a:ext cx="1425402" cy="5418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43" name="Picture 45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59"/>
          <a:stretch>
            <a:fillRect/>
          </a:stretch>
        </p:blipFill>
        <p:spPr>
          <a:xfrm>
            <a:off x="1456469" y="1585913"/>
            <a:ext cx="906463" cy="508000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</p:pic>
      <p:sp>
        <p:nvSpPr>
          <p:cNvPr id="9244" name="Rectangle 46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1192386" y="676921"/>
            <a:ext cx="1425402" cy="553392"/>
          </a:xfrm>
          <a:prstGeom prst="rect">
            <a:avLst/>
          </a:prstGeom>
          <a:solidFill>
            <a:srgbClr val="FF66FF"/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r>
              <a:rPr lang="en-US" altLang="zh-CN" sz="28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245" name="Rectangle 47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177210" y="2444508"/>
            <a:ext cx="1440578" cy="527292"/>
          </a:xfrm>
          <a:prstGeom prst="rect">
            <a:avLst/>
          </a:prstGeom>
          <a:solidFill>
            <a:srgbClr val="FF66FF"/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r>
              <a:rPr lang="en-US" altLang="zh-CN" sz="2800" b="1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246" name="Rectangle 49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1180829" y="678904"/>
            <a:ext cx="1425402" cy="5418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47" name="Rectangle 51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1192386" y="2445167"/>
            <a:ext cx="1425402" cy="5409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dk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ectangle 48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2919310" y="688429"/>
            <a:ext cx="1424091" cy="532359"/>
          </a:xfrm>
          <a:prstGeom prst="rect">
            <a:avLst/>
          </a:prstGeom>
          <a:solidFill>
            <a:srgbClr val="BDDC95"/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首先</a:t>
            </a:r>
          </a:p>
        </p:txBody>
      </p:sp>
      <p:sp>
        <p:nvSpPr>
          <p:cNvPr id="53" name="Rectangle 52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1192386" y="3335737"/>
            <a:ext cx="1425401" cy="531413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翅膀</a:t>
            </a:r>
          </a:p>
        </p:txBody>
      </p:sp>
      <p:sp>
        <p:nvSpPr>
          <p:cNvPr id="54" name="Rectangle 53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1190798" y="4226967"/>
            <a:ext cx="1425401" cy="53235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感激</a:t>
            </a:r>
          </a:p>
        </p:txBody>
      </p:sp>
      <p:sp>
        <p:nvSpPr>
          <p:cNvPr id="55" name="Rectangle 54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4643611" y="688429"/>
            <a:ext cx="1425401" cy="53235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祝贺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6" name="Rectangle 55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6365772" y="688429"/>
            <a:ext cx="1424091" cy="53235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口渴的</a:t>
            </a:r>
          </a:p>
        </p:txBody>
      </p:sp>
      <p:sp>
        <p:nvSpPr>
          <p:cNvPr id="57" name="Rectangle 56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2912960" y="1570636"/>
            <a:ext cx="1424091" cy="51533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感谢</a:t>
            </a:r>
          </a:p>
        </p:txBody>
      </p:sp>
      <p:sp>
        <p:nvSpPr>
          <p:cNvPr id="58" name="Rectangle 57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2916135" y="2444508"/>
            <a:ext cx="1424091" cy="530468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有责任心的</a:t>
            </a:r>
          </a:p>
        </p:txBody>
      </p:sp>
      <p:sp>
        <p:nvSpPr>
          <p:cNvPr id="59" name="Rectangle 58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4637261" y="1570636"/>
            <a:ext cx="1425401" cy="51533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任务</a:t>
            </a:r>
          </a:p>
        </p:txBody>
      </p:sp>
      <p:sp>
        <p:nvSpPr>
          <p:cNvPr id="60" name="Rectangle 59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6365772" y="1568070"/>
            <a:ext cx="1424091" cy="511556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向前</a:t>
            </a:r>
          </a:p>
        </p:txBody>
      </p:sp>
      <p:sp>
        <p:nvSpPr>
          <p:cNvPr id="61" name="Rectangle 60"/>
          <p:cNvSpPr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2919310" y="3335737"/>
            <a:ext cx="1424091" cy="531413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毕业</a:t>
            </a:r>
          </a:p>
        </p:txBody>
      </p:sp>
      <p:sp>
        <p:nvSpPr>
          <p:cNvPr id="62" name="Rectangle 61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2917722" y="4226967"/>
            <a:ext cx="1424091" cy="53235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负责</a:t>
            </a:r>
          </a:p>
        </p:txBody>
      </p:sp>
      <p:sp>
        <p:nvSpPr>
          <p:cNvPr id="63" name="Rectangle 62"/>
          <p:cNvSpPr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4639587" y="2457450"/>
            <a:ext cx="1425401" cy="530468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单独的</a:t>
            </a:r>
          </a:p>
        </p:txBody>
      </p:sp>
      <p:sp>
        <p:nvSpPr>
          <p:cNvPr id="64" name="Rectangle 63"/>
          <p:cNvSpPr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4643611" y="3335737"/>
            <a:ext cx="1425401" cy="531413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先生</a:t>
            </a:r>
          </a:p>
        </p:txBody>
      </p:sp>
      <p:sp>
        <p:nvSpPr>
          <p:cNvPr id="65" name="Rectangle 64"/>
          <p:cNvSpPr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4642023" y="4226967"/>
            <a:ext cx="1425401" cy="53235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分离；隔开</a:t>
            </a:r>
          </a:p>
        </p:txBody>
      </p:sp>
      <p:sp>
        <p:nvSpPr>
          <p:cNvPr id="66" name="Rectangle 65"/>
          <p:cNvSpPr>
            <a:spLocks noChangeArrowheads="1"/>
          </p:cNvSpPr>
          <p:nvPr>
            <p:custDataLst>
              <p:tags r:id="rId46"/>
            </p:custDataLst>
          </p:nvPr>
        </p:nvSpPr>
        <p:spPr bwMode="auto">
          <a:xfrm>
            <a:off x="6368947" y="2444508"/>
            <a:ext cx="1424091" cy="530468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启程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7" name="Rectangle 66"/>
          <p:cNvSpPr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6372122" y="3335737"/>
            <a:ext cx="1424091" cy="531413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渴求；渴望</a:t>
            </a:r>
          </a:p>
        </p:txBody>
      </p:sp>
      <p:sp>
        <p:nvSpPr>
          <p:cNvPr id="68" name="Rectangle 67"/>
          <p:cNvSpPr>
            <a:spLocks noChangeArrowheads="1"/>
          </p:cNvSpPr>
          <p:nvPr>
            <p:custDataLst>
              <p:tags r:id="rId48"/>
            </p:custDataLst>
          </p:nvPr>
        </p:nvSpPr>
        <p:spPr bwMode="auto">
          <a:xfrm>
            <a:off x="6342867" y="4226967"/>
            <a:ext cx="1451760" cy="53235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前面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9" name="Rectangle 68"/>
          <p:cNvSpPr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1184450" y="693191"/>
            <a:ext cx="1425401" cy="532359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典礼</a:t>
            </a:r>
          </a:p>
        </p:txBody>
      </p:sp>
      <p:sp>
        <p:nvSpPr>
          <p:cNvPr id="70" name="Rectangle 69"/>
          <p:cNvSpPr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1189211" y="2444508"/>
            <a:ext cx="1425401" cy="530468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连同</a:t>
            </a:r>
          </a:p>
        </p:txBody>
      </p:sp>
      <p:sp>
        <p:nvSpPr>
          <p:cNvPr id="71" name="Rectangle 50"/>
          <p:cNvSpPr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1197654" y="1581298"/>
            <a:ext cx="1424091" cy="517230"/>
          </a:xfrm>
          <a:prstGeom prst="rect">
            <a:avLst/>
          </a:prstGeom>
          <a:gradFill>
            <a:gsLst>
              <a:gs pos="0">
                <a:srgbClr val="BADA8F">
                  <a:lumMod val="90000"/>
                  <a:lumOff val="10000"/>
                </a:srgbClr>
              </a:gs>
              <a:gs pos="50000">
                <a:srgbClr val="BADA8F">
                  <a:lumMod val="95000"/>
                  <a:lumOff val="5000"/>
                </a:srgbClr>
              </a:gs>
              <a:gs pos="100000">
                <a:srgbClr val="BADA8F">
                  <a:lumMod val="95000"/>
                  <a:lumOff val="5000"/>
                </a:srgb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最后</a:t>
            </a:r>
          </a:p>
        </p:txBody>
      </p:sp>
      <p:sp>
        <p:nvSpPr>
          <p:cNvPr id="10" name="云形 9"/>
          <p:cNvSpPr/>
          <p:nvPr>
            <p:custDataLst>
              <p:tags r:id="rId52"/>
            </p:custDataLst>
          </p:nvPr>
        </p:nvSpPr>
        <p:spPr>
          <a:xfrm>
            <a:off x="856933" y="1055249"/>
            <a:ext cx="6972935" cy="3308985"/>
          </a:xfrm>
          <a:prstGeom prst="cloud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扫雷游戏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单词下埋着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颗雷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学生选择单词或短语并反应英文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如果下面没有雷则可得分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如果有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则不得分。</a:t>
            </a:r>
          </a:p>
        </p:txBody>
      </p:sp>
      <p:sp>
        <p:nvSpPr>
          <p:cNvPr id="2" name="矩形 1"/>
          <p:cNvSpPr/>
          <p:nvPr>
            <p:custDataLst>
              <p:tags r:id="rId53"/>
            </p:custDataLst>
          </p:nvPr>
        </p:nvSpPr>
        <p:spPr>
          <a:xfrm>
            <a:off x="3270815" y="2973"/>
            <a:ext cx="27455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normalizeH="0" baseline="0" noProof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Words game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decel="100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decel="100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" decel="100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3"/>
          <p:cNvSpPr txBox="1">
            <a:spLocks noChangeArrowheads="1"/>
          </p:cNvSpPr>
          <p:nvPr/>
        </p:nvSpPr>
        <p:spPr bwMode="auto">
          <a:xfrm>
            <a:off x="1042988" y="1754212"/>
            <a:ext cx="7488237" cy="319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. The students are planning to have a party to 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 (庆祝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the Children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s Day.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We all like Mr. Wang because his class is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always _______ (生动的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. The headmaster is happy to accept the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 (邀请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to the party.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46225" y="2257449"/>
            <a:ext cx="1862138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celebrate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38413" y="3265512"/>
            <a:ext cx="1096962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lively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93838" y="4313262"/>
            <a:ext cx="192563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invitation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2991572" y="398934"/>
            <a:ext cx="2776537" cy="7461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1560" y="1230992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根据汉语意思填入适当的单词。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3"/>
          <p:cNvSpPr txBox="1">
            <a:spLocks noChangeArrowheads="1"/>
          </p:cNvSpPr>
          <p:nvPr/>
        </p:nvSpPr>
        <p:spPr bwMode="auto">
          <a:xfrm>
            <a:off x="827088" y="915988"/>
            <a:ext cx="7489825" cy="3452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. We went to Lily to _____________ 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祝贺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her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for getting the first prize in the competition.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. My sister was so ________ (渴的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that 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she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dr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nk all the tea in the cup.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. Be sure of yourself and go your __________ 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(独自的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way.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40200" y="954088"/>
            <a:ext cx="255111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congratulate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73500" y="2081213"/>
            <a:ext cx="185102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thirsty 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092825" y="3114675"/>
            <a:ext cx="1792288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separate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3"/>
          <p:cNvSpPr txBox="1">
            <a:spLocks noChangeArrowheads="1"/>
          </p:cNvSpPr>
          <p:nvPr/>
        </p:nvSpPr>
        <p:spPr bwMode="auto">
          <a:xfrm>
            <a:off x="468312" y="817563"/>
            <a:ext cx="8496175" cy="3765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Ⅱ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句型转换。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zh-CN" altLang="en-US" sz="27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Mrs. Li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has helped me most in the last three 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years. (就画线部分提问)</a:t>
            </a:r>
          </a:p>
          <a:p>
            <a:pPr>
              <a:lnSpc>
                <a:spcPct val="11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___________ helped you most in the last three years?</a:t>
            </a:r>
          </a:p>
          <a:p>
            <a:pPr>
              <a:lnSpc>
                <a:spcPct val="11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 They are going to have a party at the end of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this term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. 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(改为一般疑问句)</a:t>
            </a:r>
          </a:p>
          <a:p>
            <a:pPr>
              <a:lnSpc>
                <a:spcPct val="11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__________ going to have a party at the end of this 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term?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71550" y="2151063"/>
            <a:ext cx="2138363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Who has  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44575" y="3475038"/>
            <a:ext cx="187166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Are they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3"/>
          <p:cNvSpPr txBox="1">
            <a:spLocks noChangeArrowheads="1"/>
          </p:cNvSpPr>
          <p:nvPr/>
        </p:nvSpPr>
        <p:spPr bwMode="auto">
          <a:xfrm>
            <a:off x="909638" y="771525"/>
            <a:ext cx="7550150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3. We asked our English teacher to the party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and he agreed to come. (改为同义句)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We asked our English teacher to come and he  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________________________.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4. He will </a:t>
            </a:r>
            <a:r>
              <a:rPr lang="zh-CN" altLang="en-US" sz="2800" b="1" u="sng" dirty="0">
                <a:latin typeface="Times New Roman" panose="02020603050405020304" pitchFamily="18" charset="0"/>
                <a:sym typeface="宋体" panose="02010600030101010101" pitchFamily="2" charset="-122"/>
              </a:rPr>
              <a:t>be a doctor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after he graduates.  (就画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线部分提问)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_______________ he do after he graduates?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73200" y="2336800"/>
            <a:ext cx="41068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accepted the invitation  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701800" y="3848100"/>
            <a:ext cx="20145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What will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3"/>
          <p:cNvSpPr txBox="1">
            <a:spLocks noChangeArrowheads="1"/>
          </p:cNvSpPr>
          <p:nvPr/>
        </p:nvSpPr>
        <p:spPr bwMode="auto">
          <a:xfrm>
            <a:off x="604838" y="771525"/>
            <a:ext cx="7783512" cy="3983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单项选择。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The boy is looking forward to ______ a good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time after the exam. 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       A. to have  	      B. has 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   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C. having                   D. have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2. —Mom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,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I was the first to reach the top of the </a:t>
            </a:r>
            <a:endParaRPr lang="en-US" altLang="zh-CN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mountain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— Good job, Jack! I</a:t>
            </a:r>
            <a:r>
              <a:rPr lang="en-US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m ______ of you.  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     A. careful   B. proud    C.  tired    D. afraid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867400" y="1190625"/>
            <a:ext cx="6858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C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133975" y="3724275"/>
            <a:ext cx="661988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Box 3"/>
          <p:cNvSpPr txBox="1">
            <a:spLocks noChangeArrowheads="1"/>
          </p:cNvSpPr>
          <p:nvPr/>
        </p:nvSpPr>
        <p:spPr bwMode="auto">
          <a:xfrm>
            <a:off x="693738" y="681038"/>
            <a:ext cx="24384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83970" name="矩形 3"/>
          <p:cNvSpPr>
            <a:spLocks noChangeArrowheads="1"/>
          </p:cNvSpPr>
          <p:nvPr/>
        </p:nvSpPr>
        <p:spPr bwMode="auto">
          <a:xfrm>
            <a:off x="1244600" y="1365250"/>
            <a:ext cx="6684963" cy="2792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Some people are _______ power, wealth or fame, but all I want is only health and happiness.</a:t>
            </a:r>
            <a:endParaRPr lang="zh-CN" altLang="zh-CN" sz="27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responsible for                B. known for</a:t>
            </a: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 thirsty for                        D. thankful to</a:t>
            </a:r>
            <a:endParaRPr lang="zh-CN" altLang="zh-CN" sz="27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700338" y="4157663"/>
            <a:ext cx="3773487" cy="64770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句意为“有些人渴望权力、财富或名望，但我所有想要的也仅仅是健康和幸福。”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 2050"/>
          <p:cNvSpPr/>
          <p:nvPr/>
        </p:nvSpPr>
        <p:spPr bwMode="auto">
          <a:xfrm>
            <a:off x="1145816" y="3593030"/>
            <a:ext cx="1176338" cy="582612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3990975" y="3114675"/>
            <a:ext cx="1301750" cy="43338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负责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389813" y="3052763"/>
            <a:ext cx="1368425" cy="433387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闻名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348038" y="3676650"/>
            <a:ext cx="1079500" cy="43338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渴望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7354888" y="3651250"/>
            <a:ext cx="1754187" cy="43338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心存感激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3113088" y="788988"/>
            <a:ext cx="3043237" cy="703262"/>
          </a:xfrm>
          <a:prstGeom prst="rect">
            <a:avLst/>
          </a:prstGeom>
          <a:noFill/>
          <a:ln>
            <a:noFill/>
          </a:ln>
        </p:spPr>
        <p:txBody>
          <a:bodyPr wrap="none"/>
          <a:lstStyle/>
          <a:p>
            <a:pPr algn="ctr">
              <a:spcBef>
                <a:spcPts val="0"/>
              </a:spcBef>
              <a:defRPr/>
            </a:pPr>
            <a:r>
              <a:rPr lang="en-US" altLang="zh-CN" sz="4400" b="1" dirty="0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Homework </a:t>
            </a:r>
          </a:p>
        </p:txBody>
      </p:sp>
      <p:sp>
        <p:nvSpPr>
          <p:cNvPr id="84994" name="Text Box 3"/>
          <p:cNvSpPr txBox="1">
            <a:spLocks noChangeArrowheads="1"/>
          </p:cNvSpPr>
          <p:nvPr/>
        </p:nvSpPr>
        <p:spPr bwMode="auto">
          <a:xfrm>
            <a:off x="783431" y="1707603"/>
            <a:ext cx="7702550" cy="200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Review 2e and please continue the list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as long as you can.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Review the language points in 2b.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Remember the new words and copy them.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白色块"/>
          <p:cNvPicPr/>
          <p:nvPr>
            <p:custDataLst>
              <p:tags r:id="rId2"/>
            </p:custDataLst>
          </p:nvPr>
        </p:nvPicPr>
        <p:blipFill>
          <a:blip r:embed="rId109">
            <a:alphaModFix amt="90000"/>
          </a:blip>
          <a:srcRect r="-3360"/>
          <a:stretch>
            <a:fillRect/>
          </a:stretch>
        </p:blipFill>
        <p:spPr>
          <a:xfrm>
            <a:off x="615409" y="393479"/>
            <a:ext cx="8529067" cy="4357017"/>
          </a:xfrm>
          <a:prstGeom prst="rect">
            <a:avLst/>
          </a:prstGeom>
        </p:spPr>
      </p:pic>
      <p:sp>
        <p:nvSpPr>
          <p:cNvPr id="12" name="文本框 3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75163" y="2925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3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21319904">
            <a:off x="8066088" y="16271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3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6249135">
            <a:off x="5861844" y="13168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3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7449134">
            <a:off x="5331619" y="17248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6249135">
            <a:off x="6422231" y="13390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4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21175088">
            <a:off x="7067550" y="15700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4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rot="17449134">
            <a:off x="7655719" y="24995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4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657351">
            <a:off x="8405813" y="13477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5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480325">
            <a:off x="7391400" y="1244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5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16249135">
            <a:off x="8366919" y="27154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3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262313" y="3560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3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4149897">
            <a:off x="4464050" y="34988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3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rot="20220000">
            <a:off x="3900488" y="13017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3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 rot="21420000">
            <a:off x="4130675" y="2054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4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20220000">
            <a:off x="4460875" y="13239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4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20220000">
            <a:off x="4830763" y="15382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21420000">
            <a:off x="5064125" y="22352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4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16249135">
            <a:off x="6311106" y="21105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50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rot="21429896">
            <a:off x="5589588" y="25908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5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 rot="16249135">
            <a:off x="5845969" y="34345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2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 rot="1209897">
            <a:off x="1136650" y="38750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 rot="4149897">
            <a:off x="2143125" y="3455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6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20220000">
            <a:off x="1604963" y="32289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7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1029897">
            <a:off x="2486025" y="27543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4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 rot="20220000">
            <a:off x="3162300" y="31464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46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 rot="21429896">
            <a:off x="787400" y="15303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47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 rot="1029897">
            <a:off x="268288" y="3433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9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 rot="21429896">
            <a:off x="3009900" y="3836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50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 rot="21429896">
            <a:off x="4157663" y="31702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51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 rot="21429896">
            <a:off x="4324350" y="39290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32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 rot="16529158">
            <a:off x="323056" y="20423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34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 rot="4149897">
            <a:off x="1339850" y="2159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36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 rot="21429896">
            <a:off x="322263" y="13366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37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 rot="1029897">
            <a:off x="1338263" y="16843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5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 rot="20220000">
            <a:off x="2117725" y="11461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6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 rot="20220000">
            <a:off x="2687638" y="13160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7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 rot="21420000">
            <a:off x="2416175" y="1879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49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 rot="20220000">
            <a:off x="3276600" y="15382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0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 rot="20220000">
            <a:off x="2849563" y="21193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1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 rot="20220000">
            <a:off x="3484563" y="22558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32"/>
          <p:cNvSpPr txBox="1">
            <a:spLocks noChangeArrowheads="1"/>
          </p:cNvSpPr>
          <p:nvPr>
            <p:custDataLst>
              <p:tags r:id="rId43"/>
            </p:custDataLst>
          </p:nvPr>
        </p:nvSpPr>
        <p:spPr bwMode="auto">
          <a:xfrm rot="1209897">
            <a:off x="5114925" y="35385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文本框 34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 rot="20569134">
            <a:off x="6313488" y="38941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36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 rot="368503">
            <a:off x="5773738" y="28590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37"/>
          <p:cNvSpPr txBox="1">
            <a:spLocks noChangeArrowheads="1"/>
          </p:cNvSpPr>
          <p:nvPr>
            <p:custDataLst>
              <p:tags r:id="rId46"/>
            </p:custDataLst>
          </p:nvPr>
        </p:nvSpPr>
        <p:spPr bwMode="auto">
          <a:xfrm rot="829244">
            <a:off x="5284788" y="39735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45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 rot="17097278">
            <a:off x="6779419" y="250110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46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 rot="2702238">
            <a:off x="7568406" y="30630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47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 rot="18143362">
            <a:off x="6744494" y="34043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49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 rot="18419576">
            <a:off x="8108156" y="3266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50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 rot="17959444">
            <a:off x="7262019" y="39076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3" name="文本框 51"/>
          <p:cNvSpPr txBox="1">
            <a:spLocks noChangeArrowheads="1"/>
          </p:cNvSpPr>
          <p:nvPr>
            <p:custDataLst>
              <p:tags r:id="rId52"/>
            </p:custDataLst>
          </p:nvPr>
        </p:nvSpPr>
        <p:spPr bwMode="auto">
          <a:xfrm rot="1549510">
            <a:off x="8216900" y="3705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32"/>
          <p:cNvSpPr txBox="1">
            <a:spLocks noChangeArrowheads="1"/>
          </p:cNvSpPr>
          <p:nvPr>
            <p:custDataLst>
              <p:tags r:id="rId53"/>
            </p:custDataLst>
          </p:nvPr>
        </p:nvSpPr>
        <p:spPr bwMode="auto">
          <a:xfrm rot="4190103">
            <a:off x="4288631" y="25074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34"/>
          <p:cNvSpPr txBox="1">
            <a:spLocks noChangeArrowheads="1"/>
          </p:cNvSpPr>
          <p:nvPr>
            <p:custDataLst>
              <p:tags r:id="rId54"/>
            </p:custDataLst>
          </p:nvPr>
        </p:nvSpPr>
        <p:spPr bwMode="auto">
          <a:xfrm rot="8340000">
            <a:off x="4922838" y="31384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36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 rot="20439236">
            <a:off x="5773738" y="17510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37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 rot="39237">
            <a:off x="5649913" y="22733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8" name="文本框 45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 rot="20439236">
            <a:off x="6334125" y="17732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46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 rot="20439236">
            <a:off x="6704013" y="19875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47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 rot="39237">
            <a:off x="7185025" y="24574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" name="文本框 49"/>
          <p:cNvSpPr txBox="1">
            <a:spLocks noChangeArrowheads="1"/>
          </p:cNvSpPr>
          <p:nvPr>
            <p:custDataLst>
              <p:tags r:id="rId60"/>
            </p:custDataLst>
          </p:nvPr>
        </p:nvSpPr>
        <p:spPr bwMode="auto">
          <a:xfrm rot="20439236">
            <a:off x="8021638" y="20669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文本框 50"/>
          <p:cNvSpPr txBox="1">
            <a:spLocks noChangeArrowheads="1"/>
          </p:cNvSpPr>
          <p:nvPr>
            <p:custDataLst>
              <p:tags r:id="rId61"/>
            </p:custDataLst>
          </p:nvPr>
        </p:nvSpPr>
        <p:spPr bwMode="auto">
          <a:xfrm rot="20439236">
            <a:off x="7488238" y="19335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" name="文本框 51"/>
          <p:cNvSpPr txBox="1">
            <a:spLocks noChangeArrowheads="1"/>
          </p:cNvSpPr>
          <p:nvPr>
            <p:custDataLst>
              <p:tags r:id="rId62"/>
            </p:custDataLst>
          </p:nvPr>
        </p:nvSpPr>
        <p:spPr bwMode="auto">
          <a:xfrm rot="20439236">
            <a:off x="7964488" y="2794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4" name="文本框 32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 rot="4190103">
            <a:off x="2766219" y="33408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34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 rot="8340000">
            <a:off x="3924300" y="2816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文本框 36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 rot="2810103">
            <a:off x="3813969" y="17359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" name="文本框 37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 rot="4010103">
            <a:off x="3813969" y="22788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45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 rot="2810103">
            <a:off x="4374356" y="17581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9" name="文本框 46"/>
          <p:cNvSpPr txBox="1">
            <a:spLocks noChangeArrowheads="1"/>
          </p:cNvSpPr>
          <p:nvPr>
            <p:custDataLst>
              <p:tags r:id="rId68"/>
            </p:custDataLst>
          </p:nvPr>
        </p:nvSpPr>
        <p:spPr bwMode="auto">
          <a:xfrm rot="2810103">
            <a:off x="4744244" y="19724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0" name="文本框 47"/>
          <p:cNvSpPr txBox="1">
            <a:spLocks noChangeArrowheads="1"/>
          </p:cNvSpPr>
          <p:nvPr>
            <p:custDataLst>
              <p:tags r:id="rId69"/>
            </p:custDataLst>
          </p:nvPr>
        </p:nvSpPr>
        <p:spPr bwMode="auto">
          <a:xfrm rot="4010103">
            <a:off x="4744244" y="25153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" name="文本框 49"/>
          <p:cNvSpPr txBox="1">
            <a:spLocks noChangeArrowheads="1"/>
          </p:cNvSpPr>
          <p:nvPr>
            <p:custDataLst>
              <p:tags r:id="rId70"/>
            </p:custDataLst>
          </p:nvPr>
        </p:nvSpPr>
        <p:spPr bwMode="auto">
          <a:xfrm rot="20439236">
            <a:off x="6224588" y="2544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" name="文本框 50"/>
          <p:cNvSpPr txBox="1">
            <a:spLocks noChangeArrowheads="1"/>
          </p:cNvSpPr>
          <p:nvPr>
            <p:custDataLst>
              <p:tags r:id="rId71"/>
            </p:custDataLst>
          </p:nvPr>
        </p:nvSpPr>
        <p:spPr bwMode="auto">
          <a:xfrm rot="4020000">
            <a:off x="5218906" y="2631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3" name="文本框 51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 rot="20439236">
            <a:off x="5599113" y="32194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4" name="文本框 32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 rot="5400000">
            <a:off x="1142206" y="32297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34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 rot="8340000">
            <a:off x="1881188" y="35528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" name="文本框 36"/>
          <p:cNvSpPr txBox="1">
            <a:spLocks noChangeArrowheads="1"/>
          </p:cNvSpPr>
          <p:nvPr>
            <p:custDataLst>
              <p:tags r:id="rId75"/>
            </p:custDataLst>
          </p:nvPr>
        </p:nvSpPr>
        <p:spPr bwMode="auto">
          <a:xfrm rot="2810103">
            <a:off x="1862931" y="27328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" name="文本框 37"/>
          <p:cNvSpPr txBox="1">
            <a:spLocks noChangeArrowheads="1"/>
          </p:cNvSpPr>
          <p:nvPr>
            <p:custDataLst>
              <p:tags r:id="rId76"/>
            </p:custDataLst>
          </p:nvPr>
        </p:nvSpPr>
        <p:spPr bwMode="auto">
          <a:xfrm rot="5220000">
            <a:off x="2297906" y="30154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45"/>
          <p:cNvSpPr txBox="1">
            <a:spLocks noChangeArrowheads="1"/>
          </p:cNvSpPr>
          <p:nvPr>
            <p:custDataLst>
              <p:tags r:id="rId77"/>
            </p:custDataLst>
          </p:nvPr>
        </p:nvSpPr>
        <p:spPr bwMode="auto">
          <a:xfrm rot="2810103">
            <a:off x="2810669" y="27471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46"/>
          <p:cNvSpPr txBox="1">
            <a:spLocks noChangeArrowheads="1"/>
          </p:cNvSpPr>
          <p:nvPr>
            <p:custDataLst>
              <p:tags r:id="rId78"/>
            </p:custDataLst>
          </p:nvPr>
        </p:nvSpPr>
        <p:spPr bwMode="auto">
          <a:xfrm rot="4020000">
            <a:off x="700881" y="19645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0" name="文本框 47"/>
          <p:cNvSpPr txBox="1">
            <a:spLocks noChangeArrowheads="1"/>
          </p:cNvSpPr>
          <p:nvPr>
            <p:custDataLst>
              <p:tags r:id="rId79"/>
            </p:custDataLst>
          </p:nvPr>
        </p:nvSpPr>
        <p:spPr bwMode="auto">
          <a:xfrm rot="5220000">
            <a:off x="604044" y="31535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1" name="文本框 49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 rot="4020000">
            <a:off x="2464594" y="37409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" name="文本框 50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 rot="4020000">
            <a:off x="3702844" y="33678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" name="文本框 51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 rot="4020000">
            <a:off x="4072731" y="35821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" name="文本框 32"/>
          <p:cNvSpPr txBox="1">
            <a:spLocks noChangeArrowheads="1"/>
          </p:cNvSpPr>
          <p:nvPr>
            <p:custDataLst>
              <p:tags r:id="rId83"/>
            </p:custDataLst>
          </p:nvPr>
        </p:nvSpPr>
        <p:spPr bwMode="auto">
          <a:xfrm rot="20719260">
            <a:off x="514350" y="2514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5" name="文本框 34"/>
          <p:cNvSpPr txBox="1">
            <a:spLocks noChangeArrowheads="1"/>
          </p:cNvSpPr>
          <p:nvPr>
            <p:custDataLst>
              <p:tags r:id="rId84"/>
            </p:custDataLst>
          </p:nvPr>
        </p:nvSpPr>
        <p:spPr bwMode="auto">
          <a:xfrm rot="8340000">
            <a:off x="1254125" y="25923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6" name="文本框 36"/>
          <p:cNvSpPr txBox="1">
            <a:spLocks noChangeArrowheads="1"/>
          </p:cNvSpPr>
          <p:nvPr>
            <p:custDataLst>
              <p:tags r:id="rId85"/>
            </p:custDataLst>
          </p:nvPr>
        </p:nvSpPr>
        <p:spPr bwMode="auto">
          <a:xfrm rot="4020000">
            <a:off x="1670844" y="15120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7" name="文本框 37"/>
          <p:cNvSpPr txBox="1">
            <a:spLocks noChangeArrowheads="1"/>
          </p:cNvSpPr>
          <p:nvPr>
            <p:custDataLst>
              <p:tags r:id="rId86"/>
            </p:custDataLst>
          </p:nvPr>
        </p:nvSpPr>
        <p:spPr bwMode="auto">
          <a:xfrm rot="5220000">
            <a:off x="1670844" y="20550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8" name="文本框 45"/>
          <p:cNvSpPr txBox="1">
            <a:spLocks noChangeArrowheads="1"/>
          </p:cNvSpPr>
          <p:nvPr>
            <p:custDataLst>
              <p:tags r:id="rId87"/>
            </p:custDataLst>
          </p:nvPr>
        </p:nvSpPr>
        <p:spPr bwMode="auto">
          <a:xfrm rot="2810103">
            <a:off x="2231231" y="15343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9" name="文本框 46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 rot="2810103">
            <a:off x="2601119" y="17486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47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 rot="4010103">
            <a:off x="2329656" y="23137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49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 rot="2810103">
            <a:off x="3188494" y="19724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" name="文本框 50"/>
          <p:cNvSpPr txBox="1">
            <a:spLocks noChangeArrowheads="1"/>
          </p:cNvSpPr>
          <p:nvPr>
            <p:custDataLst>
              <p:tags r:id="rId91"/>
            </p:custDataLst>
          </p:nvPr>
        </p:nvSpPr>
        <p:spPr bwMode="auto">
          <a:xfrm rot="2810103">
            <a:off x="3075781" y="24074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3" name="文本框 51"/>
          <p:cNvSpPr txBox="1">
            <a:spLocks noChangeArrowheads="1"/>
          </p:cNvSpPr>
          <p:nvPr>
            <p:custDataLst>
              <p:tags r:id="rId92"/>
            </p:custDataLst>
          </p:nvPr>
        </p:nvSpPr>
        <p:spPr bwMode="auto">
          <a:xfrm rot="2810103">
            <a:off x="3445669" y="26217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" name="文本框 32"/>
          <p:cNvSpPr txBox="1">
            <a:spLocks noChangeArrowheads="1"/>
          </p:cNvSpPr>
          <p:nvPr>
            <p:custDataLst>
              <p:tags r:id="rId93"/>
            </p:custDataLst>
          </p:nvPr>
        </p:nvSpPr>
        <p:spPr bwMode="auto">
          <a:xfrm rot="5400000">
            <a:off x="4752181" y="36837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5" name="文本框 34"/>
          <p:cNvSpPr txBox="1">
            <a:spLocks noChangeArrowheads="1"/>
          </p:cNvSpPr>
          <p:nvPr>
            <p:custDataLst>
              <p:tags r:id="rId94"/>
            </p:custDataLst>
          </p:nvPr>
        </p:nvSpPr>
        <p:spPr bwMode="auto">
          <a:xfrm rot="3159237">
            <a:off x="5819775" y="40068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6" name="文本框 36"/>
          <p:cNvSpPr txBox="1">
            <a:spLocks noChangeArrowheads="1"/>
          </p:cNvSpPr>
          <p:nvPr>
            <p:custDataLst>
              <p:tags r:id="rId95"/>
            </p:custDataLst>
          </p:nvPr>
        </p:nvSpPr>
        <p:spPr bwMode="auto">
          <a:xfrm rot="20439236">
            <a:off x="6237288" y="2925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7" name="文本框 37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 rot="39237">
            <a:off x="6237288" y="34686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8" name="文本框 45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 rot="20439236">
            <a:off x="6797675" y="2947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9" name="文本框 46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 rot="20439236">
            <a:off x="7167563" y="31623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0" name="文本框 47"/>
          <p:cNvSpPr txBox="1">
            <a:spLocks noChangeArrowheads="1"/>
          </p:cNvSpPr>
          <p:nvPr>
            <p:custDataLst>
              <p:tags r:id="rId99"/>
            </p:custDataLst>
          </p:nvPr>
        </p:nvSpPr>
        <p:spPr bwMode="auto">
          <a:xfrm rot="39237">
            <a:off x="6854825" y="37306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1" name="文本框 49"/>
          <p:cNvSpPr txBox="1">
            <a:spLocks noChangeArrowheads="1"/>
          </p:cNvSpPr>
          <p:nvPr>
            <p:custDataLst>
              <p:tags r:id="rId100"/>
            </p:custDataLst>
          </p:nvPr>
        </p:nvSpPr>
        <p:spPr bwMode="auto">
          <a:xfrm rot="20439236">
            <a:off x="7688263" y="34528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2" name="文本框 50"/>
          <p:cNvSpPr txBox="1">
            <a:spLocks noChangeArrowheads="1"/>
          </p:cNvSpPr>
          <p:nvPr>
            <p:custDataLst>
              <p:tags r:id="rId101"/>
            </p:custDataLst>
          </p:nvPr>
        </p:nvSpPr>
        <p:spPr bwMode="auto">
          <a:xfrm rot="20439236">
            <a:off x="7642225" y="38211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3" name="文本框 51"/>
          <p:cNvSpPr txBox="1">
            <a:spLocks noChangeArrowheads="1"/>
          </p:cNvSpPr>
          <p:nvPr>
            <p:custDataLst>
              <p:tags r:id="rId102"/>
            </p:custDataLst>
          </p:nvPr>
        </p:nvSpPr>
        <p:spPr bwMode="auto">
          <a:xfrm rot="20439236">
            <a:off x="8012113" y="40354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03"/>
            </p:custDataLst>
          </p:nvPr>
        </p:nvSpPr>
        <p:spPr>
          <a:xfrm>
            <a:off x="2651125" y="2020888"/>
            <a:ext cx="40322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are going to …</a:t>
            </a:r>
          </a:p>
          <a:p>
            <a:pPr eaLnBrk="1" hangingPunct="1"/>
            <a:r>
              <a:rPr lang="en-US" altLang="zh-CN" sz="160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4"/>
            </p:custDataLst>
          </p:nvPr>
        </p:nvPicPr>
        <p:blipFill>
          <a:blip r:embed="rId110"/>
          <a:stretch>
            <a:fillRect/>
          </a:stretch>
        </p:blipFill>
        <p:spPr>
          <a:xfrm>
            <a:off x="567640" y="940735"/>
            <a:ext cx="3684781" cy="26394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05"/>
            </p:custDataLst>
          </p:nvPr>
        </p:nvPicPr>
        <p:blipFill>
          <a:blip r:embed="rId111"/>
          <a:stretch>
            <a:fillRect/>
          </a:stretch>
        </p:blipFill>
        <p:spPr>
          <a:xfrm>
            <a:off x="4527356" y="940735"/>
            <a:ext cx="4084914" cy="26394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文本框 13"/>
          <p:cNvSpPr txBox="1"/>
          <p:nvPr>
            <p:custDataLst>
              <p:tags r:id="rId106"/>
            </p:custDataLst>
          </p:nvPr>
        </p:nvSpPr>
        <p:spPr>
          <a:xfrm>
            <a:off x="748556" y="3021825"/>
            <a:ext cx="73088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 goodbye to teachers and classmates</a:t>
            </a:r>
          </a:p>
        </p:txBody>
      </p:sp>
      <p:pic>
        <p:nvPicPr>
          <p:cNvPr id="10243" name="图片 2"/>
          <p:cNvPicPr>
            <a:picLocks noChangeAspect="1"/>
          </p:cNvPicPr>
          <p:nvPr>
            <p:custDataLst>
              <p:tags r:id="rId107"/>
            </p:custDataLst>
          </p:nvPr>
        </p:nvPicPr>
        <p:blipFill>
          <a:blip r:embed="rId112"/>
          <a:srcRect l="7571" t="10538" r="7823" b="17563"/>
          <a:stretch>
            <a:fillRect/>
          </a:stretch>
        </p:blipFill>
        <p:spPr>
          <a:xfrm>
            <a:off x="1345212" y="707613"/>
            <a:ext cx="6364288" cy="3181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880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258888" y="700088"/>
            <a:ext cx="7453312" cy="1395412"/>
          </a:xfrm>
          <a:prstGeom prst="rect">
            <a:avLst/>
          </a:prstGeom>
          <a:noFill/>
          <a:ln>
            <a:miter lim="800000"/>
          </a:ln>
        </p:spPr>
        <p:txBody>
          <a:bodyPr lIns="68586" tIns="34291" rIns="68586" bIns="34291" anchor="ctr"/>
          <a:lstStyle/>
          <a:p>
            <a:pPr algn="l"/>
            <a:r>
              <a:rPr lang="en-US" altLang="zh-CN" sz="2700" b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most important thing you have learned in junior high school? Discuss the question with a partner.</a:t>
            </a:r>
          </a:p>
        </p:txBody>
      </p:sp>
      <p:pic>
        <p:nvPicPr>
          <p:cNvPr id="88067" name="内容占位符 88066" descr="xiaohuoban2_001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139950"/>
            <a:ext cx="4303713" cy="24971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6083" name="单圆角矩形 1"/>
          <p:cNvSpPr>
            <a:spLocks noChangeArrowheads="1"/>
          </p:cNvSpPr>
          <p:nvPr/>
        </p:nvSpPr>
        <p:spPr bwMode="auto">
          <a:xfrm>
            <a:off x="539750" y="915988"/>
            <a:ext cx="552450" cy="550862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4004 h 479425"/>
              <a:gd name="T4" fmla="*/ 276225 w 552450"/>
              <a:gd name="T5" fmla="*/ 728010 h 479425"/>
              <a:gd name="T6" fmla="*/ 552450 w 552450"/>
              <a:gd name="T7" fmla="*/ 364004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2a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798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19250" y="627063"/>
            <a:ext cx="6127750" cy="973137"/>
          </a:xfrm>
          <a:prstGeom prst="rect">
            <a:avLst/>
          </a:prstGeom>
          <a:noFill/>
          <a:ln>
            <a:miter lim="800000"/>
          </a:ln>
        </p:spPr>
        <p:txBody>
          <a:bodyPr lIns="68586" tIns="34291" rIns="68586" bIns="34291" anchor="ctr"/>
          <a:lstStyle/>
          <a:p>
            <a:pPr algn="l"/>
            <a:r>
              <a:rPr lang="en-US" altLang="zh-CN" sz="2700" b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passage and answer the questions.</a:t>
            </a:r>
          </a:p>
        </p:txBody>
      </p:sp>
      <p:sp>
        <p:nvSpPr>
          <p:cNvPr id="79876" name="文本框 79875"/>
          <p:cNvSpPr txBox="1">
            <a:spLocks noChangeArrowheads="1"/>
          </p:cNvSpPr>
          <p:nvPr/>
        </p:nvSpPr>
        <p:spPr bwMode="auto">
          <a:xfrm>
            <a:off x="1187450" y="1609725"/>
            <a:ext cx="7010400" cy="310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What kind of text is this? Is it a story, a 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speech or a notice?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It is a speech.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Who do you think wrote it?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The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principal of the school .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Who is it for?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It is for the graduates of the school. </a:t>
            </a:r>
          </a:p>
        </p:txBody>
      </p:sp>
      <p:sp>
        <p:nvSpPr>
          <p:cNvPr id="47107" name="单圆角矩形 1"/>
          <p:cNvSpPr>
            <a:spLocks noChangeArrowheads="1"/>
          </p:cNvSpPr>
          <p:nvPr/>
        </p:nvSpPr>
        <p:spPr bwMode="auto">
          <a:xfrm>
            <a:off x="847725" y="723900"/>
            <a:ext cx="552450" cy="552450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6106 h 479425"/>
              <a:gd name="T4" fmla="*/ 276225 w 552450"/>
              <a:gd name="T5" fmla="*/ 732213 h 479425"/>
              <a:gd name="T6" fmla="*/ 552450 w 552450"/>
              <a:gd name="T7" fmla="*/ 366106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2b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98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98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98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图片 108" descr="白色块"/>
          <p:cNvPicPr/>
          <p:nvPr>
            <p:custDataLst>
              <p:tags r:id="rId2"/>
            </p:custDataLst>
          </p:nvPr>
        </p:nvPicPr>
        <p:blipFill>
          <a:blip r:embed="rId117">
            <a:alphaModFix amt="90000"/>
          </a:blip>
          <a:srcRect r="-3360"/>
          <a:stretch>
            <a:fillRect/>
          </a:stretch>
        </p:blipFill>
        <p:spPr>
          <a:xfrm>
            <a:off x="615409" y="393479"/>
            <a:ext cx="8529067" cy="4357017"/>
          </a:xfrm>
          <a:prstGeom prst="rect">
            <a:avLst/>
          </a:prstGeom>
        </p:spPr>
      </p:pic>
      <p:pic>
        <p:nvPicPr>
          <p:cNvPr id="2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8"/>
          <a:stretch>
            <a:fillRect/>
          </a:stretch>
        </p:blipFill>
        <p:spPr>
          <a:xfrm>
            <a:off x="373063" y="725488"/>
            <a:ext cx="2878137" cy="285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75163" y="2925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3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21319904">
            <a:off x="8066088" y="16271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3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49135">
            <a:off x="5861844" y="13168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3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7449134">
            <a:off x="5331619" y="17248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4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16249135">
            <a:off x="6422231" y="13390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4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rot="21175088">
            <a:off x="7067550" y="15700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4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7449134">
            <a:off x="7655719" y="24995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4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657351">
            <a:off x="8405813" y="13477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5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1480325">
            <a:off x="7391400" y="1244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5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16249135">
            <a:off x="8366919" y="27154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3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262313" y="3560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3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rot="4149897">
            <a:off x="4464050" y="34988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3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 rot="20220000">
            <a:off x="3900488" y="13017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3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21420000">
            <a:off x="4130675" y="2054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20220000">
            <a:off x="4460875" y="13239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46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20220000">
            <a:off x="4830763" y="15382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47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21420000">
            <a:off x="5064125" y="22352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4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rot="16249135">
            <a:off x="6311106" y="21105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50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 rot="21429896">
            <a:off x="5589588" y="25908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5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 rot="16249135">
            <a:off x="5845969" y="34345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3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 rot="1209897">
            <a:off x="1136650" y="38750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34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4149897">
            <a:off x="2143125" y="3455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36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20220000">
            <a:off x="1604963" y="32289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37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 rot="1029897">
            <a:off x="2486025" y="27543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45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 rot="20220000">
            <a:off x="3162300" y="31464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46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 rot="21429896">
            <a:off x="787400" y="15303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47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 rot="1029897">
            <a:off x="268288" y="3433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49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 rot="21429896">
            <a:off x="3009900" y="3836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50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 rot="21429896">
            <a:off x="4157663" y="31702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51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 rot="21429896">
            <a:off x="4324350" y="39290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2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 rot="16529158">
            <a:off x="323056" y="20423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4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 rot="4149897">
            <a:off x="1339850" y="2159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6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 rot="21429896">
            <a:off x="322263" y="13366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7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 rot="1029897">
            <a:off x="1338263" y="16843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5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 rot="20220000">
            <a:off x="2117725" y="11461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6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 rot="20220000">
            <a:off x="2687638" y="13160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7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 rot="21420000">
            <a:off x="2416175" y="1879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9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 rot="20220000">
            <a:off x="3276600" y="15382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50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 rot="20220000">
            <a:off x="2849563" y="21193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51"/>
          <p:cNvSpPr txBox="1">
            <a:spLocks noChangeArrowheads="1"/>
          </p:cNvSpPr>
          <p:nvPr>
            <p:custDataLst>
              <p:tags r:id="rId43"/>
            </p:custDataLst>
          </p:nvPr>
        </p:nvSpPr>
        <p:spPr bwMode="auto">
          <a:xfrm rot="20220000">
            <a:off x="3484563" y="22558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32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 rot="1209897">
            <a:off x="5114925" y="35385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34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 rot="20569134">
            <a:off x="6313488" y="38941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36"/>
          <p:cNvSpPr txBox="1">
            <a:spLocks noChangeArrowheads="1"/>
          </p:cNvSpPr>
          <p:nvPr>
            <p:custDataLst>
              <p:tags r:id="rId46"/>
            </p:custDataLst>
          </p:nvPr>
        </p:nvSpPr>
        <p:spPr bwMode="auto">
          <a:xfrm rot="368503">
            <a:off x="5773738" y="28590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37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 rot="829244">
            <a:off x="5284788" y="39735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45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 rot="17097278">
            <a:off x="6779419" y="250110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46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 rot="2702238">
            <a:off x="7568406" y="30630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47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 rot="18143362">
            <a:off x="6744494" y="34043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49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 rot="18419576">
            <a:off x="8108156" y="3266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文本框 50"/>
          <p:cNvSpPr txBox="1">
            <a:spLocks noChangeArrowheads="1"/>
          </p:cNvSpPr>
          <p:nvPr>
            <p:custDataLst>
              <p:tags r:id="rId52"/>
            </p:custDataLst>
          </p:nvPr>
        </p:nvSpPr>
        <p:spPr bwMode="auto">
          <a:xfrm rot="17959444">
            <a:off x="7262019" y="39076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1"/>
          <p:cNvSpPr txBox="1">
            <a:spLocks noChangeArrowheads="1"/>
          </p:cNvSpPr>
          <p:nvPr>
            <p:custDataLst>
              <p:tags r:id="rId53"/>
            </p:custDataLst>
          </p:nvPr>
        </p:nvSpPr>
        <p:spPr bwMode="auto">
          <a:xfrm rot="1549510">
            <a:off x="8216900" y="3705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32"/>
          <p:cNvSpPr txBox="1">
            <a:spLocks noChangeArrowheads="1"/>
          </p:cNvSpPr>
          <p:nvPr>
            <p:custDataLst>
              <p:tags r:id="rId54"/>
            </p:custDataLst>
          </p:nvPr>
        </p:nvSpPr>
        <p:spPr bwMode="auto">
          <a:xfrm rot="4190103">
            <a:off x="4288631" y="25074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34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 rot="8340000">
            <a:off x="4922838" y="31384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36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 rot="20439236">
            <a:off x="5773738" y="17510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37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 rot="39237">
            <a:off x="5649913" y="22733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45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 rot="20439236">
            <a:off x="6334125" y="17732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46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 rot="20439236">
            <a:off x="6704013" y="19875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3" name="文本框 47"/>
          <p:cNvSpPr txBox="1">
            <a:spLocks noChangeArrowheads="1"/>
          </p:cNvSpPr>
          <p:nvPr>
            <p:custDataLst>
              <p:tags r:id="rId60"/>
            </p:custDataLst>
          </p:nvPr>
        </p:nvSpPr>
        <p:spPr bwMode="auto">
          <a:xfrm rot="39237">
            <a:off x="7185025" y="24574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49"/>
          <p:cNvSpPr txBox="1">
            <a:spLocks noChangeArrowheads="1"/>
          </p:cNvSpPr>
          <p:nvPr>
            <p:custDataLst>
              <p:tags r:id="rId61"/>
            </p:custDataLst>
          </p:nvPr>
        </p:nvSpPr>
        <p:spPr bwMode="auto">
          <a:xfrm rot="20439236">
            <a:off x="8021638" y="20669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50"/>
          <p:cNvSpPr txBox="1">
            <a:spLocks noChangeArrowheads="1"/>
          </p:cNvSpPr>
          <p:nvPr>
            <p:custDataLst>
              <p:tags r:id="rId62"/>
            </p:custDataLst>
          </p:nvPr>
        </p:nvSpPr>
        <p:spPr bwMode="auto">
          <a:xfrm rot="20439236">
            <a:off x="7488238" y="19335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51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 rot="20439236">
            <a:off x="7964488" y="2794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32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 rot="4190103">
            <a:off x="2766219" y="33408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8" name="文本框 34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 rot="8340000">
            <a:off x="3924300" y="28162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36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 rot="2810103">
            <a:off x="3813969" y="17359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37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 rot="4010103">
            <a:off x="3813969" y="22788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" name="文本框 45"/>
          <p:cNvSpPr txBox="1">
            <a:spLocks noChangeArrowheads="1"/>
          </p:cNvSpPr>
          <p:nvPr>
            <p:custDataLst>
              <p:tags r:id="rId68"/>
            </p:custDataLst>
          </p:nvPr>
        </p:nvSpPr>
        <p:spPr bwMode="auto">
          <a:xfrm rot="2810103">
            <a:off x="4374356" y="17581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文本框 46"/>
          <p:cNvSpPr txBox="1">
            <a:spLocks noChangeArrowheads="1"/>
          </p:cNvSpPr>
          <p:nvPr>
            <p:custDataLst>
              <p:tags r:id="rId69"/>
            </p:custDataLst>
          </p:nvPr>
        </p:nvSpPr>
        <p:spPr bwMode="auto">
          <a:xfrm rot="2810103">
            <a:off x="4744244" y="19724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" name="文本框 47"/>
          <p:cNvSpPr txBox="1">
            <a:spLocks noChangeArrowheads="1"/>
          </p:cNvSpPr>
          <p:nvPr>
            <p:custDataLst>
              <p:tags r:id="rId70"/>
            </p:custDataLst>
          </p:nvPr>
        </p:nvSpPr>
        <p:spPr bwMode="auto">
          <a:xfrm rot="4010103">
            <a:off x="4744244" y="25153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4" name="文本框 49"/>
          <p:cNvSpPr txBox="1">
            <a:spLocks noChangeArrowheads="1"/>
          </p:cNvSpPr>
          <p:nvPr>
            <p:custDataLst>
              <p:tags r:id="rId71"/>
            </p:custDataLst>
          </p:nvPr>
        </p:nvSpPr>
        <p:spPr bwMode="auto">
          <a:xfrm rot="20439236">
            <a:off x="6224588" y="2544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50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 rot="4020000">
            <a:off x="5218906" y="2631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文本框 51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 rot="20439236">
            <a:off x="5599113" y="32194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" name="文本框 32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 rot="5400000">
            <a:off x="1142206" y="32297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34"/>
          <p:cNvSpPr txBox="1">
            <a:spLocks noChangeArrowheads="1"/>
          </p:cNvSpPr>
          <p:nvPr>
            <p:custDataLst>
              <p:tags r:id="rId75"/>
            </p:custDataLst>
          </p:nvPr>
        </p:nvSpPr>
        <p:spPr bwMode="auto">
          <a:xfrm rot="8340000">
            <a:off x="1881188" y="35528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9" name="文本框 36"/>
          <p:cNvSpPr txBox="1">
            <a:spLocks noChangeArrowheads="1"/>
          </p:cNvSpPr>
          <p:nvPr>
            <p:custDataLst>
              <p:tags r:id="rId76"/>
            </p:custDataLst>
          </p:nvPr>
        </p:nvSpPr>
        <p:spPr bwMode="auto">
          <a:xfrm rot="2810103">
            <a:off x="1862931" y="27328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0" name="文本框 37"/>
          <p:cNvSpPr txBox="1">
            <a:spLocks noChangeArrowheads="1"/>
          </p:cNvSpPr>
          <p:nvPr>
            <p:custDataLst>
              <p:tags r:id="rId77"/>
            </p:custDataLst>
          </p:nvPr>
        </p:nvSpPr>
        <p:spPr bwMode="auto">
          <a:xfrm rot="5220000">
            <a:off x="2297906" y="30154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" name="文本框 45"/>
          <p:cNvSpPr txBox="1">
            <a:spLocks noChangeArrowheads="1"/>
          </p:cNvSpPr>
          <p:nvPr>
            <p:custDataLst>
              <p:tags r:id="rId78"/>
            </p:custDataLst>
          </p:nvPr>
        </p:nvSpPr>
        <p:spPr bwMode="auto">
          <a:xfrm rot="2810103">
            <a:off x="2810669" y="27471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" name="文本框 46"/>
          <p:cNvSpPr txBox="1">
            <a:spLocks noChangeArrowheads="1"/>
          </p:cNvSpPr>
          <p:nvPr>
            <p:custDataLst>
              <p:tags r:id="rId79"/>
            </p:custDataLst>
          </p:nvPr>
        </p:nvSpPr>
        <p:spPr bwMode="auto">
          <a:xfrm rot="4020000">
            <a:off x="700881" y="19645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3" name="文本框 47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 rot="5220000">
            <a:off x="604044" y="31535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4" name="文本框 49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 rot="4020000">
            <a:off x="2464594" y="37409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50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 rot="4020000">
            <a:off x="3702844" y="33678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" name="文本框 51"/>
          <p:cNvSpPr txBox="1">
            <a:spLocks noChangeArrowheads="1"/>
          </p:cNvSpPr>
          <p:nvPr>
            <p:custDataLst>
              <p:tags r:id="rId83"/>
            </p:custDataLst>
          </p:nvPr>
        </p:nvSpPr>
        <p:spPr bwMode="auto">
          <a:xfrm rot="4020000">
            <a:off x="4072731" y="35821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" name="文本框 32"/>
          <p:cNvSpPr txBox="1">
            <a:spLocks noChangeArrowheads="1"/>
          </p:cNvSpPr>
          <p:nvPr>
            <p:custDataLst>
              <p:tags r:id="rId84"/>
            </p:custDataLst>
          </p:nvPr>
        </p:nvSpPr>
        <p:spPr bwMode="auto">
          <a:xfrm rot="20719260">
            <a:off x="514350" y="25146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34"/>
          <p:cNvSpPr txBox="1">
            <a:spLocks noChangeArrowheads="1"/>
          </p:cNvSpPr>
          <p:nvPr>
            <p:custDataLst>
              <p:tags r:id="rId85"/>
            </p:custDataLst>
          </p:nvPr>
        </p:nvSpPr>
        <p:spPr bwMode="auto">
          <a:xfrm rot="8340000">
            <a:off x="1254125" y="25923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36"/>
          <p:cNvSpPr txBox="1">
            <a:spLocks noChangeArrowheads="1"/>
          </p:cNvSpPr>
          <p:nvPr>
            <p:custDataLst>
              <p:tags r:id="rId86"/>
            </p:custDataLst>
          </p:nvPr>
        </p:nvSpPr>
        <p:spPr bwMode="auto">
          <a:xfrm rot="4020000">
            <a:off x="1670844" y="15120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0" name="文本框 37"/>
          <p:cNvSpPr txBox="1">
            <a:spLocks noChangeArrowheads="1"/>
          </p:cNvSpPr>
          <p:nvPr>
            <p:custDataLst>
              <p:tags r:id="rId87"/>
            </p:custDataLst>
          </p:nvPr>
        </p:nvSpPr>
        <p:spPr bwMode="auto">
          <a:xfrm rot="5220000">
            <a:off x="1670844" y="20550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1" name="文本框 45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 rot="2810103">
            <a:off x="2231231" y="15343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" name="文本框 46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 rot="2810103">
            <a:off x="2601119" y="17486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" name="文本框 47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 rot="4010103">
            <a:off x="2329656" y="23137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" name="文本框 49"/>
          <p:cNvSpPr txBox="1">
            <a:spLocks noChangeArrowheads="1"/>
          </p:cNvSpPr>
          <p:nvPr>
            <p:custDataLst>
              <p:tags r:id="rId91"/>
            </p:custDataLst>
          </p:nvPr>
        </p:nvSpPr>
        <p:spPr bwMode="auto">
          <a:xfrm rot="2810103">
            <a:off x="3188494" y="19724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5" name="文本框 50"/>
          <p:cNvSpPr txBox="1">
            <a:spLocks noChangeArrowheads="1"/>
          </p:cNvSpPr>
          <p:nvPr>
            <p:custDataLst>
              <p:tags r:id="rId92"/>
            </p:custDataLst>
          </p:nvPr>
        </p:nvSpPr>
        <p:spPr bwMode="auto">
          <a:xfrm rot="2810103">
            <a:off x="3075781" y="24074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6" name="文本框 51"/>
          <p:cNvSpPr txBox="1">
            <a:spLocks noChangeArrowheads="1"/>
          </p:cNvSpPr>
          <p:nvPr>
            <p:custDataLst>
              <p:tags r:id="rId93"/>
            </p:custDataLst>
          </p:nvPr>
        </p:nvSpPr>
        <p:spPr bwMode="auto">
          <a:xfrm rot="2810103">
            <a:off x="3445669" y="26217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7" name="文本框 32"/>
          <p:cNvSpPr txBox="1">
            <a:spLocks noChangeArrowheads="1"/>
          </p:cNvSpPr>
          <p:nvPr>
            <p:custDataLst>
              <p:tags r:id="rId94"/>
            </p:custDataLst>
          </p:nvPr>
        </p:nvSpPr>
        <p:spPr bwMode="auto">
          <a:xfrm rot="5400000">
            <a:off x="4752181" y="36837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8" name="文本框 34"/>
          <p:cNvSpPr txBox="1">
            <a:spLocks noChangeArrowheads="1"/>
          </p:cNvSpPr>
          <p:nvPr>
            <p:custDataLst>
              <p:tags r:id="rId95"/>
            </p:custDataLst>
          </p:nvPr>
        </p:nvSpPr>
        <p:spPr bwMode="auto">
          <a:xfrm rot="3159237">
            <a:off x="5819775" y="40068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9" name="文本框 36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 rot="20439236">
            <a:off x="6237288" y="2925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37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 rot="39237">
            <a:off x="6237288" y="34686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45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 rot="20439236">
            <a:off x="6797675" y="29479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" name="文本框 46"/>
          <p:cNvSpPr txBox="1">
            <a:spLocks noChangeArrowheads="1"/>
          </p:cNvSpPr>
          <p:nvPr>
            <p:custDataLst>
              <p:tags r:id="rId99"/>
            </p:custDataLst>
          </p:nvPr>
        </p:nvSpPr>
        <p:spPr bwMode="auto">
          <a:xfrm rot="20439236">
            <a:off x="7167563" y="31623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3" name="文本框 47"/>
          <p:cNvSpPr txBox="1">
            <a:spLocks noChangeArrowheads="1"/>
          </p:cNvSpPr>
          <p:nvPr>
            <p:custDataLst>
              <p:tags r:id="rId100"/>
            </p:custDataLst>
          </p:nvPr>
        </p:nvSpPr>
        <p:spPr bwMode="auto">
          <a:xfrm rot="39237">
            <a:off x="6854825" y="37306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" name="文本框 49"/>
          <p:cNvSpPr txBox="1">
            <a:spLocks noChangeArrowheads="1"/>
          </p:cNvSpPr>
          <p:nvPr>
            <p:custDataLst>
              <p:tags r:id="rId101"/>
            </p:custDataLst>
          </p:nvPr>
        </p:nvSpPr>
        <p:spPr bwMode="auto">
          <a:xfrm rot="20439236">
            <a:off x="7688263" y="34528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5" name="文本框 50"/>
          <p:cNvSpPr txBox="1">
            <a:spLocks noChangeArrowheads="1"/>
          </p:cNvSpPr>
          <p:nvPr>
            <p:custDataLst>
              <p:tags r:id="rId102"/>
            </p:custDataLst>
          </p:nvPr>
        </p:nvSpPr>
        <p:spPr bwMode="auto">
          <a:xfrm rot="20439236">
            <a:off x="7642225" y="38211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6" name="文本框 51"/>
          <p:cNvSpPr txBox="1">
            <a:spLocks noChangeArrowheads="1"/>
          </p:cNvSpPr>
          <p:nvPr>
            <p:custDataLst>
              <p:tags r:id="rId103"/>
            </p:custDataLst>
          </p:nvPr>
        </p:nvSpPr>
        <p:spPr bwMode="auto">
          <a:xfrm rot="20439236">
            <a:off x="8012113" y="40354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511" name="Text Box 2"/>
          <p:cNvSpPr txBox="1"/>
          <p:nvPr>
            <p:custDataLst>
              <p:tags r:id="rId104"/>
            </p:custDataLst>
          </p:nvPr>
        </p:nvSpPr>
        <p:spPr>
          <a:xfrm>
            <a:off x="207963" y="462490"/>
            <a:ext cx="8596313" cy="44135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Ladies and gentlemen,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Thank you for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ing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today to</a:t>
            </a:r>
            <a:r>
              <a:rPr lang="zh-CN" altLang="en-US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attend the graduation ceremony at</a:t>
            </a:r>
            <a:r>
              <a:rPr lang="zh-CN" altLang="en-US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No. 3 Junior High School.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First of all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I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’d like to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congratulate all the students who</a:t>
            </a:r>
            <a:r>
              <a:rPr lang="zh-CN" altLang="en-US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are here today. I remember meeting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all of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 when you were just starting Grade</a:t>
            </a:r>
            <a:r>
              <a:rPr lang="zh-CN" altLang="en-US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 at this school. You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were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all so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full of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energy and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thirsty for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knowledge. And yes, some of you were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 little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difficult to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deal with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 But today I see a room full of talented young adults who are full of hope for the future. You’ve all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grown up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 much and I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’m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so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proud of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you.</a:t>
            </a:r>
          </a:p>
        </p:txBody>
      </p:sp>
      <p:sp>
        <p:nvSpPr>
          <p:cNvPr id="3" name="流程图: 可选过程 2"/>
          <p:cNvSpPr/>
          <p:nvPr>
            <p:custDataLst>
              <p:tags r:id="rId105"/>
            </p:custDataLst>
          </p:nvPr>
        </p:nvSpPr>
        <p:spPr>
          <a:xfrm>
            <a:off x="3719795" y="1598165"/>
            <a:ext cx="1965322" cy="420345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首先；第一</a:t>
            </a:r>
          </a:p>
        </p:txBody>
      </p:sp>
      <p:sp>
        <p:nvSpPr>
          <p:cNvPr id="4" name="流程图: 可选过程 3"/>
          <p:cNvSpPr/>
          <p:nvPr>
            <p:custDataLst>
              <p:tags r:id="rId106"/>
            </p:custDataLst>
          </p:nvPr>
        </p:nvSpPr>
        <p:spPr>
          <a:xfrm>
            <a:off x="4731820" y="3789362"/>
            <a:ext cx="3417888" cy="1173793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be proud of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= take pride in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……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感到自豪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骄傲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流程图: 可选过程 4"/>
          <p:cNvSpPr/>
          <p:nvPr>
            <p:custDataLst>
              <p:tags r:id="rId107"/>
            </p:custDataLst>
          </p:nvPr>
        </p:nvSpPr>
        <p:spPr>
          <a:xfrm>
            <a:off x="3285584" y="2989350"/>
            <a:ext cx="1681797" cy="409770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渴望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</a:p>
        </p:txBody>
      </p:sp>
      <p:sp>
        <p:nvSpPr>
          <p:cNvPr id="108" name="文本框 107"/>
          <p:cNvSpPr txBox="1"/>
          <p:nvPr>
            <p:custDataLst>
              <p:tags r:id="rId108"/>
            </p:custDataLst>
          </p:nvPr>
        </p:nvSpPr>
        <p:spPr>
          <a:xfrm>
            <a:off x="4181475" y="376238"/>
            <a:ext cx="1330325" cy="52197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招呼语</a:t>
            </a:r>
          </a:p>
        </p:txBody>
      </p:sp>
      <p:grpSp>
        <p:nvGrpSpPr>
          <p:cNvPr id="115" name="组合 114"/>
          <p:cNvGrpSpPr/>
          <p:nvPr>
            <p:custDataLst>
              <p:tags r:id="rId109"/>
            </p:custDataLst>
          </p:nvPr>
        </p:nvGrpSpPr>
        <p:grpSpPr>
          <a:xfrm>
            <a:off x="207963" y="1336675"/>
            <a:ext cx="8399462" cy="527050"/>
            <a:chOff x="207964" y="1336942"/>
            <a:chExt cx="8400078" cy="527000"/>
          </a:xfrm>
        </p:grpSpPr>
        <p:sp>
          <p:nvSpPr>
            <p:cNvPr id="116" name="任意多边形 5"/>
            <p:cNvSpPr/>
            <p:nvPr>
              <p:custDataLst>
                <p:tags r:id="rId113"/>
              </p:custDataLst>
            </p:nvPr>
          </p:nvSpPr>
          <p:spPr>
            <a:xfrm>
              <a:off x="207964" y="1336942"/>
              <a:ext cx="8400078" cy="95241"/>
            </a:xfrm>
            <a:custGeom>
              <a:avLst/>
              <a:gdLst>
                <a:gd name="connsiteX0" fmla="*/ 0 w 5753100"/>
                <a:gd name="connsiteY0" fmla="*/ 22860 h 99060"/>
                <a:gd name="connsiteX1" fmla="*/ 76200 w 5753100"/>
                <a:gd name="connsiteY1" fmla="*/ 30480 h 99060"/>
                <a:gd name="connsiteX2" fmla="*/ 106680 w 5753100"/>
                <a:gd name="connsiteY2" fmla="*/ 45720 h 99060"/>
                <a:gd name="connsiteX3" fmla="*/ 160020 w 5753100"/>
                <a:gd name="connsiteY3" fmla="*/ 60960 h 99060"/>
                <a:gd name="connsiteX4" fmla="*/ 266700 w 5753100"/>
                <a:gd name="connsiteY4" fmla="*/ 45720 h 99060"/>
                <a:gd name="connsiteX5" fmla="*/ 312420 w 5753100"/>
                <a:gd name="connsiteY5" fmla="*/ 15240 h 99060"/>
                <a:gd name="connsiteX6" fmla="*/ 335280 w 5753100"/>
                <a:gd name="connsiteY6" fmla="*/ 0 h 99060"/>
                <a:gd name="connsiteX7" fmla="*/ 403860 w 5753100"/>
                <a:gd name="connsiteY7" fmla="*/ 7620 h 99060"/>
                <a:gd name="connsiteX8" fmla="*/ 434340 w 5753100"/>
                <a:gd name="connsiteY8" fmla="*/ 30480 h 99060"/>
                <a:gd name="connsiteX9" fmla="*/ 457200 w 5753100"/>
                <a:gd name="connsiteY9" fmla="*/ 38100 h 99060"/>
                <a:gd name="connsiteX10" fmla="*/ 487680 w 5753100"/>
                <a:gd name="connsiteY10" fmla="*/ 53340 h 99060"/>
                <a:gd name="connsiteX11" fmla="*/ 716280 w 5753100"/>
                <a:gd name="connsiteY11" fmla="*/ 45720 h 99060"/>
                <a:gd name="connsiteX12" fmla="*/ 746760 w 5753100"/>
                <a:gd name="connsiteY12" fmla="*/ 30480 h 99060"/>
                <a:gd name="connsiteX13" fmla="*/ 792480 w 5753100"/>
                <a:gd name="connsiteY13" fmla="*/ 15240 h 99060"/>
                <a:gd name="connsiteX14" fmla="*/ 914400 w 5753100"/>
                <a:gd name="connsiteY14" fmla="*/ 22860 h 99060"/>
                <a:gd name="connsiteX15" fmla="*/ 937260 w 5753100"/>
                <a:gd name="connsiteY15" fmla="*/ 30480 h 99060"/>
                <a:gd name="connsiteX16" fmla="*/ 975360 w 5753100"/>
                <a:gd name="connsiteY16" fmla="*/ 38100 h 99060"/>
                <a:gd name="connsiteX17" fmla="*/ 1120140 w 5753100"/>
                <a:gd name="connsiteY17" fmla="*/ 60960 h 99060"/>
                <a:gd name="connsiteX18" fmla="*/ 1143000 w 5753100"/>
                <a:gd name="connsiteY18" fmla="*/ 45720 h 99060"/>
                <a:gd name="connsiteX19" fmla="*/ 1318260 w 5753100"/>
                <a:gd name="connsiteY19" fmla="*/ 45720 h 99060"/>
                <a:gd name="connsiteX20" fmla="*/ 1402080 w 5753100"/>
                <a:gd name="connsiteY20" fmla="*/ 53340 h 99060"/>
                <a:gd name="connsiteX21" fmla="*/ 1546860 w 5753100"/>
                <a:gd name="connsiteY21" fmla="*/ 45720 h 99060"/>
                <a:gd name="connsiteX22" fmla="*/ 1661160 w 5753100"/>
                <a:gd name="connsiteY22" fmla="*/ 38100 h 99060"/>
                <a:gd name="connsiteX23" fmla="*/ 1744980 w 5753100"/>
                <a:gd name="connsiteY23" fmla="*/ 45720 h 99060"/>
                <a:gd name="connsiteX24" fmla="*/ 1775460 w 5753100"/>
                <a:gd name="connsiteY24" fmla="*/ 53340 h 99060"/>
                <a:gd name="connsiteX25" fmla="*/ 1798320 w 5753100"/>
                <a:gd name="connsiteY25" fmla="*/ 68580 h 99060"/>
                <a:gd name="connsiteX26" fmla="*/ 1950720 w 5753100"/>
                <a:gd name="connsiteY26" fmla="*/ 60960 h 99060"/>
                <a:gd name="connsiteX27" fmla="*/ 2278380 w 5753100"/>
                <a:gd name="connsiteY27" fmla="*/ 68580 h 99060"/>
                <a:gd name="connsiteX28" fmla="*/ 2324100 w 5753100"/>
                <a:gd name="connsiteY28" fmla="*/ 83820 h 99060"/>
                <a:gd name="connsiteX29" fmla="*/ 2346960 w 5753100"/>
                <a:gd name="connsiteY29" fmla="*/ 91440 h 99060"/>
                <a:gd name="connsiteX30" fmla="*/ 2453640 w 5753100"/>
                <a:gd name="connsiteY30" fmla="*/ 83820 h 99060"/>
                <a:gd name="connsiteX31" fmla="*/ 2674620 w 5753100"/>
                <a:gd name="connsiteY31" fmla="*/ 99060 h 99060"/>
                <a:gd name="connsiteX32" fmla="*/ 2849880 w 5753100"/>
                <a:gd name="connsiteY32" fmla="*/ 91440 h 99060"/>
                <a:gd name="connsiteX33" fmla="*/ 2895600 w 5753100"/>
                <a:gd name="connsiteY33" fmla="*/ 76200 h 99060"/>
                <a:gd name="connsiteX34" fmla="*/ 3169920 w 5753100"/>
                <a:gd name="connsiteY34" fmla="*/ 83820 h 99060"/>
                <a:gd name="connsiteX35" fmla="*/ 3200400 w 5753100"/>
                <a:gd name="connsiteY35" fmla="*/ 68580 h 99060"/>
                <a:gd name="connsiteX36" fmla="*/ 3459480 w 5753100"/>
                <a:gd name="connsiteY36" fmla="*/ 60960 h 99060"/>
                <a:gd name="connsiteX37" fmla="*/ 3573780 w 5753100"/>
                <a:gd name="connsiteY37" fmla="*/ 68580 h 99060"/>
                <a:gd name="connsiteX38" fmla="*/ 3611880 w 5753100"/>
                <a:gd name="connsiteY38" fmla="*/ 83820 h 99060"/>
                <a:gd name="connsiteX39" fmla="*/ 4030980 w 5753100"/>
                <a:gd name="connsiteY39" fmla="*/ 76200 h 99060"/>
                <a:gd name="connsiteX40" fmla="*/ 4076700 w 5753100"/>
                <a:gd name="connsiteY40" fmla="*/ 60960 h 99060"/>
                <a:gd name="connsiteX41" fmla="*/ 4152900 w 5753100"/>
                <a:gd name="connsiteY41" fmla="*/ 53340 h 99060"/>
                <a:gd name="connsiteX42" fmla="*/ 4396740 w 5753100"/>
                <a:gd name="connsiteY42" fmla="*/ 45720 h 99060"/>
                <a:gd name="connsiteX43" fmla="*/ 4427220 w 5753100"/>
                <a:gd name="connsiteY43" fmla="*/ 38100 h 99060"/>
                <a:gd name="connsiteX44" fmla="*/ 4450080 w 5753100"/>
                <a:gd name="connsiteY44" fmla="*/ 30480 h 99060"/>
                <a:gd name="connsiteX45" fmla="*/ 4724400 w 5753100"/>
                <a:gd name="connsiteY45" fmla="*/ 38100 h 99060"/>
                <a:gd name="connsiteX46" fmla="*/ 4754880 w 5753100"/>
                <a:gd name="connsiteY46" fmla="*/ 45720 h 99060"/>
                <a:gd name="connsiteX47" fmla="*/ 5013960 w 5753100"/>
                <a:gd name="connsiteY47" fmla="*/ 60960 h 99060"/>
                <a:gd name="connsiteX48" fmla="*/ 5113020 w 5753100"/>
                <a:gd name="connsiteY48" fmla="*/ 45720 h 99060"/>
                <a:gd name="connsiteX49" fmla="*/ 5181600 w 5753100"/>
                <a:gd name="connsiteY49" fmla="*/ 30480 h 99060"/>
                <a:gd name="connsiteX50" fmla="*/ 5234940 w 5753100"/>
                <a:gd name="connsiteY50" fmla="*/ 38100 h 99060"/>
                <a:gd name="connsiteX51" fmla="*/ 5265420 w 5753100"/>
                <a:gd name="connsiteY51" fmla="*/ 45720 h 99060"/>
                <a:gd name="connsiteX52" fmla="*/ 5288280 w 5753100"/>
                <a:gd name="connsiteY52" fmla="*/ 53340 h 99060"/>
                <a:gd name="connsiteX53" fmla="*/ 5410200 w 5753100"/>
                <a:gd name="connsiteY53" fmla="*/ 60960 h 99060"/>
                <a:gd name="connsiteX54" fmla="*/ 5753100 w 5753100"/>
                <a:gd name="connsiteY54" fmla="*/ 53340 h 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53100" h="99060">
                  <a:moveTo>
                    <a:pt x="0" y="22860"/>
                  </a:moveTo>
                  <a:cubicBezTo>
                    <a:pt x="25400" y="25400"/>
                    <a:pt x="51240" y="25131"/>
                    <a:pt x="76200" y="30480"/>
                  </a:cubicBezTo>
                  <a:cubicBezTo>
                    <a:pt x="87307" y="32860"/>
                    <a:pt x="96239" y="41245"/>
                    <a:pt x="106680" y="45720"/>
                  </a:cubicBezTo>
                  <a:cubicBezTo>
                    <a:pt x="121984" y="52279"/>
                    <a:pt x="144553" y="57093"/>
                    <a:pt x="160020" y="60960"/>
                  </a:cubicBezTo>
                  <a:cubicBezTo>
                    <a:pt x="169191" y="60126"/>
                    <a:pt x="240887" y="60061"/>
                    <a:pt x="266700" y="45720"/>
                  </a:cubicBezTo>
                  <a:cubicBezTo>
                    <a:pt x="282711" y="36825"/>
                    <a:pt x="297180" y="25400"/>
                    <a:pt x="312420" y="15240"/>
                  </a:cubicBezTo>
                  <a:lnTo>
                    <a:pt x="335280" y="0"/>
                  </a:lnTo>
                  <a:cubicBezTo>
                    <a:pt x="358140" y="2540"/>
                    <a:pt x="381876" y="856"/>
                    <a:pt x="403860" y="7620"/>
                  </a:cubicBezTo>
                  <a:cubicBezTo>
                    <a:pt x="415998" y="11355"/>
                    <a:pt x="423313" y="24179"/>
                    <a:pt x="434340" y="30480"/>
                  </a:cubicBezTo>
                  <a:cubicBezTo>
                    <a:pt x="441314" y="34465"/>
                    <a:pt x="449817" y="34936"/>
                    <a:pt x="457200" y="38100"/>
                  </a:cubicBezTo>
                  <a:cubicBezTo>
                    <a:pt x="467641" y="42575"/>
                    <a:pt x="477520" y="48260"/>
                    <a:pt x="487680" y="53340"/>
                  </a:cubicBezTo>
                  <a:cubicBezTo>
                    <a:pt x="563880" y="50800"/>
                    <a:pt x="640333" y="52421"/>
                    <a:pt x="716280" y="45720"/>
                  </a:cubicBezTo>
                  <a:cubicBezTo>
                    <a:pt x="727595" y="44722"/>
                    <a:pt x="736213" y="34699"/>
                    <a:pt x="746760" y="30480"/>
                  </a:cubicBezTo>
                  <a:cubicBezTo>
                    <a:pt x="761675" y="24514"/>
                    <a:pt x="792480" y="15240"/>
                    <a:pt x="792480" y="15240"/>
                  </a:cubicBezTo>
                  <a:cubicBezTo>
                    <a:pt x="833120" y="17780"/>
                    <a:pt x="873904" y="18597"/>
                    <a:pt x="914400" y="22860"/>
                  </a:cubicBezTo>
                  <a:cubicBezTo>
                    <a:pt x="922388" y="23701"/>
                    <a:pt x="929468" y="28532"/>
                    <a:pt x="937260" y="30480"/>
                  </a:cubicBezTo>
                  <a:cubicBezTo>
                    <a:pt x="949825" y="33621"/>
                    <a:pt x="962660" y="35560"/>
                    <a:pt x="975360" y="38100"/>
                  </a:cubicBezTo>
                  <a:cubicBezTo>
                    <a:pt x="1048635" y="86950"/>
                    <a:pt x="1002818" y="69985"/>
                    <a:pt x="1120140" y="60960"/>
                  </a:cubicBezTo>
                  <a:cubicBezTo>
                    <a:pt x="1127760" y="55880"/>
                    <a:pt x="1134228" y="48352"/>
                    <a:pt x="1143000" y="45720"/>
                  </a:cubicBezTo>
                  <a:cubicBezTo>
                    <a:pt x="1195401" y="30000"/>
                    <a:pt x="1271934" y="42288"/>
                    <a:pt x="1318260" y="45720"/>
                  </a:cubicBezTo>
                  <a:cubicBezTo>
                    <a:pt x="1346239" y="47792"/>
                    <a:pt x="1374140" y="50800"/>
                    <a:pt x="1402080" y="53340"/>
                  </a:cubicBezTo>
                  <a:lnTo>
                    <a:pt x="1546860" y="45720"/>
                  </a:lnTo>
                  <a:cubicBezTo>
                    <a:pt x="1584979" y="43478"/>
                    <a:pt x="1622975" y="38100"/>
                    <a:pt x="1661160" y="38100"/>
                  </a:cubicBezTo>
                  <a:cubicBezTo>
                    <a:pt x="1689215" y="38100"/>
                    <a:pt x="1717040" y="43180"/>
                    <a:pt x="1744980" y="45720"/>
                  </a:cubicBezTo>
                  <a:cubicBezTo>
                    <a:pt x="1755140" y="48260"/>
                    <a:pt x="1765834" y="49215"/>
                    <a:pt x="1775460" y="53340"/>
                  </a:cubicBezTo>
                  <a:cubicBezTo>
                    <a:pt x="1783878" y="56948"/>
                    <a:pt x="1789171" y="68182"/>
                    <a:pt x="1798320" y="68580"/>
                  </a:cubicBezTo>
                  <a:lnTo>
                    <a:pt x="1950720" y="60960"/>
                  </a:lnTo>
                  <a:cubicBezTo>
                    <a:pt x="2059940" y="63500"/>
                    <a:pt x="2169335" y="61904"/>
                    <a:pt x="2278380" y="68580"/>
                  </a:cubicBezTo>
                  <a:cubicBezTo>
                    <a:pt x="2294414" y="69562"/>
                    <a:pt x="2308860" y="78740"/>
                    <a:pt x="2324100" y="83820"/>
                  </a:cubicBezTo>
                  <a:lnTo>
                    <a:pt x="2346960" y="91440"/>
                  </a:lnTo>
                  <a:cubicBezTo>
                    <a:pt x="2382520" y="88900"/>
                    <a:pt x="2417989" y="83820"/>
                    <a:pt x="2453640" y="83820"/>
                  </a:cubicBezTo>
                  <a:cubicBezTo>
                    <a:pt x="2580173" y="83820"/>
                    <a:pt x="2584864" y="86238"/>
                    <a:pt x="2674620" y="99060"/>
                  </a:cubicBezTo>
                  <a:cubicBezTo>
                    <a:pt x="2733040" y="96520"/>
                    <a:pt x="2791715" y="97457"/>
                    <a:pt x="2849880" y="91440"/>
                  </a:cubicBezTo>
                  <a:cubicBezTo>
                    <a:pt x="2865859" y="89787"/>
                    <a:pt x="2895600" y="76200"/>
                    <a:pt x="2895600" y="76200"/>
                  </a:cubicBezTo>
                  <a:cubicBezTo>
                    <a:pt x="3022028" y="95651"/>
                    <a:pt x="3014540" y="101084"/>
                    <a:pt x="3169920" y="83820"/>
                  </a:cubicBezTo>
                  <a:cubicBezTo>
                    <a:pt x="3181210" y="82566"/>
                    <a:pt x="3189076" y="69474"/>
                    <a:pt x="3200400" y="68580"/>
                  </a:cubicBezTo>
                  <a:cubicBezTo>
                    <a:pt x="3286529" y="61780"/>
                    <a:pt x="3373120" y="63500"/>
                    <a:pt x="3459480" y="60960"/>
                  </a:cubicBezTo>
                  <a:cubicBezTo>
                    <a:pt x="3497580" y="63500"/>
                    <a:pt x="3536018" y="62916"/>
                    <a:pt x="3573780" y="68580"/>
                  </a:cubicBezTo>
                  <a:cubicBezTo>
                    <a:pt x="3587307" y="70609"/>
                    <a:pt x="3598204" y="83592"/>
                    <a:pt x="3611880" y="83820"/>
                  </a:cubicBezTo>
                  <a:lnTo>
                    <a:pt x="4030980" y="76200"/>
                  </a:lnTo>
                  <a:cubicBezTo>
                    <a:pt x="4046220" y="71120"/>
                    <a:pt x="4060911" y="63920"/>
                    <a:pt x="4076700" y="60960"/>
                  </a:cubicBezTo>
                  <a:cubicBezTo>
                    <a:pt x="4101789" y="56256"/>
                    <a:pt x="4127402" y="54554"/>
                    <a:pt x="4152900" y="53340"/>
                  </a:cubicBezTo>
                  <a:cubicBezTo>
                    <a:pt x="4234128" y="49472"/>
                    <a:pt x="4315460" y="48260"/>
                    <a:pt x="4396740" y="45720"/>
                  </a:cubicBezTo>
                  <a:cubicBezTo>
                    <a:pt x="4406900" y="43180"/>
                    <a:pt x="4417150" y="40977"/>
                    <a:pt x="4427220" y="38100"/>
                  </a:cubicBezTo>
                  <a:cubicBezTo>
                    <a:pt x="4434943" y="35893"/>
                    <a:pt x="4442048" y="30480"/>
                    <a:pt x="4450080" y="30480"/>
                  </a:cubicBezTo>
                  <a:cubicBezTo>
                    <a:pt x="4541555" y="30480"/>
                    <a:pt x="4632960" y="35560"/>
                    <a:pt x="4724400" y="38100"/>
                  </a:cubicBezTo>
                  <a:cubicBezTo>
                    <a:pt x="4734560" y="40640"/>
                    <a:pt x="4744424" y="45123"/>
                    <a:pt x="4754880" y="45720"/>
                  </a:cubicBezTo>
                  <a:cubicBezTo>
                    <a:pt x="5021135" y="60935"/>
                    <a:pt x="4914118" y="27679"/>
                    <a:pt x="5013960" y="60960"/>
                  </a:cubicBezTo>
                  <a:cubicBezTo>
                    <a:pt x="5117209" y="48054"/>
                    <a:pt x="5036222" y="59683"/>
                    <a:pt x="5113020" y="45720"/>
                  </a:cubicBezTo>
                  <a:cubicBezTo>
                    <a:pt x="5172027" y="34991"/>
                    <a:pt x="5141294" y="43915"/>
                    <a:pt x="5181600" y="30480"/>
                  </a:cubicBezTo>
                  <a:cubicBezTo>
                    <a:pt x="5199380" y="33020"/>
                    <a:pt x="5217269" y="34887"/>
                    <a:pt x="5234940" y="38100"/>
                  </a:cubicBezTo>
                  <a:cubicBezTo>
                    <a:pt x="5245244" y="39973"/>
                    <a:pt x="5255350" y="42843"/>
                    <a:pt x="5265420" y="45720"/>
                  </a:cubicBezTo>
                  <a:cubicBezTo>
                    <a:pt x="5273143" y="47927"/>
                    <a:pt x="5280292" y="52499"/>
                    <a:pt x="5288280" y="53340"/>
                  </a:cubicBezTo>
                  <a:cubicBezTo>
                    <a:pt x="5328776" y="57603"/>
                    <a:pt x="5369560" y="58420"/>
                    <a:pt x="5410200" y="60960"/>
                  </a:cubicBezTo>
                  <a:cubicBezTo>
                    <a:pt x="5727696" y="53023"/>
                    <a:pt x="5613368" y="53340"/>
                    <a:pt x="5753100" y="53340"/>
                  </a:cubicBezTo>
                </a:path>
              </a:pathLst>
            </a:custGeom>
            <a:noFill/>
            <a:ln w="3810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17" name="任意多边形 5"/>
            <p:cNvSpPr/>
            <p:nvPr>
              <p:custDataLst>
                <p:tags r:id="rId114"/>
              </p:custDataLst>
            </p:nvPr>
          </p:nvSpPr>
          <p:spPr>
            <a:xfrm flipV="1">
              <a:off x="233366" y="1817909"/>
              <a:ext cx="3673744" cy="46033"/>
            </a:xfrm>
            <a:custGeom>
              <a:avLst/>
              <a:gdLst>
                <a:gd name="connsiteX0" fmla="*/ 0 w 5753100"/>
                <a:gd name="connsiteY0" fmla="*/ 22860 h 99060"/>
                <a:gd name="connsiteX1" fmla="*/ 76200 w 5753100"/>
                <a:gd name="connsiteY1" fmla="*/ 30480 h 99060"/>
                <a:gd name="connsiteX2" fmla="*/ 106680 w 5753100"/>
                <a:gd name="connsiteY2" fmla="*/ 45720 h 99060"/>
                <a:gd name="connsiteX3" fmla="*/ 160020 w 5753100"/>
                <a:gd name="connsiteY3" fmla="*/ 60960 h 99060"/>
                <a:gd name="connsiteX4" fmla="*/ 266700 w 5753100"/>
                <a:gd name="connsiteY4" fmla="*/ 45720 h 99060"/>
                <a:gd name="connsiteX5" fmla="*/ 312420 w 5753100"/>
                <a:gd name="connsiteY5" fmla="*/ 15240 h 99060"/>
                <a:gd name="connsiteX6" fmla="*/ 335280 w 5753100"/>
                <a:gd name="connsiteY6" fmla="*/ 0 h 99060"/>
                <a:gd name="connsiteX7" fmla="*/ 403860 w 5753100"/>
                <a:gd name="connsiteY7" fmla="*/ 7620 h 99060"/>
                <a:gd name="connsiteX8" fmla="*/ 434340 w 5753100"/>
                <a:gd name="connsiteY8" fmla="*/ 30480 h 99060"/>
                <a:gd name="connsiteX9" fmla="*/ 457200 w 5753100"/>
                <a:gd name="connsiteY9" fmla="*/ 38100 h 99060"/>
                <a:gd name="connsiteX10" fmla="*/ 487680 w 5753100"/>
                <a:gd name="connsiteY10" fmla="*/ 53340 h 99060"/>
                <a:gd name="connsiteX11" fmla="*/ 716280 w 5753100"/>
                <a:gd name="connsiteY11" fmla="*/ 45720 h 99060"/>
                <a:gd name="connsiteX12" fmla="*/ 746760 w 5753100"/>
                <a:gd name="connsiteY12" fmla="*/ 30480 h 99060"/>
                <a:gd name="connsiteX13" fmla="*/ 792480 w 5753100"/>
                <a:gd name="connsiteY13" fmla="*/ 15240 h 99060"/>
                <a:gd name="connsiteX14" fmla="*/ 914400 w 5753100"/>
                <a:gd name="connsiteY14" fmla="*/ 22860 h 99060"/>
                <a:gd name="connsiteX15" fmla="*/ 937260 w 5753100"/>
                <a:gd name="connsiteY15" fmla="*/ 30480 h 99060"/>
                <a:gd name="connsiteX16" fmla="*/ 975360 w 5753100"/>
                <a:gd name="connsiteY16" fmla="*/ 38100 h 99060"/>
                <a:gd name="connsiteX17" fmla="*/ 1120140 w 5753100"/>
                <a:gd name="connsiteY17" fmla="*/ 60960 h 99060"/>
                <a:gd name="connsiteX18" fmla="*/ 1143000 w 5753100"/>
                <a:gd name="connsiteY18" fmla="*/ 45720 h 99060"/>
                <a:gd name="connsiteX19" fmla="*/ 1318260 w 5753100"/>
                <a:gd name="connsiteY19" fmla="*/ 45720 h 99060"/>
                <a:gd name="connsiteX20" fmla="*/ 1402080 w 5753100"/>
                <a:gd name="connsiteY20" fmla="*/ 53340 h 99060"/>
                <a:gd name="connsiteX21" fmla="*/ 1546860 w 5753100"/>
                <a:gd name="connsiteY21" fmla="*/ 45720 h 99060"/>
                <a:gd name="connsiteX22" fmla="*/ 1661160 w 5753100"/>
                <a:gd name="connsiteY22" fmla="*/ 38100 h 99060"/>
                <a:gd name="connsiteX23" fmla="*/ 1744980 w 5753100"/>
                <a:gd name="connsiteY23" fmla="*/ 45720 h 99060"/>
                <a:gd name="connsiteX24" fmla="*/ 1775460 w 5753100"/>
                <a:gd name="connsiteY24" fmla="*/ 53340 h 99060"/>
                <a:gd name="connsiteX25" fmla="*/ 1798320 w 5753100"/>
                <a:gd name="connsiteY25" fmla="*/ 68580 h 99060"/>
                <a:gd name="connsiteX26" fmla="*/ 1950720 w 5753100"/>
                <a:gd name="connsiteY26" fmla="*/ 60960 h 99060"/>
                <a:gd name="connsiteX27" fmla="*/ 2278380 w 5753100"/>
                <a:gd name="connsiteY27" fmla="*/ 68580 h 99060"/>
                <a:gd name="connsiteX28" fmla="*/ 2324100 w 5753100"/>
                <a:gd name="connsiteY28" fmla="*/ 83820 h 99060"/>
                <a:gd name="connsiteX29" fmla="*/ 2346960 w 5753100"/>
                <a:gd name="connsiteY29" fmla="*/ 91440 h 99060"/>
                <a:gd name="connsiteX30" fmla="*/ 2453640 w 5753100"/>
                <a:gd name="connsiteY30" fmla="*/ 83820 h 99060"/>
                <a:gd name="connsiteX31" fmla="*/ 2674620 w 5753100"/>
                <a:gd name="connsiteY31" fmla="*/ 99060 h 99060"/>
                <a:gd name="connsiteX32" fmla="*/ 2849880 w 5753100"/>
                <a:gd name="connsiteY32" fmla="*/ 91440 h 99060"/>
                <a:gd name="connsiteX33" fmla="*/ 2895600 w 5753100"/>
                <a:gd name="connsiteY33" fmla="*/ 76200 h 99060"/>
                <a:gd name="connsiteX34" fmla="*/ 3169920 w 5753100"/>
                <a:gd name="connsiteY34" fmla="*/ 83820 h 99060"/>
                <a:gd name="connsiteX35" fmla="*/ 3200400 w 5753100"/>
                <a:gd name="connsiteY35" fmla="*/ 68580 h 99060"/>
                <a:gd name="connsiteX36" fmla="*/ 3459480 w 5753100"/>
                <a:gd name="connsiteY36" fmla="*/ 60960 h 99060"/>
                <a:gd name="connsiteX37" fmla="*/ 3573780 w 5753100"/>
                <a:gd name="connsiteY37" fmla="*/ 68580 h 99060"/>
                <a:gd name="connsiteX38" fmla="*/ 3611880 w 5753100"/>
                <a:gd name="connsiteY38" fmla="*/ 83820 h 99060"/>
                <a:gd name="connsiteX39" fmla="*/ 4030980 w 5753100"/>
                <a:gd name="connsiteY39" fmla="*/ 76200 h 99060"/>
                <a:gd name="connsiteX40" fmla="*/ 4076700 w 5753100"/>
                <a:gd name="connsiteY40" fmla="*/ 60960 h 99060"/>
                <a:gd name="connsiteX41" fmla="*/ 4152900 w 5753100"/>
                <a:gd name="connsiteY41" fmla="*/ 53340 h 99060"/>
                <a:gd name="connsiteX42" fmla="*/ 4396740 w 5753100"/>
                <a:gd name="connsiteY42" fmla="*/ 45720 h 99060"/>
                <a:gd name="connsiteX43" fmla="*/ 4427220 w 5753100"/>
                <a:gd name="connsiteY43" fmla="*/ 38100 h 99060"/>
                <a:gd name="connsiteX44" fmla="*/ 4450080 w 5753100"/>
                <a:gd name="connsiteY44" fmla="*/ 30480 h 99060"/>
                <a:gd name="connsiteX45" fmla="*/ 4724400 w 5753100"/>
                <a:gd name="connsiteY45" fmla="*/ 38100 h 99060"/>
                <a:gd name="connsiteX46" fmla="*/ 4754880 w 5753100"/>
                <a:gd name="connsiteY46" fmla="*/ 45720 h 99060"/>
                <a:gd name="connsiteX47" fmla="*/ 5013960 w 5753100"/>
                <a:gd name="connsiteY47" fmla="*/ 60960 h 99060"/>
                <a:gd name="connsiteX48" fmla="*/ 5113020 w 5753100"/>
                <a:gd name="connsiteY48" fmla="*/ 45720 h 99060"/>
                <a:gd name="connsiteX49" fmla="*/ 5181600 w 5753100"/>
                <a:gd name="connsiteY49" fmla="*/ 30480 h 99060"/>
                <a:gd name="connsiteX50" fmla="*/ 5234940 w 5753100"/>
                <a:gd name="connsiteY50" fmla="*/ 38100 h 99060"/>
                <a:gd name="connsiteX51" fmla="*/ 5265420 w 5753100"/>
                <a:gd name="connsiteY51" fmla="*/ 45720 h 99060"/>
                <a:gd name="connsiteX52" fmla="*/ 5288280 w 5753100"/>
                <a:gd name="connsiteY52" fmla="*/ 53340 h 99060"/>
                <a:gd name="connsiteX53" fmla="*/ 5410200 w 5753100"/>
                <a:gd name="connsiteY53" fmla="*/ 60960 h 99060"/>
                <a:gd name="connsiteX54" fmla="*/ 5753100 w 5753100"/>
                <a:gd name="connsiteY54" fmla="*/ 53340 h 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53100" h="99060">
                  <a:moveTo>
                    <a:pt x="0" y="22860"/>
                  </a:moveTo>
                  <a:cubicBezTo>
                    <a:pt x="25400" y="25400"/>
                    <a:pt x="51240" y="25131"/>
                    <a:pt x="76200" y="30480"/>
                  </a:cubicBezTo>
                  <a:cubicBezTo>
                    <a:pt x="87307" y="32860"/>
                    <a:pt x="96239" y="41245"/>
                    <a:pt x="106680" y="45720"/>
                  </a:cubicBezTo>
                  <a:cubicBezTo>
                    <a:pt x="121984" y="52279"/>
                    <a:pt x="144553" y="57093"/>
                    <a:pt x="160020" y="60960"/>
                  </a:cubicBezTo>
                  <a:cubicBezTo>
                    <a:pt x="169191" y="60126"/>
                    <a:pt x="240887" y="60061"/>
                    <a:pt x="266700" y="45720"/>
                  </a:cubicBezTo>
                  <a:cubicBezTo>
                    <a:pt x="282711" y="36825"/>
                    <a:pt x="297180" y="25400"/>
                    <a:pt x="312420" y="15240"/>
                  </a:cubicBezTo>
                  <a:lnTo>
                    <a:pt x="335280" y="0"/>
                  </a:lnTo>
                  <a:cubicBezTo>
                    <a:pt x="358140" y="2540"/>
                    <a:pt x="381876" y="856"/>
                    <a:pt x="403860" y="7620"/>
                  </a:cubicBezTo>
                  <a:cubicBezTo>
                    <a:pt x="415998" y="11355"/>
                    <a:pt x="423313" y="24179"/>
                    <a:pt x="434340" y="30480"/>
                  </a:cubicBezTo>
                  <a:cubicBezTo>
                    <a:pt x="441314" y="34465"/>
                    <a:pt x="449817" y="34936"/>
                    <a:pt x="457200" y="38100"/>
                  </a:cubicBezTo>
                  <a:cubicBezTo>
                    <a:pt x="467641" y="42575"/>
                    <a:pt x="477520" y="48260"/>
                    <a:pt x="487680" y="53340"/>
                  </a:cubicBezTo>
                  <a:cubicBezTo>
                    <a:pt x="563880" y="50800"/>
                    <a:pt x="640333" y="52421"/>
                    <a:pt x="716280" y="45720"/>
                  </a:cubicBezTo>
                  <a:cubicBezTo>
                    <a:pt x="727595" y="44722"/>
                    <a:pt x="736213" y="34699"/>
                    <a:pt x="746760" y="30480"/>
                  </a:cubicBezTo>
                  <a:cubicBezTo>
                    <a:pt x="761675" y="24514"/>
                    <a:pt x="792480" y="15240"/>
                    <a:pt x="792480" y="15240"/>
                  </a:cubicBezTo>
                  <a:cubicBezTo>
                    <a:pt x="833120" y="17780"/>
                    <a:pt x="873904" y="18597"/>
                    <a:pt x="914400" y="22860"/>
                  </a:cubicBezTo>
                  <a:cubicBezTo>
                    <a:pt x="922388" y="23701"/>
                    <a:pt x="929468" y="28532"/>
                    <a:pt x="937260" y="30480"/>
                  </a:cubicBezTo>
                  <a:cubicBezTo>
                    <a:pt x="949825" y="33621"/>
                    <a:pt x="962660" y="35560"/>
                    <a:pt x="975360" y="38100"/>
                  </a:cubicBezTo>
                  <a:cubicBezTo>
                    <a:pt x="1048635" y="86950"/>
                    <a:pt x="1002818" y="69985"/>
                    <a:pt x="1120140" y="60960"/>
                  </a:cubicBezTo>
                  <a:cubicBezTo>
                    <a:pt x="1127760" y="55880"/>
                    <a:pt x="1134228" y="48352"/>
                    <a:pt x="1143000" y="45720"/>
                  </a:cubicBezTo>
                  <a:cubicBezTo>
                    <a:pt x="1195401" y="30000"/>
                    <a:pt x="1271934" y="42288"/>
                    <a:pt x="1318260" y="45720"/>
                  </a:cubicBezTo>
                  <a:cubicBezTo>
                    <a:pt x="1346239" y="47792"/>
                    <a:pt x="1374140" y="50800"/>
                    <a:pt x="1402080" y="53340"/>
                  </a:cubicBezTo>
                  <a:lnTo>
                    <a:pt x="1546860" y="45720"/>
                  </a:lnTo>
                  <a:cubicBezTo>
                    <a:pt x="1584979" y="43478"/>
                    <a:pt x="1622975" y="38100"/>
                    <a:pt x="1661160" y="38100"/>
                  </a:cubicBezTo>
                  <a:cubicBezTo>
                    <a:pt x="1689215" y="38100"/>
                    <a:pt x="1717040" y="43180"/>
                    <a:pt x="1744980" y="45720"/>
                  </a:cubicBezTo>
                  <a:cubicBezTo>
                    <a:pt x="1755140" y="48260"/>
                    <a:pt x="1765834" y="49215"/>
                    <a:pt x="1775460" y="53340"/>
                  </a:cubicBezTo>
                  <a:cubicBezTo>
                    <a:pt x="1783878" y="56948"/>
                    <a:pt x="1789171" y="68182"/>
                    <a:pt x="1798320" y="68580"/>
                  </a:cubicBezTo>
                  <a:lnTo>
                    <a:pt x="1950720" y="60960"/>
                  </a:lnTo>
                  <a:cubicBezTo>
                    <a:pt x="2059940" y="63500"/>
                    <a:pt x="2169335" y="61904"/>
                    <a:pt x="2278380" y="68580"/>
                  </a:cubicBezTo>
                  <a:cubicBezTo>
                    <a:pt x="2294414" y="69562"/>
                    <a:pt x="2308860" y="78740"/>
                    <a:pt x="2324100" y="83820"/>
                  </a:cubicBezTo>
                  <a:lnTo>
                    <a:pt x="2346960" y="91440"/>
                  </a:lnTo>
                  <a:cubicBezTo>
                    <a:pt x="2382520" y="88900"/>
                    <a:pt x="2417989" y="83820"/>
                    <a:pt x="2453640" y="83820"/>
                  </a:cubicBezTo>
                  <a:cubicBezTo>
                    <a:pt x="2580173" y="83820"/>
                    <a:pt x="2584864" y="86238"/>
                    <a:pt x="2674620" y="99060"/>
                  </a:cubicBezTo>
                  <a:cubicBezTo>
                    <a:pt x="2733040" y="96520"/>
                    <a:pt x="2791715" y="97457"/>
                    <a:pt x="2849880" y="91440"/>
                  </a:cubicBezTo>
                  <a:cubicBezTo>
                    <a:pt x="2865859" y="89787"/>
                    <a:pt x="2895600" y="76200"/>
                    <a:pt x="2895600" y="76200"/>
                  </a:cubicBezTo>
                  <a:cubicBezTo>
                    <a:pt x="3022028" y="95651"/>
                    <a:pt x="3014540" y="101084"/>
                    <a:pt x="3169920" y="83820"/>
                  </a:cubicBezTo>
                  <a:cubicBezTo>
                    <a:pt x="3181210" y="82566"/>
                    <a:pt x="3189076" y="69474"/>
                    <a:pt x="3200400" y="68580"/>
                  </a:cubicBezTo>
                  <a:cubicBezTo>
                    <a:pt x="3286529" y="61780"/>
                    <a:pt x="3373120" y="63500"/>
                    <a:pt x="3459480" y="60960"/>
                  </a:cubicBezTo>
                  <a:cubicBezTo>
                    <a:pt x="3497580" y="63500"/>
                    <a:pt x="3536018" y="62916"/>
                    <a:pt x="3573780" y="68580"/>
                  </a:cubicBezTo>
                  <a:cubicBezTo>
                    <a:pt x="3587307" y="70609"/>
                    <a:pt x="3598204" y="83592"/>
                    <a:pt x="3611880" y="83820"/>
                  </a:cubicBezTo>
                  <a:lnTo>
                    <a:pt x="4030980" y="76200"/>
                  </a:lnTo>
                  <a:cubicBezTo>
                    <a:pt x="4046220" y="71120"/>
                    <a:pt x="4060911" y="63920"/>
                    <a:pt x="4076700" y="60960"/>
                  </a:cubicBezTo>
                  <a:cubicBezTo>
                    <a:pt x="4101789" y="56256"/>
                    <a:pt x="4127402" y="54554"/>
                    <a:pt x="4152900" y="53340"/>
                  </a:cubicBezTo>
                  <a:cubicBezTo>
                    <a:pt x="4234128" y="49472"/>
                    <a:pt x="4315460" y="48260"/>
                    <a:pt x="4396740" y="45720"/>
                  </a:cubicBezTo>
                  <a:cubicBezTo>
                    <a:pt x="4406900" y="43180"/>
                    <a:pt x="4417150" y="40977"/>
                    <a:pt x="4427220" y="38100"/>
                  </a:cubicBezTo>
                  <a:cubicBezTo>
                    <a:pt x="4434943" y="35893"/>
                    <a:pt x="4442048" y="30480"/>
                    <a:pt x="4450080" y="30480"/>
                  </a:cubicBezTo>
                  <a:cubicBezTo>
                    <a:pt x="4541555" y="30480"/>
                    <a:pt x="4632960" y="35560"/>
                    <a:pt x="4724400" y="38100"/>
                  </a:cubicBezTo>
                  <a:cubicBezTo>
                    <a:pt x="4734560" y="40640"/>
                    <a:pt x="4744424" y="45123"/>
                    <a:pt x="4754880" y="45720"/>
                  </a:cubicBezTo>
                  <a:cubicBezTo>
                    <a:pt x="5021135" y="60935"/>
                    <a:pt x="4914118" y="27679"/>
                    <a:pt x="5013960" y="60960"/>
                  </a:cubicBezTo>
                  <a:cubicBezTo>
                    <a:pt x="5117209" y="48054"/>
                    <a:pt x="5036222" y="59683"/>
                    <a:pt x="5113020" y="45720"/>
                  </a:cubicBezTo>
                  <a:cubicBezTo>
                    <a:pt x="5172027" y="34991"/>
                    <a:pt x="5141294" y="43915"/>
                    <a:pt x="5181600" y="30480"/>
                  </a:cubicBezTo>
                  <a:cubicBezTo>
                    <a:pt x="5199380" y="33020"/>
                    <a:pt x="5217269" y="34887"/>
                    <a:pt x="5234940" y="38100"/>
                  </a:cubicBezTo>
                  <a:cubicBezTo>
                    <a:pt x="5245244" y="39973"/>
                    <a:pt x="5255350" y="42843"/>
                    <a:pt x="5265420" y="45720"/>
                  </a:cubicBezTo>
                  <a:cubicBezTo>
                    <a:pt x="5273143" y="47927"/>
                    <a:pt x="5280292" y="52499"/>
                    <a:pt x="5288280" y="53340"/>
                  </a:cubicBezTo>
                  <a:cubicBezTo>
                    <a:pt x="5328776" y="57603"/>
                    <a:pt x="5369560" y="58420"/>
                    <a:pt x="5410200" y="60960"/>
                  </a:cubicBezTo>
                  <a:cubicBezTo>
                    <a:pt x="5727696" y="53023"/>
                    <a:pt x="5613368" y="53340"/>
                    <a:pt x="5753100" y="53340"/>
                  </a:cubicBezTo>
                </a:path>
              </a:pathLst>
            </a:custGeom>
            <a:noFill/>
            <a:ln w="3810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18" name="文本框 117"/>
          <p:cNvSpPr txBox="1"/>
          <p:nvPr>
            <p:custDataLst>
              <p:tags r:id="rId110"/>
            </p:custDataLst>
          </p:nvPr>
        </p:nvSpPr>
        <p:spPr>
          <a:xfrm>
            <a:off x="6577013" y="492125"/>
            <a:ext cx="1330325" cy="52197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问候语</a:t>
            </a:r>
          </a:p>
        </p:txBody>
      </p:sp>
      <p:pic>
        <p:nvPicPr>
          <p:cNvPr id="6" name="U14B2b.mp3">
            <a:hlinkClick r:id="" action="ppaction://media"/>
          </p:cNvPr>
          <p:cNvPicPr>
            <a:picLocks noChangeAspect="1"/>
          </p:cNvPicPr>
          <p:nvPr>
            <a:audioFile r:link="rId112"/>
            <p:extLst>
              <p:ext uri="{DAA4B4D4-6D71-4841-9C94-3DE7FCFB9230}">
                <p14:media xmlns:p14="http://schemas.microsoft.com/office/powerpoint/2010/main" r:embed="rId111"/>
              </p:ext>
            </p:extLst>
          </p:nvPr>
        </p:nvPicPr>
        <p:blipFill>
          <a:blip r:embed="rId119"/>
          <a:stretch>
            <a:fillRect/>
          </a:stretch>
        </p:blipFill>
        <p:spPr>
          <a:xfrm>
            <a:off x="3481340" y="492125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4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ldLvl="0" animBg="1"/>
      <p:bldP spid="3" grpId="1" bldLvl="0" animBg="1"/>
      <p:bldP spid="4" grpId="0" bldLvl="0" animBg="1"/>
      <p:bldP spid="4" grpId="1" bldLvl="0" animBg="1"/>
      <p:bldP spid="5" grpId="0" bldLvl="0" animBg="1"/>
      <p:bldP spid="5" grpId="1" bldLvl="0" animBg="1"/>
      <p:bldP spid="108" grpId="0" bldLvl="0" animBg="1"/>
      <p:bldP spid="108" grpId="1" bldLvl="0" animBg="1"/>
      <p:bldP spid="118" grpId="0" bldLvl="0" animBg="1"/>
      <p:bldP spid="118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/>
          <p:nvPr>
            <p:custDataLst>
              <p:tags r:id="rId2"/>
            </p:custDataLst>
          </p:nvPr>
        </p:nvSpPr>
        <p:spPr>
          <a:xfrm>
            <a:off x="274003" y="843280"/>
            <a:ext cx="8594725" cy="3448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Although you’ve all worked very hard over the last three years,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none of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 did it alone. I hope you’ll remember the important people in your lives who helped and supported you — your parents, your teachers and your friends. Please consider what they’ve done for you and what they mean to you. Never fail to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 thankful to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the people around you.</a:t>
            </a: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>
            <a:off x="384175" y="1923415"/>
            <a:ext cx="3095625" cy="0"/>
          </a:xfrm>
          <a:prstGeom prst="line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对话气泡: 圆角矩形 3"/>
          <p:cNvSpPr/>
          <p:nvPr>
            <p:custDataLst>
              <p:tags r:id="rId4"/>
            </p:custDataLst>
          </p:nvPr>
        </p:nvSpPr>
        <p:spPr>
          <a:xfrm>
            <a:off x="1305243" y="573405"/>
            <a:ext cx="1871663" cy="936625"/>
          </a:xfrm>
          <a:prstGeom prst="wedgeRoundRectCallout">
            <a:avLst>
              <a:gd name="adj1" fmla="val -36183"/>
              <a:gd name="adj2" fmla="val 72733"/>
              <a:gd name="adj3" fmla="val 16667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你们没有孤军奋战</a:t>
            </a: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6731953" y="3291205"/>
            <a:ext cx="2016125" cy="0"/>
          </a:xfrm>
          <a:prstGeom prst="line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384175" y="3795078"/>
            <a:ext cx="4403725" cy="0"/>
          </a:xfrm>
          <a:prstGeom prst="line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对话气泡: 圆角矩形 6"/>
          <p:cNvSpPr/>
          <p:nvPr>
            <p:custDataLst>
              <p:tags r:id="rId7"/>
            </p:custDataLst>
          </p:nvPr>
        </p:nvSpPr>
        <p:spPr>
          <a:xfrm>
            <a:off x="3650933" y="3728085"/>
            <a:ext cx="5218113" cy="719138"/>
          </a:xfrm>
          <a:prstGeom prst="wedgeRoundRectCallout">
            <a:avLst>
              <a:gd name="adj1" fmla="val 35713"/>
              <a:gd name="adj2" fmla="val -68672"/>
              <a:gd name="adj3" fmla="val 16667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永远要感谢陪伴在你身边的人。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7" grpId="0" bldLvl="0" animBg="1"/>
      <p:bldP spid="7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3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75163" y="30067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3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rot="21319904">
            <a:off x="8066088" y="17081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3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6249135">
            <a:off x="5861844" y="13977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3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7449134">
            <a:off x="5331619" y="18057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49135">
            <a:off x="6422231" y="14200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4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 rot="21175088">
            <a:off x="7067550" y="1651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4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17449134">
            <a:off x="7655719" y="25804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4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rot="657351">
            <a:off x="8405813" y="14287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5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480325">
            <a:off x="7391400" y="13255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5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16249135">
            <a:off x="8366919" y="27963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3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62313" y="36417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3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4149897">
            <a:off x="4464050" y="35798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3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20220000">
            <a:off x="3900488" y="13827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3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rot="21420000">
            <a:off x="4130675" y="21351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4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 rot="20220000">
            <a:off x="4460875" y="14049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4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20220000">
            <a:off x="4830763" y="16192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4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21420000">
            <a:off x="5064125" y="23161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4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16249135">
            <a:off x="6311106" y="21915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50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21429896">
            <a:off x="5589588" y="26717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5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rot="16249135">
            <a:off x="5845969" y="35155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2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 rot="1209897">
            <a:off x="1136650" y="39560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4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 rot="4149897">
            <a:off x="2143125" y="35369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6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 rot="20220000">
            <a:off x="1604963" y="33099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7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1029897">
            <a:off x="2486025" y="28352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4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20220000">
            <a:off x="3162300" y="32273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46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 rot="21429896">
            <a:off x="787400" y="16113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47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 rot="1029897">
            <a:off x="268288" y="35147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49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 rot="21429896">
            <a:off x="3009900" y="39179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50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 rot="21429896">
            <a:off x="4157663" y="32512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51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 rot="21429896">
            <a:off x="4324350" y="40100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32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 rot="16529158">
            <a:off x="323056" y="2123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34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 rot="4149897">
            <a:off x="1339850" y="22399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36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 rot="21429896">
            <a:off x="322263" y="14176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37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 rot="1029897">
            <a:off x="1338263" y="17653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5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 rot="20220000">
            <a:off x="2117725" y="12271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6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 rot="20220000">
            <a:off x="2687638" y="13970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7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 rot="21420000">
            <a:off x="2416175" y="19605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9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 rot="20220000">
            <a:off x="3276600" y="16192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50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 rot="20220000">
            <a:off x="2849563" y="22002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51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 rot="20220000">
            <a:off x="3484563" y="23368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32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 rot="1209897">
            <a:off x="5114925" y="36195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34"/>
          <p:cNvSpPr txBox="1">
            <a:spLocks noChangeArrowheads="1"/>
          </p:cNvSpPr>
          <p:nvPr>
            <p:custDataLst>
              <p:tags r:id="rId43"/>
            </p:custDataLst>
          </p:nvPr>
        </p:nvSpPr>
        <p:spPr bwMode="auto">
          <a:xfrm rot="20569134">
            <a:off x="6313488" y="39751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36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 rot="368503">
            <a:off x="5773738" y="29400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37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 rot="829244">
            <a:off x="5284788" y="40544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文本框 45"/>
          <p:cNvSpPr txBox="1">
            <a:spLocks noChangeArrowheads="1"/>
          </p:cNvSpPr>
          <p:nvPr>
            <p:custDataLst>
              <p:tags r:id="rId46"/>
            </p:custDataLst>
          </p:nvPr>
        </p:nvSpPr>
        <p:spPr bwMode="auto">
          <a:xfrm rot="17097278">
            <a:off x="6779419" y="258206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46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 rot="2702238">
            <a:off x="7568406" y="31440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47"/>
          <p:cNvSpPr txBox="1">
            <a:spLocks noChangeArrowheads="1"/>
          </p:cNvSpPr>
          <p:nvPr>
            <p:custDataLst>
              <p:tags r:id="rId48"/>
            </p:custDataLst>
          </p:nvPr>
        </p:nvSpPr>
        <p:spPr bwMode="auto">
          <a:xfrm rot="18143362">
            <a:off x="6744494" y="34853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49"/>
          <p:cNvSpPr txBox="1">
            <a:spLocks noChangeArrowheads="1"/>
          </p:cNvSpPr>
          <p:nvPr>
            <p:custDataLst>
              <p:tags r:id="rId49"/>
            </p:custDataLst>
          </p:nvPr>
        </p:nvSpPr>
        <p:spPr bwMode="auto">
          <a:xfrm rot="18419576">
            <a:off x="8108156" y="33472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50"/>
          <p:cNvSpPr txBox="1">
            <a:spLocks noChangeArrowheads="1"/>
          </p:cNvSpPr>
          <p:nvPr>
            <p:custDataLst>
              <p:tags r:id="rId50"/>
            </p:custDataLst>
          </p:nvPr>
        </p:nvSpPr>
        <p:spPr bwMode="auto">
          <a:xfrm rot="17959444">
            <a:off x="7262019" y="39885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1"/>
          <p:cNvSpPr txBox="1">
            <a:spLocks noChangeArrowheads="1"/>
          </p:cNvSpPr>
          <p:nvPr>
            <p:custDataLst>
              <p:tags r:id="rId51"/>
            </p:custDataLst>
          </p:nvPr>
        </p:nvSpPr>
        <p:spPr bwMode="auto">
          <a:xfrm rot="1549510">
            <a:off x="8216900" y="37861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32"/>
          <p:cNvSpPr txBox="1">
            <a:spLocks noChangeArrowheads="1"/>
          </p:cNvSpPr>
          <p:nvPr>
            <p:custDataLst>
              <p:tags r:id="rId52"/>
            </p:custDataLst>
          </p:nvPr>
        </p:nvSpPr>
        <p:spPr bwMode="auto">
          <a:xfrm rot="4190103">
            <a:off x="4288631" y="25884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34"/>
          <p:cNvSpPr txBox="1">
            <a:spLocks noChangeArrowheads="1"/>
          </p:cNvSpPr>
          <p:nvPr>
            <p:custDataLst>
              <p:tags r:id="rId53"/>
            </p:custDataLst>
          </p:nvPr>
        </p:nvSpPr>
        <p:spPr bwMode="auto">
          <a:xfrm rot="8340000">
            <a:off x="4922838" y="32194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3" name="文本框 36"/>
          <p:cNvSpPr txBox="1">
            <a:spLocks noChangeArrowheads="1"/>
          </p:cNvSpPr>
          <p:nvPr>
            <p:custDataLst>
              <p:tags r:id="rId54"/>
            </p:custDataLst>
          </p:nvPr>
        </p:nvSpPr>
        <p:spPr bwMode="auto">
          <a:xfrm rot="20439236">
            <a:off x="5773738" y="18319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37"/>
          <p:cNvSpPr txBox="1">
            <a:spLocks noChangeArrowheads="1"/>
          </p:cNvSpPr>
          <p:nvPr>
            <p:custDataLst>
              <p:tags r:id="rId55"/>
            </p:custDataLst>
          </p:nvPr>
        </p:nvSpPr>
        <p:spPr bwMode="auto">
          <a:xfrm rot="39237">
            <a:off x="5649913" y="23542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45"/>
          <p:cNvSpPr txBox="1">
            <a:spLocks noChangeArrowheads="1"/>
          </p:cNvSpPr>
          <p:nvPr>
            <p:custDataLst>
              <p:tags r:id="rId56"/>
            </p:custDataLst>
          </p:nvPr>
        </p:nvSpPr>
        <p:spPr bwMode="auto">
          <a:xfrm rot="20439236">
            <a:off x="6334125" y="185420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46"/>
          <p:cNvSpPr txBox="1">
            <a:spLocks noChangeArrowheads="1"/>
          </p:cNvSpPr>
          <p:nvPr>
            <p:custDataLst>
              <p:tags r:id="rId57"/>
            </p:custDataLst>
          </p:nvPr>
        </p:nvSpPr>
        <p:spPr bwMode="auto">
          <a:xfrm rot="20439236">
            <a:off x="6704013" y="20685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47"/>
          <p:cNvSpPr txBox="1">
            <a:spLocks noChangeArrowheads="1"/>
          </p:cNvSpPr>
          <p:nvPr>
            <p:custDataLst>
              <p:tags r:id="rId58"/>
            </p:custDataLst>
          </p:nvPr>
        </p:nvSpPr>
        <p:spPr bwMode="auto">
          <a:xfrm rot="39237">
            <a:off x="7185025" y="25384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8" name="文本框 49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 rot="20439236">
            <a:off x="8021638" y="21478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50"/>
          <p:cNvSpPr txBox="1">
            <a:spLocks noChangeArrowheads="1"/>
          </p:cNvSpPr>
          <p:nvPr>
            <p:custDataLst>
              <p:tags r:id="rId60"/>
            </p:custDataLst>
          </p:nvPr>
        </p:nvSpPr>
        <p:spPr bwMode="auto">
          <a:xfrm rot="20439236">
            <a:off x="7488238" y="201453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" name="文本框 51"/>
          <p:cNvSpPr txBox="1">
            <a:spLocks noChangeArrowheads="1"/>
          </p:cNvSpPr>
          <p:nvPr>
            <p:custDataLst>
              <p:tags r:id="rId61"/>
            </p:custDataLst>
          </p:nvPr>
        </p:nvSpPr>
        <p:spPr bwMode="auto">
          <a:xfrm rot="20439236">
            <a:off x="7964488" y="28749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" name="文本框 32"/>
          <p:cNvSpPr txBox="1">
            <a:spLocks noChangeArrowheads="1"/>
          </p:cNvSpPr>
          <p:nvPr>
            <p:custDataLst>
              <p:tags r:id="rId62"/>
            </p:custDataLst>
          </p:nvPr>
        </p:nvSpPr>
        <p:spPr bwMode="auto">
          <a:xfrm rot="4190103">
            <a:off x="2766219" y="34218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文本框 34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 rot="8340000">
            <a:off x="3924300" y="28971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" name="文本框 36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 rot="2810103">
            <a:off x="3813969" y="18168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4" name="文本框 37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 rot="4010103">
            <a:off x="3813969" y="23598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45"/>
          <p:cNvSpPr txBox="1">
            <a:spLocks noChangeArrowheads="1"/>
          </p:cNvSpPr>
          <p:nvPr>
            <p:custDataLst>
              <p:tags r:id="rId66"/>
            </p:custDataLst>
          </p:nvPr>
        </p:nvSpPr>
        <p:spPr bwMode="auto">
          <a:xfrm rot="2810103">
            <a:off x="4374356" y="18391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文本框 46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 rot="2810103">
            <a:off x="4744244" y="20534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" name="文本框 47"/>
          <p:cNvSpPr txBox="1">
            <a:spLocks noChangeArrowheads="1"/>
          </p:cNvSpPr>
          <p:nvPr>
            <p:custDataLst>
              <p:tags r:id="rId68"/>
            </p:custDataLst>
          </p:nvPr>
        </p:nvSpPr>
        <p:spPr bwMode="auto">
          <a:xfrm rot="4010103">
            <a:off x="4744244" y="25963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49"/>
          <p:cNvSpPr txBox="1">
            <a:spLocks noChangeArrowheads="1"/>
          </p:cNvSpPr>
          <p:nvPr>
            <p:custDataLst>
              <p:tags r:id="rId69"/>
            </p:custDataLst>
          </p:nvPr>
        </p:nvSpPr>
        <p:spPr bwMode="auto">
          <a:xfrm rot="20439236">
            <a:off x="6224588" y="26257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9" name="文本框 50"/>
          <p:cNvSpPr txBox="1">
            <a:spLocks noChangeArrowheads="1"/>
          </p:cNvSpPr>
          <p:nvPr>
            <p:custDataLst>
              <p:tags r:id="rId70"/>
            </p:custDataLst>
          </p:nvPr>
        </p:nvSpPr>
        <p:spPr bwMode="auto">
          <a:xfrm rot="4020000">
            <a:off x="5218906" y="27122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0" name="文本框 51"/>
          <p:cNvSpPr txBox="1">
            <a:spLocks noChangeArrowheads="1"/>
          </p:cNvSpPr>
          <p:nvPr>
            <p:custDataLst>
              <p:tags r:id="rId71"/>
            </p:custDataLst>
          </p:nvPr>
        </p:nvSpPr>
        <p:spPr bwMode="auto">
          <a:xfrm rot="20439236">
            <a:off x="5599113" y="33004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" name="文本框 32"/>
          <p:cNvSpPr txBox="1">
            <a:spLocks noChangeArrowheads="1"/>
          </p:cNvSpPr>
          <p:nvPr>
            <p:custDataLst>
              <p:tags r:id="rId72"/>
            </p:custDataLst>
          </p:nvPr>
        </p:nvSpPr>
        <p:spPr bwMode="auto">
          <a:xfrm rot="5400000">
            <a:off x="1142206" y="33107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" name="文本框 34"/>
          <p:cNvSpPr txBox="1">
            <a:spLocks noChangeArrowheads="1"/>
          </p:cNvSpPr>
          <p:nvPr>
            <p:custDataLst>
              <p:tags r:id="rId73"/>
            </p:custDataLst>
          </p:nvPr>
        </p:nvSpPr>
        <p:spPr bwMode="auto">
          <a:xfrm rot="8340000">
            <a:off x="1881188" y="36337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3" name="文本框 36"/>
          <p:cNvSpPr txBox="1">
            <a:spLocks noChangeArrowheads="1"/>
          </p:cNvSpPr>
          <p:nvPr>
            <p:custDataLst>
              <p:tags r:id="rId74"/>
            </p:custDataLst>
          </p:nvPr>
        </p:nvSpPr>
        <p:spPr bwMode="auto">
          <a:xfrm rot="2810103">
            <a:off x="1862931" y="28138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4" name="文本框 37"/>
          <p:cNvSpPr txBox="1">
            <a:spLocks noChangeArrowheads="1"/>
          </p:cNvSpPr>
          <p:nvPr>
            <p:custDataLst>
              <p:tags r:id="rId75"/>
            </p:custDataLst>
          </p:nvPr>
        </p:nvSpPr>
        <p:spPr bwMode="auto">
          <a:xfrm rot="5220000">
            <a:off x="2297906" y="30964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45"/>
          <p:cNvSpPr txBox="1">
            <a:spLocks noChangeArrowheads="1"/>
          </p:cNvSpPr>
          <p:nvPr>
            <p:custDataLst>
              <p:tags r:id="rId76"/>
            </p:custDataLst>
          </p:nvPr>
        </p:nvSpPr>
        <p:spPr bwMode="auto">
          <a:xfrm rot="2810103">
            <a:off x="2810669" y="28281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" name="文本框 46"/>
          <p:cNvSpPr txBox="1">
            <a:spLocks noChangeArrowheads="1"/>
          </p:cNvSpPr>
          <p:nvPr>
            <p:custDataLst>
              <p:tags r:id="rId77"/>
            </p:custDataLst>
          </p:nvPr>
        </p:nvSpPr>
        <p:spPr bwMode="auto">
          <a:xfrm rot="4020000">
            <a:off x="700881" y="20454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" name="文本框 47"/>
          <p:cNvSpPr txBox="1">
            <a:spLocks noChangeArrowheads="1"/>
          </p:cNvSpPr>
          <p:nvPr>
            <p:custDataLst>
              <p:tags r:id="rId78"/>
            </p:custDataLst>
          </p:nvPr>
        </p:nvSpPr>
        <p:spPr bwMode="auto">
          <a:xfrm rot="5220000">
            <a:off x="604044" y="32345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49"/>
          <p:cNvSpPr txBox="1">
            <a:spLocks noChangeArrowheads="1"/>
          </p:cNvSpPr>
          <p:nvPr>
            <p:custDataLst>
              <p:tags r:id="rId79"/>
            </p:custDataLst>
          </p:nvPr>
        </p:nvSpPr>
        <p:spPr bwMode="auto">
          <a:xfrm rot="4020000">
            <a:off x="2464594" y="382190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50"/>
          <p:cNvSpPr txBox="1">
            <a:spLocks noChangeArrowheads="1"/>
          </p:cNvSpPr>
          <p:nvPr>
            <p:custDataLst>
              <p:tags r:id="rId80"/>
            </p:custDataLst>
          </p:nvPr>
        </p:nvSpPr>
        <p:spPr bwMode="auto">
          <a:xfrm rot="4020000">
            <a:off x="3702844" y="34488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0" name="文本框 51"/>
          <p:cNvSpPr txBox="1">
            <a:spLocks noChangeArrowheads="1"/>
          </p:cNvSpPr>
          <p:nvPr>
            <p:custDataLst>
              <p:tags r:id="rId81"/>
            </p:custDataLst>
          </p:nvPr>
        </p:nvSpPr>
        <p:spPr bwMode="auto">
          <a:xfrm rot="4020000">
            <a:off x="4072731" y="36631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1" name="文本框 32"/>
          <p:cNvSpPr txBox="1">
            <a:spLocks noChangeArrowheads="1"/>
          </p:cNvSpPr>
          <p:nvPr>
            <p:custDataLst>
              <p:tags r:id="rId82"/>
            </p:custDataLst>
          </p:nvPr>
        </p:nvSpPr>
        <p:spPr bwMode="auto">
          <a:xfrm rot="20719260">
            <a:off x="514350" y="25955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" name="文本框 34"/>
          <p:cNvSpPr txBox="1">
            <a:spLocks noChangeArrowheads="1"/>
          </p:cNvSpPr>
          <p:nvPr>
            <p:custDataLst>
              <p:tags r:id="rId83"/>
            </p:custDataLst>
          </p:nvPr>
        </p:nvSpPr>
        <p:spPr bwMode="auto">
          <a:xfrm rot="8340000">
            <a:off x="1254125" y="26733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" name="文本框 36"/>
          <p:cNvSpPr txBox="1">
            <a:spLocks noChangeArrowheads="1"/>
          </p:cNvSpPr>
          <p:nvPr>
            <p:custDataLst>
              <p:tags r:id="rId84"/>
            </p:custDataLst>
          </p:nvPr>
        </p:nvSpPr>
        <p:spPr bwMode="auto">
          <a:xfrm rot="4020000">
            <a:off x="1670844" y="15930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" name="文本框 37"/>
          <p:cNvSpPr txBox="1">
            <a:spLocks noChangeArrowheads="1"/>
          </p:cNvSpPr>
          <p:nvPr>
            <p:custDataLst>
              <p:tags r:id="rId85"/>
            </p:custDataLst>
          </p:nvPr>
        </p:nvSpPr>
        <p:spPr bwMode="auto">
          <a:xfrm rot="5220000">
            <a:off x="1670844" y="21359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5" name="文本框 45"/>
          <p:cNvSpPr txBox="1">
            <a:spLocks noChangeArrowheads="1"/>
          </p:cNvSpPr>
          <p:nvPr>
            <p:custDataLst>
              <p:tags r:id="rId86"/>
            </p:custDataLst>
          </p:nvPr>
        </p:nvSpPr>
        <p:spPr bwMode="auto">
          <a:xfrm rot="2810103">
            <a:off x="2231231" y="161528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6" name="文本框 46"/>
          <p:cNvSpPr txBox="1">
            <a:spLocks noChangeArrowheads="1"/>
          </p:cNvSpPr>
          <p:nvPr>
            <p:custDataLst>
              <p:tags r:id="rId87"/>
            </p:custDataLst>
          </p:nvPr>
        </p:nvSpPr>
        <p:spPr bwMode="auto">
          <a:xfrm rot="2810103">
            <a:off x="2601119" y="182959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7" name="文本框 47"/>
          <p:cNvSpPr txBox="1">
            <a:spLocks noChangeArrowheads="1"/>
          </p:cNvSpPr>
          <p:nvPr>
            <p:custDataLst>
              <p:tags r:id="rId88"/>
            </p:custDataLst>
          </p:nvPr>
        </p:nvSpPr>
        <p:spPr bwMode="auto">
          <a:xfrm rot="4010103">
            <a:off x="2329656" y="2394744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8" name="文本框 49"/>
          <p:cNvSpPr txBox="1">
            <a:spLocks noChangeArrowheads="1"/>
          </p:cNvSpPr>
          <p:nvPr>
            <p:custDataLst>
              <p:tags r:id="rId89"/>
            </p:custDataLst>
          </p:nvPr>
        </p:nvSpPr>
        <p:spPr bwMode="auto">
          <a:xfrm rot="2810103">
            <a:off x="3188494" y="2053431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9" name="文本框 50"/>
          <p:cNvSpPr txBox="1">
            <a:spLocks noChangeArrowheads="1"/>
          </p:cNvSpPr>
          <p:nvPr>
            <p:custDataLst>
              <p:tags r:id="rId90"/>
            </p:custDataLst>
          </p:nvPr>
        </p:nvSpPr>
        <p:spPr bwMode="auto">
          <a:xfrm rot="2810103">
            <a:off x="3075781" y="248840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51"/>
          <p:cNvSpPr txBox="1">
            <a:spLocks noChangeArrowheads="1"/>
          </p:cNvSpPr>
          <p:nvPr>
            <p:custDataLst>
              <p:tags r:id="rId91"/>
            </p:custDataLst>
          </p:nvPr>
        </p:nvSpPr>
        <p:spPr bwMode="auto">
          <a:xfrm rot="2810103">
            <a:off x="3445669" y="2702719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32"/>
          <p:cNvSpPr txBox="1">
            <a:spLocks noChangeArrowheads="1"/>
          </p:cNvSpPr>
          <p:nvPr>
            <p:custDataLst>
              <p:tags r:id="rId92"/>
            </p:custDataLst>
          </p:nvPr>
        </p:nvSpPr>
        <p:spPr bwMode="auto">
          <a:xfrm rot="5400000">
            <a:off x="4752181" y="3764756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" name="文本框 34"/>
          <p:cNvSpPr txBox="1">
            <a:spLocks noChangeArrowheads="1"/>
          </p:cNvSpPr>
          <p:nvPr>
            <p:custDataLst>
              <p:tags r:id="rId93"/>
            </p:custDataLst>
          </p:nvPr>
        </p:nvSpPr>
        <p:spPr bwMode="auto">
          <a:xfrm rot="3159237">
            <a:off x="5819775" y="408781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3" name="文本框 36"/>
          <p:cNvSpPr txBox="1">
            <a:spLocks noChangeArrowheads="1"/>
          </p:cNvSpPr>
          <p:nvPr>
            <p:custDataLst>
              <p:tags r:id="rId94"/>
            </p:custDataLst>
          </p:nvPr>
        </p:nvSpPr>
        <p:spPr bwMode="auto">
          <a:xfrm rot="20439236">
            <a:off x="6237288" y="300672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" name="文本框 37"/>
          <p:cNvSpPr txBox="1">
            <a:spLocks noChangeArrowheads="1"/>
          </p:cNvSpPr>
          <p:nvPr>
            <p:custDataLst>
              <p:tags r:id="rId95"/>
            </p:custDataLst>
          </p:nvPr>
        </p:nvSpPr>
        <p:spPr bwMode="auto">
          <a:xfrm rot="39237">
            <a:off x="6237288" y="35496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5" name="文本框 45"/>
          <p:cNvSpPr txBox="1">
            <a:spLocks noChangeArrowheads="1"/>
          </p:cNvSpPr>
          <p:nvPr>
            <p:custDataLst>
              <p:tags r:id="rId96"/>
            </p:custDataLst>
          </p:nvPr>
        </p:nvSpPr>
        <p:spPr bwMode="auto">
          <a:xfrm rot="20439236">
            <a:off x="6797675" y="3028950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6" name="文本框 46"/>
          <p:cNvSpPr txBox="1">
            <a:spLocks noChangeArrowheads="1"/>
          </p:cNvSpPr>
          <p:nvPr>
            <p:custDataLst>
              <p:tags r:id="rId97"/>
            </p:custDataLst>
          </p:nvPr>
        </p:nvSpPr>
        <p:spPr bwMode="auto">
          <a:xfrm rot="20439236">
            <a:off x="7167563" y="3243263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7" name="文本框 47"/>
          <p:cNvSpPr txBox="1">
            <a:spLocks noChangeArrowheads="1"/>
          </p:cNvSpPr>
          <p:nvPr>
            <p:custDataLst>
              <p:tags r:id="rId98"/>
            </p:custDataLst>
          </p:nvPr>
        </p:nvSpPr>
        <p:spPr bwMode="auto">
          <a:xfrm rot="39237">
            <a:off x="6854825" y="38115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8" name="文本框 49"/>
          <p:cNvSpPr txBox="1">
            <a:spLocks noChangeArrowheads="1"/>
          </p:cNvSpPr>
          <p:nvPr>
            <p:custDataLst>
              <p:tags r:id="rId99"/>
            </p:custDataLst>
          </p:nvPr>
        </p:nvSpPr>
        <p:spPr bwMode="auto">
          <a:xfrm rot="20439236">
            <a:off x="7688263" y="35337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9" name="文本框 50"/>
          <p:cNvSpPr txBox="1">
            <a:spLocks noChangeArrowheads="1"/>
          </p:cNvSpPr>
          <p:nvPr>
            <p:custDataLst>
              <p:tags r:id="rId100"/>
            </p:custDataLst>
          </p:nvPr>
        </p:nvSpPr>
        <p:spPr bwMode="auto">
          <a:xfrm rot="20439236">
            <a:off x="7642225" y="3902075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0" name="文本框 51"/>
          <p:cNvSpPr txBox="1">
            <a:spLocks noChangeArrowheads="1"/>
          </p:cNvSpPr>
          <p:nvPr>
            <p:custDataLst>
              <p:tags r:id="rId101"/>
            </p:custDataLst>
          </p:nvPr>
        </p:nvSpPr>
        <p:spPr bwMode="auto">
          <a:xfrm rot="20439236">
            <a:off x="8012113" y="4116388"/>
            <a:ext cx="3098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5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582" name="Text Box 2"/>
          <p:cNvSpPr txBox="1"/>
          <p:nvPr>
            <p:custDataLst>
              <p:tags r:id="rId102"/>
            </p:custDataLst>
          </p:nvPr>
        </p:nvSpPr>
        <p:spPr>
          <a:xfrm>
            <a:off x="384175" y="463550"/>
            <a:ext cx="8594725" cy="4887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Lastly,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end of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junior high school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beginning of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 new life. I don’t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need to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tell you that life in senior high school will be harder and that you have many difficult tasks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ahead of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you. You’ll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make mistakes along the way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but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key is to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learn from your mistakes and never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give up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But along with difficulties, there will also be many exciting things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waiting for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you. Behind each door you open are chances to learn new things, and you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the ability to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make your own choices.</a:t>
            </a:r>
          </a:p>
        </p:txBody>
      </p:sp>
      <p:sp>
        <p:nvSpPr>
          <p:cNvPr id="3" name="流程图: 可选过程 2"/>
          <p:cNvSpPr/>
          <p:nvPr>
            <p:custDataLst>
              <p:tags r:id="rId103"/>
            </p:custDataLst>
          </p:nvPr>
        </p:nvSpPr>
        <p:spPr>
          <a:xfrm>
            <a:off x="5620272" y="1869989"/>
            <a:ext cx="2089150" cy="504825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的关键</a:t>
            </a:r>
          </a:p>
        </p:txBody>
      </p:sp>
      <p:sp>
        <p:nvSpPr>
          <p:cNvPr id="2" name="椭圆 1"/>
          <p:cNvSpPr/>
          <p:nvPr>
            <p:custDataLst>
              <p:tags r:id="rId104"/>
            </p:custDataLst>
          </p:nvPr>
        </p:nvSpPr>
        <p:spPr>
          <a:xfrm>
            <a:off x="1300163" y="463550"/>
            <a:ext cx="1511300" cy="574675"/>
          </a:xfrm>
          <a:prstGeom prst="ellipse">
            <a:avLst/>
          </a:prstGeom>
          <a:noFill/>
          <a:ln w="222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>
            <p:custDataLst>
              <p:tags r:id="rId105"/>
            </p:custDataLst>
          </p:nvPr>
        </p:nvSpPr>
        <p:spPr>
          <a:xfrm>
            <a:off x="5403850" y="487363"/>
            <a:ext cx="2397125" cy="576263"/>
          </a:xfrm>
          <a:prstGeom prst="ellipse">
            <a:avLst/>
          </a:prstGeom>
          <a:noFill/>
          <a:ln w="222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106"/>
            </p:custDataLst>
          </p:nvPr>
        </p:nvCxnSpPr>
        <p:spPr>
          <a:xfrm>
            <a:off x="7635875" y="3270250"/>
            <a:ext cx="936625" cy="0"/>
          </a:xfrm>
          <a:prstGeom prst="line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107"/>
            </p:custDataLst>
          </p:nvPr>
        </p:nvCxnSpPr>
        <p:spPr>
          <a:xfrm>
            <a:off x="498475" y="3795713"/>
            <a:ext cx="6705600" cy="0"/>
          </a:xfrm>
          <a:prstGeom prst="line">
            <a:avLst/>
          </a:prstGeom>
          <a:ln w="222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圆角矩形 8"/>
          <p:cNvSpPr/>
          <p:nvPr>
            <p:custDataLst>
              <p:tags r:id="rId108"/>
            </p:custDataLst>
          </p:nvPr>
        </p:nvSpPr>
        <p:spPr>
          <a:xfrm>
            <a:off x="1003300" y="3809683"/>
            <a:ext cx="6880225" cy="1209675"/>
          </a:xfrm>
          <a:prstGeom prst="wedgeRoundRectCallout">
            <a:avLst>
              <a:gd name="adj1" fmla="val -33683"/>
              <a:gd name="adj2" fmla="val -47812"/>
              <a:gd name="adj3" fmla="val 16667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>
            <p:custDataLst>
              <p:tags r:id="rId109"/>
            </p:custDataLst>
          </p:nvPr>
        </p:nvSpPr>
        <p:spPr bwMode="auto">
          <a:xfrm>
            <a:off x="1143000" y="3795886"/>
            <a:ext cx="6579257" cy="120414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7610" rIns="0" bIns="47610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倒装句，原句顺序为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Chances to learn new things are behind each door you open，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起强调作用，强调主语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chances。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  <p:bldP spid="2" grpId="0" bldLvl="0" animBg="1"/>
      <p:bldP spid="5" grpId="0" bldLvl="0" animBg="1"/>
      <p:bldP spid="9" grpId="0" bldLvl="0" animBg="1"/>
      <p:bldP spid="9" grpId="1" bldLvl="0" animBg="1"/>
      <p:bldP spid="11" grpId="0" bldLvl="0"/>
      <p:bldP spid="11" grpId="1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hjNGIwYjk0NmIyMWUwOTAwYjc1NGMyMDIzNTUxMz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  <p:tag name="KSO_WM_UNIT_TEXT_FILL_FORE_SCHEMECOLOR_INDEX" val="9"/>
  <p:tag name="KSO_WM_UNIT_TEXT_FILL_FORE_SCHEMECOLOR_INDEX_BRIGHTNESS" val="0.6"/>
  <p:tag name="KSO_WM_UNIT_TEX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  <p:tag name="KSO_WM_UNIT_TEXT_FILL_FORE_SCHEMECOLOR_INDEX" val="9"/>
  <p:tag name="KSO_WM_UNIT_TEXT_FILL_FORE_SCHEMECOLOR_INDEX_BRIGHTNESS" val="0.6"/>
  <p:tag name="KSO_WM_UNIT_TEX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  <p:tag name="KSO_WM_UNIT_TEXT_FILL_FORE_SCHEMECOLOR_INDEX" val="9"/>
  <p:tag name="KSO_WM_UNIT_TEXT_FILL_FORE_SCHEMECOLOR_INDEX_BRIGHTNESS" val="0.6"/>
  <p:tag name="KSO_WM_UNIT_TEX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  <p:tag name="KSO_WM_UNIT_TEXT_FILL_FORE_SCHEMECOLOR_INDEX" val="9"/>
  <p:tag name="KSO_WM_UNIT_TEXT_FILL_FORE_SCHEMECOLOR_INDEX_BRIGHTNESS" val="0.6"/>
  <p:tag name="KSO_WM_UNIT_TEX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  <p:tag name="KSO_WM_UNIT_TEXT_FILL_FORE_SCHEMECOLOR_INDEX" val="9"/>
  <p:tag name="KSO_WM_UNIT_TEXT_FILL_FORE_SCHEMECOLOR_INDEX_BRIGHTNESS" val="0.6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  <p:tag name="KSO_WM_UNIT_TEXT_FILL_FORE_SCHEMECOLOR_INDEX" val="9"/>
  <p:tag name="KSO_WM_UNIT_TEXT_FILL_FORE_SCHEMECOLOR_INDEX_BRIGHTNESS" val="0.6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  <p:tag name="KSO_WM_UNIT_TEXT_FILL_FORE_SCHEMECOLOR_INDEX" val="9"/>
  <p:tag name="KSO_WM_UNIT_TEXT_FILL_FORE_SCHEMECOLOR_INDEX_BRIGHTNESS" val="0.6"/>
  <p:tag name="KSO_WM_UNIT_TEXT_FILL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  <p:tag name="KSO_WM_UNIT_TEXT_FILL_FORE_SCHEMECOLOR_INDEX" val="9"/>
  <p:tag name="KSO_WM_UNIT_TEXT_FILL_FORE_SCHEMECOLOR_INDEX_BRIGHTNESS" val="0.6"/>
  <p:tag name="KSO_WM_UNIT_TEX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  <p:tag name="KSO_WM_UNIT_TEXT_FILL_FORE_SCHEMECOLOR_INDEX" val="9"/>
  <p:tag name="KSO_WM_UNIT_TEXT_FILL_FORE_SCHEMECOLOR_INDEX_BRIGHTNESS" val="0.6"/>
  <p:tag name="KSO_WM_UNIT_TEX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  <p:tag name="KSO_WM_UNIT_TEXT_FILL_FORE_SCHEMECOLOR_INDEX" val="9"/>
  <p:tag name="KSO_WM_UNIT_TEXT_FILL_FORE_SCHEMECOLOR_INDEX_BRIGHTNESS" val="0.6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0"/>
  <p:tag name="KSO_WM_UNIT_TEXT_FILL_FORE_SCHEMECOLOR_INDEX" val="9"/>
  <p:tag name="KSO_WM_UNIT_TEXT_FILL_FORE_SCHEMECOLOR_INDEX_BRIGHTNESS" val="0.6"/>
  <p:tag name="KSO_WM_UNIT_TEXT_FILL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  <p:tag name="KSO_WM_UNIT_TEXT_FILL_FORE_SCHEMECOLOR_INDEX" val="9"/>
  <p:tag name="KSO_WM_UNIT_TEXT_FILL_FORE_SCHEMECOLOR_INDEX_BRIGHTNESS" val="0.6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  <p:tag name="KSO_WM_UNIT_TEXT_FILL_FORE_SCHEMECOLOR_INDEX" val="9"/>
  <p:tag name="KSO_WM_UNIT_TEXT_FILL_FORE_SCHEMECOLOR_INDEX_BRIGHTNESS" val="0.6"/>
  <p:tag name="KSO_WM_UNIT_TEX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  <p:tag name="KSO_WM_UNIT_TEXT_FILL_FORE_SCHEMECOLOR_INDEX" val="9"/>
  <p:tag name="KSO_WM_UNIT_TEXT_FILL_FORE_SCHEMECOLOR_INDEX_BRIGHTNESS" val="0.6"/>
  <p:tag name="KSO_WM_UNIT_TEX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  <p:tag name="KSO_WM_UNIT_TEXT_FILL_FORE_SCHEMECOLOR_INDEX" val="9"/>
  <p:tag name="KSO_WM_UNIT_TEXT_FILL_FORE_SCHEMECOLOR_INDEX_BRIGHTNESS" val="0.6"/>
  <p:tag name="KSO_WM_UNIT_TEX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  <p:tag name="KSO_WM_UNIT_TEXT_FILL_FORE_SCHEMECOLOR_INDEX" val="9"/>
  <p:tag name="KSO_WM_UNIT_TEXT_FILL_FORE_SCHEMECOLOR_INDEX_BRIGHTNESS" val="0.6"/>
  <p:tag name="KSO_WM_UNIT_TEX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  <p:tag name="KSO_WM_UNIT_TEXT_FILL_FORE_SCHEMECOLOR_INDEX" val="9"/>
  <p:tag name="KSO_WM_UNIT_TEXT_FILL_FORE_SCHEMECOLOR_INDEX_BRIGHTNESS" val="0.6"/>
  <p:tag name="KSO_WM_UNIT_TEXT_FILL_TYPE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  <p:tag name="KSO_WM_UNIT_TEXT_FILL_FORE_SCHEMECOLOR_INDEX" val="9"/>
  <p:tag name="KSO_WM_UNIT_TEXT_FILL_FORE_SCHEMECOLOR_INDEX_BRIGHTNESS" val="0.6"/>
  <p:tag name="KSO_WM_UNIT_TEXT_FILL_TYPE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  <p:tag name="KSO_WM_UNIT_TEXT_FILL_FORE_SCHEMECOLOR_INDEX" val="9"/>
  <p:tag name="KSO_WM_UNIT_TEXT_FILL_FORE_SCHEMECOLOR_INDEX_BRIGHTNESS" val="0.6"/>
  <p:tag name="KSO_WM_UNIT_TEX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  <p:tag name="KSO_WM_UNIT_TEXT_FILL_FORE_SCHEMECOLOR_INDEX" val="9"/>
  <p:tag name="KSO_WM_UNIT_TEXT_FILL_FORE_SCHEMECOLOR_INDEX_BRIGHTNESS" val="0.6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  <p:tag name="KSO_WM_UNIT_TEXT_FILL_FORE_SCHEMECOLOR_INDEX" val="9"/>
  <p:tag name="KSO_WM_UNIT_TEXT_FILL_FORE_SCHEMECOLOR_INDEX_BRIGHTNESS" val="0.6"/>
  <p:tag name="KSO_WM_UNIT_TEX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  <p:tag name="KSO_WM_UNIT_TEXT_FILL_FORE_SCHEMECOLOR_INDEX" val="9"/>
  <p:tag name="KSO_WM_UNIT_TEXT_FILL_FORE_SCHEMECOLOR_INDEX_BRIGHTNESS" val="0.6"/>
  <p:tag name="KSO_WM_UNIT_TEXT_FILL_TYP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  <p:tag name="KSO_WM_UNIT_TEXT_FILL_FORE_SCHEMECOLOR_INDEX" val="9"/>
  <p:tag name="KSO_WM_UNIT_TEXT_FILL_FORE_SCHEMECOLOR_INDEX_BRIGHTNESS" val="0.6"/>
  <p:tag name="KSO_WM_UNIT_TEX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  <p:tag name="KSO_WM_UNIT_TEXT_FILL_FORE_SCHEMECOLOR_INDEX" val="9"/>
  <p:tag name="KSO_WM_UNIT_TEXT_FILL_FORE_SCHEMECOLOR_INDEX_BRIGHTNESS" val="0.6"/>
  <p:tag name="KSO_WM_UNIT_TEX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  <p:tag name="KSO_WM_UNIT_TEXT_FILL_FORE_SCHEMECOLOR_INDEX" val="9"/>
  <p:tag name="KSO_WM_UNIT_TEXT_FILL_FORE_SCHEMECOLOR_INDEX_BRIGHTNESS" val="0.6"/>
  <p:tag name="KSO_WM_UNIT_TEXT_FILL_TYP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  <p:tag name="KSO_WM_UNIT_TEXT_FILL_FORE_SCHEMECOLOR_INDEX" val="9"/>
  <p:tag name="KSO_WM_UNIT_TEXT_FILL_FORE_SCHEMECOLOR_INDEX_BRIGHTNESS" val="0.6"/>
  <p:tag name="KSO_WM_UNIT_TEX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  <p:tag name="KSO_WM_UNIT_TEXT_FILL_FORE_SCHEMECOLOR_INDEX" val="9"/>
  <p:tag name="KSO_WM_UNIT_TEXT_FILL_FORE_SCHEMECOLOR_INDEX_BRIGHTNESS" val="0.6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  <p:tag name="KSO_WM_UNIT_TEXT_FILL_FORE_SCHEMECOLOR_INDEX" val="9"/>
  <p:tag name="KSO_WM_UNIT_TEXT_FILL_FORE_SCHEMECOLOR_INDEX_BRIGHTNESS" val="0.6"/>
  <p:tag name="KSO_WM_UNIT_TEX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  <p:tag name="KSO_WM_UNIT_TEXT_FILL_FORE_SCHEMECOLOR_INDEX" val="9"/>
  <p:tag name="KSO_WM_UNIT_TEXT_FILL_FORE_SCHEMECOLOR_INDEX_BRIGHTNESS" val="0.6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  <p:tag name="KSO_WM_UNIT_TEXT_FILL_FORE_SCHEMECOLOR_INDEX" val="9"/>
  <p:tag name="KSO_WM_UNIT_TEXT_FILL_FORE_SCHEMECOLOR_INDEX_BRIGHTNESS" val="0.6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  <p:tag name="KSO_WM_UNIT_TEXT_FILL_FORE_SCHEMECOLOR_INDEX" val="9"/>
  <p:tag name="KSO_WM_UNIT_TEXT_FILL_FORE_SCHEMECOLOR_INDEX_BRIGHTNESS" val="0.6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  <p:tag name="KSO_WM_UNIT_TEXT_FILL_FORE_SCHEMECOLOR_INDEX" val="9"/>
  <p:tag name="KSO_WM_UNIT_TEXT_FILL_FORE_SCHEMECOLOR_INDEX_BRIGHTNESS" val="0.6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  <p:tag name="KSO_WM_UNIT_TEXT_FILL_FORE_SCHEMECOLOR_INDEX" val="9"/>
  <p:tag name="KSO_WM_UNIT_TEXT_FILL_FORE_SCHEMECOLOR_INDEX_BRIGHTNESS" val="0.6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  <p:tag name="KSO_WM_UNIT_TEXT_FILL_FORE_SCHEMECOLOR_INDEX" val="9"/>
  <p:tag name="KSO_WM_UNIT_TEXT_FILL_FORE_SCHEMECOLOR_INDEX_BRIGHTNESS" val="0.6"/>
  <p:tag name="KSO_WM_UNIT_TEXT_FILL_TYPE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  <p:tag name="KSO_WM_UNIT_TEXT_FILL_FORE_SCHEMECOLOR_INDEX" val="9"/>
  <p:tag name="KSO_WM_UNIT_TEXT_FILL_FORE_SCHEMECOLOR_INDEX_BRIGHTNESS" val="0.6"/>
  <p:tag name="KSO_WM_UNIT_TEXT_FILL_TYPE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  <p:tag name="KSO_WM_UNIT_TEXT_FILL_FORE_SCHEMECOLOR_INDEX" val="9"/>
  <p:tag name="KSO_WM_UNIT_TEXT_FILL_FORE_SCHEMECOLOR_INDEX_BRIGHTNESS" val="0.6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  <p:tag name="KSO_WM_UNIT_TEXT_FILL_FORE_SCHEMECOLOR_INDEX" val="9"/>
  <p:tag name="KSO_WM_UNIT_TEXT_FILL_FORE_SCHEMECOLOR_INDEX_BRIGHTNESS" val="0.6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  <p:tag name="KSO_WM_UNIT_TEXT_FILL_FORE_SCHEMECOLOR_INDEX" val="9"/>
  <p:tag name="KSO_WM_UNIT_TEXT_FILL_FORE_SCHEMECOLOR_INDEX_BRIGHTNESS" val="0.6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  <p:tag name="KSO_WM_UNIT_TEXT_FILL_FORE_SCHEMECOLOR_INDEX" val="9"/>
  <p:tag name="KSO_WM_UNIT_TEXT_FILL_FORE_SCHEMECOLOR_INDEX_BRIGHTNESS" val="0.6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9"/>
  <p:tag name="KSO_WM_UNIT_TEXT_FILL_FORE_SCHEMECOLOR_INDEX" val="9"/>
  <p:tag name="KSO_WM_UNIT_TEXT_FILL_FORE_SCHEMECOLOR_INDEX_BRIGHTNESS" val="0.6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0"/>
  <p:tag name="KSO_WM_UNIT_TEXT_FILL_FORE_SCHEMECOLOR_INDEX" val="9"/>
  <p:tag name="KSO_WM_UNIT_TEXT_FILL_FORE_SCHEMECOLOR_INDEX_BRIGHTNESS" val="0.6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  <p:tag name="KSO_WM_UNIT_TEXT_FILL_FORE_SCHEMECOLOR_INDEX" val="9"/>
  <p:tag name="KSO_WM_UNIT_TEXT_FILL_FORE_SCHEMECOLOR_INDEX_BRIGHTNESS" val="0.6"/>
  <p:tag name="KSO_WM_UNIT_TEXT_FILL_TYPE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  <p:tag name="KSO_WM_UNIT_TEXT_FILL_FORE_SCHEMECOLOR_INDEX" val="9"/>
  <p:tag name="KSO_WM_UNIT_TEXT_FILL_FORE_SCHEMECOLOR_INDEX_BRIGHTNESS" val="0.6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  <p:tag name="KSO_WM_UNIT_TEXT_FILL_FORE_SCHEMECOLOR_INDEX" val="9"/>
  <p:tag name="KSO_WM_UNIT_TEXT_FILL_FORE_SCHEMECOLOR_INDEX_BRIGHTNESS" val="0.6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  <p:tag name="KSO_WM_UNIT_TEXT_FILL_FORE_SCHEMECOLOR_INDEX" val="9"/>
  <p:tag name="KSO_WM_UNIT_TEXT_FILL_FORE_SCHEMECOLOR_INDEX_BRIGHTNESS" val="0.6"/>
  <p:tag name="KSO_WM_UNIT_TEXT_FILL_TYPE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  <p:tag name="KSO_WM_UNIT_TEXT_FILL_FORE_SCHEMECOLOR_INDEX" val="9"/>
  <p:tag name="KSO_WM_UNIT_TEXT_FILL_FORE_SCHEMECOLOR_INDEX_BRIGHTNESS" val="0.6"/>
  <p:tag name="KSO_WM_UNIT_TEXT_FILL_TYPE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  <p:tag name="KSO_WM_UNIT_TEXT_FILL_FORE_SCHEMECOLOR_INDEX" val="9"/>
  <p:tag name="KSO_WM_UNIT_TEXT_FILL_FORE_SCHEMECOLOR_INDEX_BRIGHTNESS" val="0.6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  <p:tag name="KSO_WM_UNIT_TEXT_FILL_FORE_SCHEMECOLOR_INDEX" val="9"/>
  <p:tag name="KSO_WM_UNIT_TEXT_FILL_FORE_SCHEMECOLOR_INDEX_BRIGHTNESS" val="0.6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  <p:tag name="KSO_WM_UNIT_TEXT_FILL_FORE_SCHEMECOLOR_INDEX" val="9"/>
  <p:tag name="KSO_WM_UNIT_TEXT_FILL_FORE_SCHEMECOLOR_INDEX_BRIGHTNESS" val="0.6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  <p:tag name="KSO_WM_UNIT_TEXT_FILL_FORE_SCHEMECOLOR_INDEX" val="9"/>
  <p:tag name="KSO_WM_UNIT_TEXT_FILL_FORE_SCHEMECOLOR_INDEX_BRIGHTNESS" val="0.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  <p:tag name="KSO_WM_UNIT_TEXT_FILL_FORE_SCHEMECOLOR_INDEX" val="9"/>
  <p:tag name="KSO_WM_UNIT_TEXT_FILL_FORE_SCHEMECOLOR_INDEX_BRIGHTNESS" val="0.6"/>
  <p:tag name="KSO_WM_UNIT_TEXT_FILL_TYPE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  <p:tag name="KSO_WM_UNIT_TEXT_FILL_FORE_SCHEMECOLOR_INDEX" val="9"/>
  <p:tag name="KSO_WM_UNIT_TEXT_FILL_FORE_SCHEMECOLOR_INDEX_BRIGHTNESS" val="0.6"/>
  <p:tag name="KSO_WM_UNIT_TEXT_FILL_TYPE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  <p:tag name="KSO_WM_UNIT_TEXT_FILL_FORE_SCHEMECOLOR_INDEX" val="9"/>
  <p:tag name="KSO_WM_UNIT_TEXT_FILL_FORE_SCHEMECOLOR_INDEX_BRIGHTNESS" val="0.6"/>
  <p:tag name="KSO_WM_UNIT_TEXT_FILL_TYPE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  <p:tag name="KSO_WM_UNIT_TEXT_FILL_FORE_SCHEMECOLOR_INDEX" val="9"/>
  <p:tag name="KSO_WM_UNIT_TEXT_FILL_FORE_SCHEMECOLOR_INDEX_BRIGHTNESS" val="0.6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  <p:tag name="KSO_WM_UNIT_TEXT_FILL_FORE_SCHEMECOLOR_INDEX" val="9"/>
  <p:tag name="KSO_WM_UNIT_TEXT_FILL_FORE_SCHEMECOLOR_INDEX_BRIGHTNESS" val="0.6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  <p:tag name="KSO_WM_UNIT_TEXT_FILL_FORE_SCHEMECOLOR_INDEX" val="9"/>
  <p:tag name="KSO_WM_UNIT_TEXT_FILL_FORE_SCHEMECOLOR_INDEX_BRIGHTNESS" val="0.6"/>
  <p:tag name="KSO_WM_UNIT_TEXT_FILL_TYP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  <p:tag name="KSO_WM_UNIT_TEXT_FILL_FORE_SCHEMECOLOR_INDEX" val="9"/>
  <p:tag name="KSO_WM_UNIT_TEXT_FILL_FORE_SCHEMECOLOR_INDEX_BRIGHTNESS" val="0.6"/>
  <p:tag name="KSO_WM_UNIT_TEXT_FILL_TYPE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  <p:tag name="KSO_WM_UNIT_TEXT_FILL_FORE_SCHEMECOLOR_INDEX" val="9"/>
  <p:tag name="KSO_WM_UNIT_TEXT_FILL_FORE_SCHEMECOLOR_INDEX_BRIGHTNESS" val="0.6"/>
  <p:tag name="KSO_WM_UNIT_TEXT_FILL_TYP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  <p:tag name="KSO_WM_UNIT_TEXT_FILL_FORE_SCHEMECOLOR_INDEX" val="13"/>
  <p:tag name="KSO_WM_UNIT_TEXT_FILL_FORE_SCHEMECOLOR_INDEX_BRIGHTNESS" val="0"/>
  <p:tag name="KSO_WM_UNIT_TEXT_FILL_TYPE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  <p:tag name="KSO_WM_UNIT_TEXT_FILL_FORE_SCHEMECOLOR_INDEX" val="13"/>
  <p:tag name="KSO_WM_UNIT_TEXT_FILL_FORE_SCHEMECOLOR_INDEX_BRIGHTNESS" val="0"/>
  <p:tag name="KSO_WM_UNIT_TEXT_FILL_TYPE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  <p:tag name="KSO_WM_SPECIAL_SOURCE" val="bdnull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  <p:tag name="KSO_WM_ASSEMBLE_CHIP_INDEX" val="7c1f6b98b631484789d13c30f0690c35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62e741b4295c1bf6da391e8a"/>
  <p:tag name="KSO_WM_CHIP_XID" val="62e741b9295c1bf6da391e9d"/>
  <p:tag name="KSO_WM_SLIDE_BACKGROUND_TYPE" val="general"/>
  <p:tag name="KSO_WM_TAG_VERSION" val="1.0"/>
  <p:tag name="KSO_WM_TEMPLATE_CATEGORY" val="chip"/>
  <p:tag name="KSO_WM_TEMPLATE_INDEX" val="20224917"/>
  <p:tag name="KSO_WM_UNIT_DEC_AREA_ID" val="ea7a34ec2ea64b239e57554b94634499"/>
  <p:tag name="KSO_WM_UNIT_DEC_CHANGEPICRESERVED" val="1"/>
  <p:tag name="KSO_WM_UNIT_DEC_SUPPORTCHANGEPIC" val="0"/>
  <p:tag name="KSO_WM_UNIT_ID" val="chip20224917_9*i*1"/>
  <p:tag name="KSO_WM_UNIT_INDEX" val="1"/>
  <p:tag name="KSO_WM_UNIT_SUBTYPE" val="w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  <p:tag name="KSO_WM_UNIT_TEXT_FILL_FORE_SCHEMECOLOR_INDEX" val="9"/>
  <p:tag name="KSO_WM_UNIT_TEXT_FILL_FORE_SCHEMECOLOR_INDEX_BRIGHTNESS" val="0.6"/>
  <p:tag name="KSO_WM_UNIT_TEXT_FILL_TYPE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  <p:tag name="KSO_WM_UNIT_TEXT_FILL_FORE_SCHEMECOLOR_INDEX" val="9"/>
  <p:tag name="KSO_WM_UNIT_TEXT_FILL_FORE_SCHEMECOLOR_INDEX_BRIGHTNESS" val="0.6"/>
  <p:tag name="KSO_WM_UNIT_TEXT_FILL_TYPE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  <p:tag name="KSO_WM_UNIT_TEXT_FILL_FORE_SCHEMECOLOR_INDEX" val="9"/>
  <p:tag name="KSO_WM_UNIT_TEXT_FILL_FORE_SCHEMECOLOR_INDEX_BRIGHTNESS" val="0.6"/>
  <p:tag name="KSO_WM_UNIT_TEXT_FILL_TYPE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  <p:tag name="KSO_WM_UNIT_TEXT_FILL_FORE_SCHEMECOLOR_INDEX" val="9"/>
  <p:tag name="KSO_WM_UNIT_TEXT_FILL_FORE_SCHEMECOLOR_INDEX_BRIGHTNESS" val="0.6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  <p:tag name="KSO_WM_UNIT_TEXT_FILL_FORE_SCHEMECOLOR_INDEX" val="9"/>
  <p:tag name="KSO_WM_UNIT_TEXT_FILL_FORE_SCHEMECOLOR_INDEX_BRIGHTNESS" val="0.6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  <p:tag name="KSO_WM_UNIT_TEXT_FILL_FORE_SCHEMECOLOR_INDEX" val="9"/>
  <p:tag name="KSO_WM_UNIT_TEXT_FILL_FORE_SCHEMECOLOR_INDEX_BRIGHTNESS" val="0.6"/>
  <p:tag name="KSO_WM_UNIT_TEXT_FILL_TYPE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  <p:tag name="KSO_WM_UNIT_TEXT_FILL_FORE_SCHEMECOLOR_INDEX" val="9"/>
  <p:tag name="KSO_WM_UNIT_TEXT_FILL_FORE_SCHEMECOLOR_INDEX_BRIGHTNESS" val="0.6"/>
  <p:tag name="KSO_WM_UNIT_TEXT_FILL_TYP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  <p:tag name="KSO_WM_UNIT_TEXT_FILL_FORE_SCHEMECOLOR_INDEX" val="9"/>
  <p:tag name="KSO_WM_UNIT_TEXT_FILL_FORE_SCHEMECOLOR_INDEX_BRIGHTNESS" val="0.6"/>
  <p:tag name="KSO_WM_UNIT_TEXT_FILL_TYPE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  <p:tag name="KSO_WM_UNIT_TEXT_FILL_FORE_SCHEMECOLOR_INDEX" val="9"/>
  <p:tag name="KSO_WM_UNIT_TEXT_FILL_FORE_SCHEMECOLOR_INDEX_BRIGHTNESS" val="0.6"/>
  <p:tag name="KSO_WM_UNIT_TEXT_FILL_TYPE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  <p:tag name="KSO_WM_UNIT_TEXT_FILL_FORE_SCHEMECOLOR_INDEX" val="9"/>
  <p:tag name="KSO_WM_UNIT_TEXT_FILL_FORE_SCHEMECOLOR_INDEX_BRIGHTNESS" val="0.6"/>
  <p:tag name="KSO_WM_UNIT_TEXT_FILL_TYPE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  <p:tag name="KSO_WM_UNIT_TEXT_FILL_FORE_SCHEMECOLOR_INDEX" val="9"/>
  <p:tag name="KSO_WM_UNIT_TEXT_FILL_FORE_SCHEMECOLOR_INDEX_BRIGHTNESS" val="0.6"/>
  <p:tag name="KSO_WM_UNIT_TEXT_FILL_TYPE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  <p:tag name="KSO_WM_UNIT_TEXT_FILL_FORE_SCHEMECOLOR_INDEX" val="9"/>
  <p:tag name="KSO_WM_UNIT_TEXT_FILL_FORE_SCHEMECOLOR_INDEX_BRIGHTNESS" val="0.6"/>
  <p:tag name="KSO_WM_UNIT_TEXT_FILL_TYPE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  <p:tag name="KSO_WM_UNIT_TEXT_FILL_FORE_SCHEMECOLOR_INDEX" val="9"/>
  <p:tag name="KSO_WM_UNIT_TEXT_FILL_FORE_SCHEMECOLOR_INDEX_BRIGHTNESS" val="0.6"/>
  <p:tag name="KSO_WM_UNIT_TEXT_FILL_TYPE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  <p:tag name="KSO_WM_UNIT_TEXT_FILL_FORE_SCHEMECOLOR_INDEX" val="9"/>
  <p:tag name="KSO_WM_UNIT_TEXT_FILL_FORE_SCHEMECOLOR_INDEX_BRIGHTNESS" val="0.6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  <p:tag name="KSO_WM_UNIT_TEXT_FILL_FORE_SCHEMECOLOR_INDEX" val="9"/>
  <p:tag name="KSO_WM_UNIT_TEXT_FILL_FORE_SCHEMECOLOR_INDEX_BRIGHTNESS" val="0.6"/>
  <p:tag name="KSO_WM_UNIT_TEXT_FILL_TYPE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  <p:tag name="KSO_WM_UNIT_TEXT_FILL_FORE_SCHEMECOLOR_INDEX" val="9"/>
  <p:tag name="KSO_WM_UNIT_TEXT_FILL_FORE_SCHEMECOLOR_INDEX_BRIGHTNESS" val="0.6"/>
  <p:tag name="KSO_WM_UNIT_TEXT_FILL_TYPE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  <p:tag name="KSO_WM_UNIT_TEXT_FILL_FORE_SCHEMECOLOR_INDEX" val="9"/>
  <p:tag name="KSO_WM_UNIT_TEXT_FILL_FORE_SCHEMECOLOR_INDEX_BRIGHTNESS" val="0.6"/>
  <p:tag name="KSO_WM_UNIT_TEXT_FILL_TYPE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  <p:tag name="KSO_WM_UNIT_TEXT_FILL_FORE_SCHEMECOLOR_INDEX" val="9"/>
  <p:tag name="KSO_WM_UNIT_TEXT_FILL_FORE_SCHEMECOLOR_INDEX_BRIGHTNESS" val="0.6"/>
  <p:tag name="KSO_WM_UNIT_TEXT_FILL_TYPE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  <p:tag name="KSO_WM_UNIT_TEXT_FILL_FORE_SCHEMECOLOR_INDEX" val="9"/>
  <p:tag name="KSO_WM_UNIT_TEXT_FILL_FORE_SCHEMECOLOR_INDEX_BRIGHTNESS" val="0.6"/>
  <p:tag name="KSO_WM_UNIT_TEXT_FILL_TYPE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  <p:tag name="KSO_WM_UNIT_TEXT_FILL_FORE_SCHEMECOLOR_INDEX" val="9"/>
  <p:tag name="KSO_WM_UNIT_TEXT_FILL_FORE_SCHEMECOLOR_INDEX_BRIGHTNESS" val="0.6"/>
  <p:tag name="KSO_WM_UNIT_TEXT_FILL_TYPE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  <p:tag name="KSO_WM_UNIT_TEXT_FILL_FORE_SCHEMECOLOR_INDEX" val="9"/>
  <p:tag name="KSO_WM_UNIT_TEXT_FILL_FORE_SCHEMECOLOR_INDEX_BRIGHTNESS" val="0.6"/>
  <p:tag name="KSO_WM_UNIT_TEXT_FILL_TYPE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  <p:tag name="KSO_WM_UNIT_TEXT_FILL_FORE_SCHEMECOLOR_INDEX" val="9"/>
  <p:tag name="KSO_WM_UNIT_TEXT_FILL_FORE_SCHEMECOLOR_INDEX_BRIGHTNESS" val="0.6"/>
  <p:tag name="KSO_WM_UNIT_TEXT_FILL_TYPE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  <p:tag name="KSO_WM_UNIT_TEXT_FILL_FORE_SCHEMECOLOR_INDEX" val="9"/>
  <p:tag name="KSO_WM_UNIT_TEXT_FILL_FORE_SCHEMECOLOR_INDEX_BRIGHTNESS" val="0.6"/>
  <p:tag name="KSO_WM_UNIT_TEXT_FILL_TYPE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  <p:tag name="KSO_WM_UNIT_TEXT_FILL_FORE_SCHEMECOLOR_INDEX" val="9"/>
  <p:tag name="KSO_WM_UNIT_TEXT_FILL_FORE_SCHEMECOLOR_INDEX_BRIGHTNESS" val="0.6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  <p:tag name="KSO_WM_UNIT_TEXT_FILL_FORE_SCHEMECOLOR_INDEX" val="9"/>
  <p:tag name="KSO_WM_UNIT_TEXT_FILL_FORE_SCHEMECOLOR_INDEX_BRIGHTNESS" val="0.6"/>
  <p:tag name="KSO_WM_UNIT_TEXT_FILL_TYPE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  <p:tag name="KSO_WM_UNIT_TEXT_FILL_FORE_SCHEMECOLOR_INDEX" val="9"/>
  <p:tag name="KSO_WM_UNIT_TEXT_FILL_FORE_SCHEMECOLOR_INDEX_BRIGHTNESS" val="0.6"/>
  <p:tag name="KSO_WM_UNIT_TEXT_FILL_TYPE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  <p:tag name="KSO_WM_UNIT_TEXT_FILL_FORE_SCHEMECOLOR_INDEX" val="9"/>
  <p:tag name="KSO_WM_UNIT_TEXT_FILL_FORE_SCHEMECOLOR_INDEX_BRIGHTNESS" val="0.6"/>
  <p:tag name="KSO_WM_UNIT_TEXT_FILL_TYPE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  <p:tag name="KSO_WM_UNIT_TEXT_FILL_FORE_SCHEMECOLOR_INDEX" val="9"/>
  <p:tag name="KSO_WM_UNIT_TEXT_FILL_FORE_SCHEMECOLOR_INDEX_BRIGHTNESS" val="0.6"/>
  <p:tag name="KSO_WM_UNIT_TEXT_FILL_TYPE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  <p:tag name="KSO_WM_UNIT_TEXT_FILL_FORE_SCHEMECOLOR_INDEX" val="9"/>
  <p:tag name="KSO_WM_UNIT_TEXT_FILL_FORE_SCHEMECOLOR_INDEX_BRIGHTNESS" val="0.6"/>
  <p:tag name="KSO_WM_UNIT_TEXT_FILL_TYPE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  <p:tag name="KSO_WM_UNIT_TEXT_FILL_FORE_SCHEMECOLOR_INDEX" val="9"/>
  <p:tag name="KSO_WM_UNIT_TEXT_FILL_FORE_SCHEMECOLOR_INDEX_BRIGHTNESS" val="0.6"/>
  <p:tag name="KSO_WM_UNIT_TEXT_FILL_TYPE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  <p:tag name="KSO_WM_UNIT_TEXT_FILL_FORE_SCHEMECOLOR_INDEX" val="9"/>
  <p:tag name="KSO_WM_UNIT_TEXT_FILL_FORE_SCHEMECOLOR_INDEX_BRIGHTNESS" val="0.6"/>
  <p:tag name="KSO_WM_UNIT_TEXT_FILL_TYPE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  <p:tag name="KSO_WM_UNIT_TEXT_FILL_FORE_SCHEMECOLOR_INDEX" val="9"/>
  <p:tag name="KSO_WM_UNIT_TEXT_FILL_FORE_SCHEMECOLOR_INDEX_BRIGHTNESS" val="0.6"/>
  <p:tag name="KSO_WM_UNIT_TEXT_FILL_TYPE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  <p:tag name="KSO_WM_UNIT_TEXT_FILL_FORE_SCHEMECOLOR_INDEX" val="9"/>
  <p:tag name="KSO_WM_UNIT_TEXT_FILL_FORE_SCHEMECOLOR_INDEX_BRIGHTNESS" val="0.6"/>
  <p:tag name="KSO_WM_UNIT_TEXT_FILL_TYPE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  <p:tag name="KSO_WM_UNIT_TEXT_FILL_FORE_SCHEMECOLOR_INDEX" val="9"/>
  <p:tag name="KSO_WM_UNIT_TEXT_FILL_FORE_SCHEMECOLOR_INDEX_BRIGHTNESS" val="0.6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2.500787401575,&quot;width&quot;:1440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  <p:tag name="KSO_WM_UNIT_TEXT_FILL_FORE_SCHEMECOLOR_INDEX" val="9"/>
  <p:tag name="KSO_WM_UNIT_TEXT_FILL_FORE_SCHEMECOLOR_INDEX_BRIGHTNESS" val="0.6"/>
  <p:tag name="KSO_WM_UNIT_TEXT_FILL_TYPE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  <p:tag name="KSO_WM_UNIT_TEXT_FILL_FORE_SCHEMECOLOR_INDEX" val="9"/>
  <p:tag name="KSO_WM_UNIT_TEXT_FILL_FORE_SCHEMECOLOR_INDEX_BRIGHTNESS" val="0.6"/>
  <p:tag name="KSO_WM_UNIT_TEXT_FILL_TYPE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  <p:tag name="KSO_WM_UNIT_TEXT_FILL_FORE_SCHEMECOLOR_INDEX" val="9"/>
  <p:tag name="KSO_WM_UNIT_TEXT_FILL_FORE_SCHEMECOLOR_INDEX_BRIGHTNESS" val="0.6"/>
  <p:tag name="KSO_WM_UNIT_TEXT_FILL_TYPE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  <p:tag name="KSO_WM_UNIT_TEXT_FILL_FORE_SCHEMECOLOR_INDEX" val="9"/>
  <p:tag name="KSO_WM_UNIT_TEXT_FILL_FORE_SCHEMECOLOR_INDEX_BRIGHTNESS" val="0.6"/>
  <p:tag name="KSO_WM_UNIT_TEXT_FILL_TYPE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  <p:tag name="KSO_WM_UNIT_TEXT_FILL_FORE_SCHEMECOLOR_INDEX" val="9"/>
  <p:tag name="KSO_WM_UNIT_TEXT_FILL_FORE_SCHEMECOLOR_INDEX_BRIGHTNESS" val="0.6"/>
  <p:tag name="KSO_WM_UNIT_TEXT_FILL_TYPE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  <p:tag name="KSO_WM_UNIT_TEXT_FILL_FORE_SCHEMECOLOR_INDEX" val="9"/>
  <p:tag name="KSO_WM_UNIT_TEXT_FILL_FORE_SCHEMECOLOR_INDEX_BRIGHTNESS" val="0.6"/>
  <p:tag name="KSO_WM_UNIT_TEXT_FILL_TYPE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  <p:tag name="KSO_WM_UNIT_TEXT_FILL_FORE_SCHEMECOLOR_INDEX" val="9"/>
  <p:tag name="KSO_WM_UNIT_TEXT_FILL_FORE_SCHEMECOLOR_INDEX_BRIGHTNESS" val="0.6"/>
  <p:tag name="KSO_WM_UNIT_TEXT_FILL_TYPE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  <p:tag name="KSO_WM_UNIT_TEXT_FILL_FORE_SCHEMECOLOR_INDEX" val="9"/>
  <p:tag name="KSO_WM_UNIT_TEXT_FILL_FORE_SCHEMECOLOR_INDEX_BRIGHTNESS" val="0.6"/>
  <p:tag name="KSO_WM_UNIT_TEXT_FILL_TYPE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  <p:tag name="KSO_WM_UNIT_TEXT_FILL_FORE_SCHEMECOLOR_INDEX" val="9"/>
  <p:tag name="KSO_WM_UNIT_TEXT_FILL_FORE_SCHEMECOLOR_INDEX_BRIGHTNESS" val="0.6"/>
  <p:tag name="KSO_WM_UNIT_TEXT_FILL_TYPE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  <p:tag name="KSO_WM_UNIT_TEXT_FILL_FORE_SCHEMECOLOR_INDEX" val="9"/>
  <p:tag name="KSO_WM_UNIT_TEXT_FILL_FORE_SCHEMECOLOR_INDEX_BRIGHTNESS" val="0.6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  <p:tag name="KSO_WM_UNIT_TEXT_FILL_FORE_SCHEMECOLOR_INDEX" val="9"/>
  <p:tag name="KSO_WM_UNIT_TEXT_FILL_FORE_SCHEMECOLOR_INDEX_BRIGHTNESS" val="0.6"/>
  <p:tag name="KSO_WM_UNIT_TEXT_FILL_TYPE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  <p:tag name="KSO_WM_UNIT_TEXT_FILL_FORE_SCHEMECOLOR_INDEX" val="9"/>
  <p:tag name="KSO_WM_UNIT_TEXT_FILL_FORE_SCHEMECOLOR_INDEX_BRIGHTNESS" val="0.6"/>
  <p:tag name="KSO_WM_UNIT_TEXT_FILL_TYPE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  <p:tag name="KSO_WM_UNIT_TEXT_FILL_FORE_SCHEMECOLOR_INDEX" val="9"/>
  <p:tag name="KSO_WM_UNIT_TEXT_FILL_FORE_SCHEMECOLOR_INDEX_BRIGHTNESS" val="0.6"/>
  <p:tag name="KSO_WM_UNIT_TEXT_FILL_TYPE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  <p:tag name="KSO_WM_UNIT_TEXT_FILL_FORE_SCHEMECOLOR_INDEX" val="9"/>
  <p:tag name="KSO_WM_UNIT_TEXT_FILL_FORE_SCHEMECOLOR_INDEX_BRIGHTNESS" val="0.6"/>
  <p:tag name="KSO_WM_UNIT_TEXT_FILL_TYPE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  <p:tag name="KSO_WM_UNIT_TEXT_FILL_FORE_SCHEMECOLOR_INDEX" val="9"/>
  <p:tag name="KSO_WM_UNIT_TEXT_FILL_FORE_SCHEMECOLOR_INDEX_BRIGHTNESS" val="0.6"/>
  <p:tag name="KSO_WM_UNIT_TEXT_FILL_TYPE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  <p:tag name="KSO_WM_UNIT_TEXT_FILL_FORE_SCHEMECOLOR_INDEX" val="9"/>
  <p:tag name="KSO_WM_UNIT_TEXT_FILL_FORE_SCHEMECOLOR_INDEX_BRIGHTNESS" val="0.6"/>
  <p:tag name="KSO_WM_UNIT_TEXT_FILL_TYPE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  <p:tag name="KSO_WM_UNIT_TEXT_FILL_FORE_SCHEMECOLOR_INDEX" val="9"/>
  <p:tag name="KSO_WM_UNIT_TEXT_FILL_FORE_SCHEMECOLOR_INDEX_BRIGHTNESS" val="0.6"/>
  <p:tag name="KSO_WM_UNIT_TEXT_FILL_TYPE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  <p:tag name="KSO_WM_UNIT_TEXT_FILL_FORE_SCHEMECOLOR_INDEX" val="9"/>
  <p:tag name="KSO_WM_UNIT_TEXT_FILL_FORE_SCHEMECOLOR_INDEX_BRIGHTNESS" val="0.6"/>
  <p:tag name="KSO_WM_UNIT_TEXT_FILL_TYPE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  <p:tag name="KSO_WM_UNIT_TEXT_FILL_FORE_SCHEMECOLOR_INDEX" val="9"/>
  <p:tag name="KSO_WM_UNIT_TEXT_FILL_FORE_SCHEMECOLOR_INDEX_BRIGHTNESS" val="0.6"/>
  <p:tag name="KSO_WM_UNIT_TEXT_FILL_TYPE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  <p:tag name="KSO_WM_UNIT_TEXT_FILL_FORE_SCHEMECOLOR_INDEX" val="9"/>
  <p:tag name="KSO_WM_UNIT_TEXT_FILL_FORE_SCHEMECOLOR_INDEX_BRIGHTNESS" val="0.6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  <p:tag name="KSO_WM_UNIT_TEXT_FILL_FORE_SCHEMECOLOR_INDEX" val="9"/>
  <p:tag name="KSO_WM_UNIT_TEXT_FILL_FORE_SCHEMECOLOR_INDEX_BRIGHTNESS" val="0.6"/>
  <p:tag name="KSO_WM_UNIT_TEXT_FILL_TYPE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  <p:tag name="KSO_WM_UNIT_TEXT_FILL_FORE_SCHEMECOLOR_INDEX" val="9"/>
  <p:tag name="KSO_WM_UNIT_TEXT_FILL_FORE_SCHEMECOLOR_INDEX_BRIGHTNESS" val="0.6"/>
  <p:tag name="KSO_WM_UNIT_TEXT_FILL_TYPE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  <p:tag name="KSO_WM_UNIT_TEXT_FILL_FORE_SCHEMECOLOR_INDEX" val="9"/>
  <p:tag name="KSO_WM_UNIT_TEXT_FILL_FORE_SCHEMECOLOR_INDEX_BRIGHTNESS" val="0.6"/>
  <p:tag name="KSO_WM_UNIT_TEXT_FILL_TYPE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  <p:tag name="KSO_WM_UNIT_TEXT_FILL_FORE_SCHEMECOLOR_INDEX" val="9"/>
  <p:tag name="KSO_WM_UNIT_TEXT_FILL_FORE_SCHEMECOLOR_INDEX_BRIGHTNESS" val="0.6"/>
  <p:tag name="KSO_WM_UNIT_TEXT_FILL_TYPE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  <p:tag name="KSO_WM_UNIT_TEXT_FILL_FORE_SCHEMECOLOR_INDEX" val="9"/>
  <p:tag name="KSO_WM_UNIT_TEXT_FILL_FORE_SCHEMECOLOR_INDEX_BRIGHTNESS" val="0.6"/>
  <p:tag name="KSO_WM_UNIT_TEXT_FILL_TYPE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  <p:tag name="KSO_WM_UNIT_TEXT_FILL_FORE_SCHEMECOLOR_INDEX" val="9"/>
  <p:tag name="KSO_WM_UNIT_TEXT_FILL_FORE_SCHEMECOLOR_INDEX_BRIGHTNESS" val="0.6"/>
  <p:tag name="KSO_WM_UNIT_TEXT_FILL_TYPE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  <p:tag name="KSO_WM_UNIT_TEXT_FILL_FORE_SCHEMECOLOR_INDEX" val="9"/>
  <p:tag name="KSO_WM_UNIT_TEXT_FILL_FORE_SCHEMECOLOR_INDEX_BRIGHTNESS" val="0.6"/>
  <p:tag name="KSO_WM_UNIT_TEXT_FILL_TYPE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  <p:tag name="KSO_WM_UNIT_TEXT_FILL_FORE_SCHEMECOLOR_INDEX" val="9"/>
  <p:tag name="KSO_WM_UNIT_TEXT_FILL_FORE_SCHEMECOLOR_INDEX_BRIGHTNESS" val="0.6"/>
  <p:tag name="KSO_WM_UNIT_TEXT_FILL_TYPE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  <p:tag name="KSO_WM_UNIT_TEXT_FILL_FORE_SCHEMECOLOR_INDEX" val="9"/>
  <p:tag name="KSO_WM_UNIT_TEXT_FILL_FORE_SCHEMECOLOR_INDEX_BRIGHTNESS" val="0.6"/>
  <p:tag name="KSO_WM_UNIT_TEXT_FILL_TYPE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  <p:tag name="KSO_WM_UNIT_TEXT_FILL_FORE_SCHEMECOLOR_INDEX" val="9"/>
  <p:tag name="KSO_WM_UNIT_TEXT_FILL_FORE_SCHEMECOLOR_INDEX_BRIGHTNESS" val="0.6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  <p:tag name="KSO_WM_UNIT_TEXT_FILL_FORE_SCHEMECOLOR_INDEX" val="9"/>
  <p:tag name="KSO_WM_UNIT_TEXT_FILL_FORE_SCHEMECOLOR_INDEX_BRIGHTNESS" val="0.6"/>
  <p:tag name="KSO_WM_UNIT_TEXT_FILL_TYPE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  <p:tag name="KSO_WM_UNIT_TEXT_FILL_FORE_SCHEMECOLOR_INDEX" val="9"/>
  <p:tag name="KSO_WM_UNIT_TEXT_FILL_FORE_SCHEMECOLOR_INDEX_BRIGHTNESS" val="0.6"/>
  <p:tag name="KSO_WM_UNIT_TEXT_FILL_TYPE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  <p:tag name="KSO_WM_UNIT_TEXT_FILL_FORE_SCHEMECOLOR_INDEX" val="9"/>
  <p:tag name="KSO_WM_UNIT_TEXT_FILL_FORE_SCHEMECOLOR_INDEX_BRIGHTNESS" val="0.6"/>
  <p:tag name="KSO_WM_UNIT_TEXT_FILL_TYPE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  <p:tag name="KSO_WM_UNIT_TEXT_FILL_FORE_SCHEMECOLOR_INDEX" val="9"/>
  <p:tag name="KSO_WM_UNIT_TEXT_FILL_FORE_SCHEMECOLOR_INDEX_BRIGHTNESS" val="0.6"/>
  <p:tag name="KSO_WM_UNIT_TEXT_FILL_TYPE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  <p:tag name="KSO_WM_UNIT_TEXT_FILL_FORE_SCHEMECOLOR_INDEX" val="9"/>
  <p:tag name="KSO_WM_UNIT_TEXT_FILL_FORE_SCHEMECOLOR_INDEX_BRIGHTNESS" val="0.6"/>
  <p:tag name="KSO_WM_UNIT_TEXT_FILL_TYPE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  <p:tag name="KSO_WM_UNIT_TEXT_FILL_FORE_SCHEMECOLOR_INDEX" val="9"/>
  <p:tag name="KSO_WM_UNIT_TEXT_FILL_FORE_SCHEMECOLOR_INDEX_BRIGHTNESS" val="0.6"/>
  <p:tag name="KSO_WM_UNIT_TEXT_FILL_TYPE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  <p:tag name="KSO_WM_UNIT_TEXT_FILL_FORE_SCHEMECOLOR_INDEX" val="9"/>
  <p:tag name="KSO_WM_UNIT_TEXT_FILL_FORE_SCHEMECOLOR_INDEX_BRIGHTNESS" val="0.6"/>
  <p:tag name="KSO_WM_UNIT_TEXT_FILL_TYPE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  <p:tag name="KSO_WM_UNIT_TEXT_FILL_FORE_SCHEMECOLOR_INDEX" val="9"/>
  <p:tag name="KSO_WM_UNIT_TEXT_FILL_FORE_SCHEMECOLOR_INDEX_BRIGHTNESS" val="0.6"/>
  <p:tag name="KSO_WM_UNIT_TEXT_FILL_TYPE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  <p:tag name="KSO_WM_UNIT_TEXT_FILL_FORE_SCHEMECOLOR_INDEX" val="9"/>
  <p:tag name="KSO_WM_UNIT_TEXT_FILL_FORE_SCHEMECOLOR_INDEX_BRIGHTNESS" val="0.6"/>
  <p:tag name="KSO_WM_UNIT_TEXT_FILL_TYPE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  <p:tag name="KSO_WM_UNIT_TEXT_FILL_FORE_SCHEMECOLOR_INDEX" val="9"/>
  <p:tag name="KSO_WM_UNIT_TEXT_FILL_FORE_SCHEMECOLOR_INDEX_BRIGHTNESS" val="0.6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  <p:tag name="KSO_WM_UNIT_TEXT_FILL_FORE_SCHEMECOLOR_INDEX" val="9"/>
  <p:tag name="KSO_WM_UNIT_TEXT_FILL_FORE_SCHEMECOLOR_INDEX_BRIGHTNESS" val="0.6"/>
  <p:tag name="KSO_WM_UNIT_TEXT_FILL_TYPE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  <p:tag name="KSO_WM_UNIT_TEXT_FILL_FORE_SCHEMECOLOR_INDEX" val="9"/>
  <p:tag name="KSO_WM_UNIT_TEXT_FILL_FORE_SCHEMECOLOR_INDEX_BRIGHTNESS" val="0.6"/>
  <p:tag name="KSO_WM_UNIT_TEXT_FILL_TYPE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  <p:tag name="KSO_WM_UNIT_TEXT_FILL_FORE_SCHEMECOLOR_INDEX" val="9"/>
  <p:tag name="KSO_WM_UNIT_TEXT_FILL_FORE_SCHEMECOLOR_INDEX_BRIGHTNESS" val="0.6"/>
  <p:tag name="KSO_WM_UNIT_TEXT_FILL_TYPE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  <p:tag name="KSO_WM_UNIT_TEXT_FILL_FORE_SCHEMECOLOR_INDEX" val="9"/>
  <p:tag name="KSO_WM_UNIT_TEXT_FILL_FORE_SCHEMECOLOR_INDEX_BRIGHTNESS" val="0.6"/>
  <p:tag name="KSO_WM_UNIT_TEXT_FILL_TYPE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  <p:tag name="KSO_WM_UNIT_TEXT_FILL_FORE_SCHEMECOLOR_INDEX" val="9"/>
  <p:tag name="KSO_WM_UNIT_TEXT_FILL_FORE_SCHEMECOLOR_INDEX_BRIGHTNESS" val="0.6"/>
  <p:tag name="KSO_WM_UNIT_TEXT_FILL_TYPE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  <p:tag name="KSO_WM_UNIT_TEXT_FILL_FORE_SCHEMECOLOR_INDEX" val="9"/>
  <p:tag name="KSO_WM_UNIT_TEXT_FILL_FORE_SCHEMECOLOR_INDEX_BRIGHTNESS" val="0.6"/>
  <p:tag name="KSO_WM_UNIT_TEXT_FILL_TYPE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  <p:tag name="KSO_WM_UNIT_TEXT_FILL_FORE_SCHEMECOLOR_INDEX" val="9"/>
  <p:tag name="KSO_WM_UNIT_TEXT_FILL_FORE_SCHEMECOLOR_INDEX_BRIGHTNESS" val="0.6"/>
  <p:tag name="KSO_WM_UNIT_TEXT_FILL_TYPE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  <p:tag name="KSO_WM_UNIT_TEXT_FILL_FORE_SCHEMECOLOR_INDEX" val="9"/>
  <p:tag name="KSO_WM_UNIT_TEXT_FILL_FORE_SCHEMECOLOR_INDEX_BRIGHTNESS" val="0.6"/>
  <p:tag name="KSO_WM_UNIT_TEXT_FILL_TYPE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  <p:tag name="KSO_WM_UNIT_TEXT_FILL_FORE_SCHEMECOLOR_INDEX" val="9"/>
  <p:tag name="KSO_WM_UNIT_TEXT_FILL_FORE_SCHEMECOLOR_INDEX_BRIGHTNESS" val="0.6"/>
  <p:tag name="KSO_WM_UNIT_TEXT_FILL_TYPE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  <p:tag name="KSO_WM_UNIT_TEXT_FILL_FORE_SCHEMECOLOR_INDEX" val="9"/>
  <p:tag name="KSO_WM_UNIT_TEXT_FILL_FORE_SCHEMECOLOR_INDEX_BRIGHTNESS" val="0.6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  <p:tag name="KSO_WM_UNIT_TEXT_FILL_FORE_SCHEMECOLOR_INDEX" val="9"/>
  <p:tag name="KSO_WM_UNIT_TEXT_FILL_FORE_SCHEMECOLOR_INDEX_BRIGHTNESS" val="0.6"/>
  <p:tag name="KSO_WM_UNIT_TEXT_FILL_TYPE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  <p:tag name="KSO_WM_UNIT_TEXT_FILL_FORE_SCHEMECOLOR_INDEX" val="9"/>
  <p:tag name="KSO_WM_UNIT_TEXT_FILL_FORE_SCHEMECOLOR_INDEX_BRIGHTNESS" val="0.6"/>
  <p:tag name="KSO_WM_UNIT_TEXT_FILL_TYPE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  <p:tag name="KSO_WM_UNIT_TEXT_FILL_FORE_SCHEMECOLOR_INDEX" val="9"/>
  <p:tag name="KSO_WM_UNIT_TEXT_FILL_FORE_SCHEMECOLOR_INDEX_BRIGHTNESS" val="0.6"/>
  <p:tag name="KSO_WM_UNIT_TEXT_FILL_TYPE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  <p:tag name="KSO_WM_UNIT_TEXT_FILL_FORE_SCHEMECOLOR_INDEX" val="9"/>
  <p:tag name="KSO_WM_UNIT_TEXT_FILL_FORE_SCHEMECOLOR_INDEX_BRIGHTNESS" val="0.6"/>
  <p:tag name="KSO_WM_UNIT_TEXT_FILL_TYPE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  <p:tag name="KSO_WM_UNIT_TEXT_FILL_FORE_SCHEMECOLOR_INDEX" val="9"/>
  <p:tag name="KSO_WM_UNIT_TEXT_FILL_FORE_SCHEMECOLOR_INDEX_BRIGHTNESS" val="0.6"/>
  <p:tag name="KSO_WM_UNIT_TEXT_FILL_TYPE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  <p:tag name="KSO_WM_UNIT_TEXT_FILL_FORE_SCHEMECOLOR_INDEX" val="9"/>
  <p:tag name="KSO_WM_UNIT_TEXT_FILL_FORE_SCHEMECOLOR_INDEX_BRIGHTNESS" val="0.6"/>
  <p:tag name="KSO_WM_UNIT_TEXT_FILL_TYPE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  <p:tag name="KSO_WM_UNIT_TEXT_FILL_FORE_SCHEMECOLOR_INDEX" val="9"/>
  <p:tag name="KSO_WM_UNIT_TEXT_FILL_FORE_SCHEMECOLOR_INDEX_BRIGHTNESS" val="0.6"/>
  <p:tag name="KSO_WM_UNIT_TEXT_FILL_TYPE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  <p:tag name="KSO_WM_UNIT_TEXT_FILL_FORE_SCHEMECOLOR_INDEX" val="9"/>
  <p:tag name="KSO_WM_UNIT_TEXT_FILL_FORE_SCHEMECOLOR_INDEX_BRIGHTNESS" val="0.6"/>
  <p:tag name="KSO_WM_UNIT_TEXT_FILL_TYPE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  <p:tag name="KSO_WM_UNIT_TEXT_FILL_FORE_SCHEMECOLOR_INDEX" val="9"/>
  <p:tag name="KSO_WM_UNIT_TEXT_FILL_FORE_SCHEMECOLOR_INDEX_BRIGHTNESS" val="0.6"/>
  <p:tag name="KSO_WM_UNIT_TEXT_FILL_TYPE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  <p:tag name="KSO_WM_UNIT_TEXT_FILL_FORE_SCHEMECOLOR_INDEX" val="9"/>
  <p:tag name="KSO_WM_UNIT_TEXT_FILL_FORE_SCHEMECOLOR_INDEX_BRIGHTNESS" val="0.6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  <p:tag name="KSO_WM_UNIT_TEXT_FILL_FORE_SCHEMECOLOR_INDEX" val="9"/>
  <p:tag name="KSO_WM_UNIT_TEXT_FILL_FORE_SCHEMECOLOR_INDEX_BRIGHTNESS" val="0.6"/>
  <p:tag name="KSO_WM_UNIT_TEXT_FILL_TYPE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  <p:tag name="KSO_WM_UNIT_TEXT_FILL_FORE_SCHEMECOLOR_INDEX" val="9"/>
  <p:tag name="KSO_WM_UNIT_TEXT_FILL_FORE_SCHEMECOLOR_INDEX_BRIGHTNESS" val="0.6"/>
  <p:tag name="KSO_WM_UNIT_TEXT_FILL_TYPE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  <p:tag name="KSO_WM_UNIT_TEXT_FILL_FORE_SCHEMECOLOR_INDEX" val="9"/>
  <p:tag name="KSO_WM_UNIT_TEXT_FILL_FORE_SCHEMECOLOR_INDEX_BRIGHTNESS" val="0.6"/>
  <p:tag name="KSO_WM_UNIT_TEXT_FILL_TYPE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  <p:tag name="KSO_WM_UNIT_TEXT_FILL_FORE_SCHEMECOLOR_INDEX" val="9"/>
  <p:tag name="KSO_WM_UNIT_TEXT_FILL_FORE_SCHEMECOLOR_INDEX_BRIGHTNESS" val="0.6"/>
  <p:tag name="KSO_WM_UNIT_TEXT_FILL_TYPE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  <p:tag name="KSO_WM_UNIT_TEXT_FILL_FORE_SCHEMECOLOR_INDEX" val="9"/>
  <p:tag name="KSO_WM_UNIT_TEXT_FILL_FORE_SCHEMECOLOR_INDEX_BRIGHTNESS" val="0.6"/>
  <p:tag name="KSO_WM_UNIT_TEXT_FILL_TYPE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  <p:tag name="KSO_WM_UNIT_TEXT_FILL_FORE_SCHEMECOLOR_INDEX" val="9"/>
  <p:tag name="KSO_WM_UNIT_TEXT_FILL_FORE_SCHEMECOLOR_INDEX_BRIGHTNESS" val="0.6"/>
  <p:tag name="KSO_WM_UNIT_TEXT_FILL_TYPE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  <p:tag name="KSO_WM_UNIT_FILL_FORE_SCHEMECOLOR_INDEX_1" val="5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5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5"/>
  <p:tag name="KSO_WM_UNIT_LINE_FORE_SCHEMECOLOR_INDEX_BRIGHTNESS" val="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  <p:tag name="KSO_WM_UNIT_FILL_FORE_SCHEMECOLOR_INDEX_1" val="5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5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5"/>
  <p:tag name="KSO_WM_UNIT_LINE_FORE_SCHEMECOLOR_INDEX_BRIGHTNESS" val="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  <p:tag name="KSO_WM_UNIT_FILL_FORE_SCHEMECOLOR_INDEX_1" val="5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5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5"/>
  <p:tag name="KSO_WM_UNIT_LINE_FORE_SCHEMECOLOR_INDEX_BRIGHTNESS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  <p:tag name="KSO_WM_UNIT_FILL_FORE_SCHEMECOLOR_INDEX" val="15"/>
  <p:tag name="KSO_WM_UNIT_FILL_FORE_SCHEMECOLOR_INDEX_BRIGHTNESS" val="0.6"/>
  <p:tag name="KSO_WM_UNIT_FILL_TYPE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  <p:tag name="KSO_WM_UNIT_FILL_FORE_SCHEMECOLOR_INDEX" val="15"/>
  <p:tag name="KSO_WM_UNIT_FILL_FORE_SCHEMECOLOR_INDEX_BRIGHTNESS" val="0.6"/>
  <p:tag name="KSO_WM_UNIT_FILL_TYPE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  <p:tag name="KSO_WM_SPECIAL_SOURCE" val="bdnull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10"/>
  <p:tag name="KSO_WM_UNIT_LINE_FORE_SCHEMECOLOR_INDEX_BRIGHTNESS" val="0"/>
  <p:tag name="KSO_WM_UNIT_TEXT_FILL_FORE_SCHEMECOLOR_INDEX" val="1"/>
  <p:tag name="KSO_WM_UNIT_TEXT_FILL_FORE_SCHEMECOLOR_INDEX_BRIGHTNESS" val="0"/>
  <p:tag name="KSO_WM_UNIT_TEXT_FILL_TYPE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10"/>
  <p:tag name="KSO_WM_UNIT_LINE_FORE_SCHEMECOLOR_INDEX_BRIGHTNESS" val="0"/>
  <p:tag name="KSO_WM_UNIT_TEXT_FILL_FORE_SCHEMECOLOR_INDEX" val="1"/>
  <p:tag name="KSO_WM_UNIT_TEXT_FILL_FORE_SCHEMECOLOR_INDEX_BRIGHTNESS" val="0"/>
  <p:tag name="KSO_WM_UNIT_TEXT_FILL_TYPE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  <p:tag name="KSO_WM_SPECIAL_SOURCE" val="bdnull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  <p:tag name="KSO_WM_UNIT_TEXT_FILL_FORE_SCHEMECOLOR_INDEX" val="9"/>
  <p:tag name="KSO_WM_UNIT_TEXT_FILL_FORE_SCHEMECOLOR_INDEX_BRIGHTNESS" val="0.6"/>
  <p:tag name="KSO_WM_UNIT_TEXT_FILL_TYPE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  <p:tag name="KSO_WM_UNIT_TEXT_FILL_FORE_SCHEMECOLOR_INDEX" val="9"/>
  <p:tag name="KSO_WM_UNIT_TEXT_FILL_FORE_SCHEMECOLOR_INDEX_BRIGHTNESS" val="0.6"/>
  <p:tag name="KSO_WM_UNIT_TEXT_FILL_TYPE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UNIT_TEXT_FILL_FORE_SCHEMECOLOR_INDEX" val="9"/>
  <p:tag name="KSO_WM_UNIT_TEXT_FILL_FORE_SCHEMECOLOR_INDEX_BRIGHTNESS" val="0.6"/>
  <p:tag name="KSO_WM_UNIT_TEXT_FILL_TYPE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  <p:tag name="KSO_WM_UNIT_TEXT_FILL_FORE_SCHEMECOLOR_INDEX" val="9"/>
  <p:tag name="KSO_WM_UNIT_TEXT_FILL_FORE_SCHEMECOLOR_INDEX_BRIGHTNESS" val="0.6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  <p:tag name="KSO_WM_UNIT_TEXT_FILL_FORE_SCHEMECOLOR_INDEX" val="9"/>
  <p:tag name="KSO_WM_UNIT_TEXT_FILL_FORE_SCHEMECOLOR_INDEX_BRIGHTNESS" val="0.6"/>
  <p:tag name="KSO_WM_UNIT_TEXT_FILL_TYPE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  <p:tag name="KSO_WM_UNIT_TEXT_FILL_FORE_SCHEMECOLOR_INDEX" val="9"/>
  <p:tag name="KSO_WM_UNIT_TEXT_FILL_FORE_SCHEMECOLOR_INDEX_BRIGHTNESS" val="0.6"/>
  <p:tag name="KSO_WM_UNIT_TEXT_FILL_TYPE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  <p:tag name="KSO_WM_UNIT_TEXT_FILL_FORE_SCHEMECOLOR_INDEX" val="9"/>
  <p:tag name="KSO_WM_UNIT_TEXT_FILL_FORE_SCHEMECOLOR_INDEX_BRIGHTNESS" val="0.6"/>
  <p:tag name="KSO_WM_UNIT_TEXT_FILL_TYPE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  <p:tag name="KSO_WM_UNIT_TEXT_FILL_FORE_SCHEMECOLOR_INDEX" val="9"/>
  <p:tag name="KSO_WM_UNIT_TEXT_FILL_FORE_SCHEMECOLOR_INDEX_BRIGHTNESS" val="0.6"/>
  <p:tag name="KSO_WM_UNIT_TEXT_FILL_TYPE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  <p:tag name="KSO_WM_UNIT_TEXT_FILL_FORE_SCHEMECOLOR_INDEX" val="9"/>
  <p:tag name="KSO_WM_UNIT_TEXT_FILL_FORE_SCHEMECOLOR_INDEX_BRIGHTNESS" val="0.6"/>
  <p:tag name="KSO_WM_UNIT_TEXT_FILL_TYPE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UNIT_TEXT_FILL_FORE_SCHEMECOLOR_INDEX" val="9"/>
  <p:tag name="KSO_WM_UNIT_TEXT_FILL_FORE_SCHEMECOLOR_INDEX_BRIGHTNESS" val="0.6"/>
  <p:tag name="KSO_WM_UNIT_TEXT_FILL_TYPE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  <p:tag name="KSO_WM_UNIT_TEXT_FILL_FORE_SCHEMECOLOR_INDEX" val="9"/>
  <p:tag name="KSO_WM_UNIT_TEXT_FILL_FORE_SCHEMECOLOR_INDEX_BRIGHTNESS" val="0.6"/>
  <p:tag name="KSO_WM_UNIT_TEXT_FILL_TYPE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  <p:tag name="KSO_WM_UNIT_TEXT_FILL_FORE_SCHEMECOLOR_INDEX" val="9"/>
  <p:tag name="KSO_WM_UNIT_TEXT_FILL_FORE_SCHEMECOLOR_INDEX_BRIGHTNESS" val="0.6"/>
  <p:tag name="KSO_WM_UNIT_TEXT_FILL_TYPE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  <p:tag name="KSO_WM_UNIT_TEXT_FILL_FORE_SCHEMECOLOR_INDEX" val="9"/>
  <p:tag name="KSO_WM_UNIT_TEXT_FILL_FORE_SCHEMECOLOR_INDEX_BRIGHTNESS" val="0.6"/>
  <p:tag name="KSO_WM_UNIT_TEXT_FILL_TYPE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  <p:tag name="KSO_WM_UNIT_TEXT_FILL_FORE_SCHEMECOLOR_INDEX" val="9"/>
  <p:tag name="KSO_WM_UNIT_TEXT_FILL_FORE_SCHEMECOLOR_INDEX_BRIGHTNESS" val="0.6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  <p:tag name="KSO_WM_SPECIAL_SOURCE" val="bdnul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  <p:tag name="KSO_WM_UNIT_TEXT_FILL_FORE_SCHEMECOLOR_INDEX" val="9"/>
  <p:tag name="KSO_WM_UNIT_TEXT_FILL_FORE_SCHEMECOLOR_INDEX_BRIGHTNESS" val="0.6"/>
  <p:tag name="KSO_WM_UNIT_TEXT_FILL_TYPE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  <p:tag name="KSO_WM_UNIT_TEXT_FILL_FORE_SCHEMECOLOR_INDEX" val="9"/>
  <p:tag name="KSO_WM_UNIT_TEXT_FILL_FORE_SCHEMECOLOR_INDEX_BRIGHTNESS" val="0.6"/>
  <p:tag name="KSO_WM_UNIT_TEXT_FILL_TYPE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UNIT_TEXT_FILL_FORE_SCHEMECOLOR_INDEX" val="9"/>
  <p:tag name="KSO_WM_UNIT_TEXT_FILL_FORE_SCHEMECOLOR_INDEX_BRIGHTNESS" val="0.6"/>
  <p:tag name="KSO_WM_UNIT_TEXT_FILL_TYPE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  <p:tag name="KSO_WM_UNIT_TEXT_FILL_FORE_SCHEMECOLOR_INDEX" val="9"/>
  <p:tag name="KSO_WM_UNIT_TEXT_FILL_FORE_SCHEMECOLOR_INDEX_BRIGHTNESS" val="0.6"/>
  <p:tag name="KSO_WM_UNIT_TEXT_FILL_TYPE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  <p:tag name="KSO_WM_UNIT_TEXT_FILL_FORE_SCHEMECOLOR_INDEX" val="9"/>
  <p:tag name="KSO_WM_UNIT_TEXT_FILL_FORE_SCHEMECOLOR_INDEX_BRIGHTNESS" val="0.6"/>
  <p:tag name="KSO_WM_UNIT_TEXT_FILL_TYPE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  <p:tag name="KSO_WM_UNIT_TEXT_FILL_FORE_SCHEMECOLOR_INDEX" val="9"/>
  <p:tag name="KSO_WM_UNIT_TEXT_FILL_FORE_SCHEMECOLOR_INDEX_BRIGHTNESS" val="0.6"/>
  <p:tag name="KSO_WM_UNIT_TEXT_FILL_TYPE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  <p:tag name="KSO_WM_UNIT_TEXT_FILL_FORE_SCHEMECOLOR_INDEX" val="9"/>
  <p:tag name="KSO_WM_UNIT_TEXT_FILL_FORE_SCHEMECOLOR_INDEX_BRIGHTNESS" val="0.6"/>
  <p:tag name="KSO_WM_UNIT_TEXT_FILL_TYPE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UNIT_TEXT_FILL_FORE_SCHEMECOLOR_INDEX" val="9"/>
  <p:tag name="KSO_WM_UNIT_TEXT_FILL_FORE_SCHEMECOLOR_INDEX_BRIGHTNESS" val="0.6"/>
  <p:tag name="KSO_WM_UNIT_TEXT_FILL_TYPE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  <p:tag name="KSO_WM_UNIT_TEXT_FILL_FORE_SCHEMECOLOR_INDEX" val="9"/>
  <p:tag name="KSO_WM_UNIT_TEXT_FILL_FORE_SCHEMECOLOR_INDEX_BRIGHTNESS" val="0.6"/>
  <p:tag name="KSO_WM_UNIT_TEXT_FILL_TYPE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UNIT_TEXT_FILL_FORE_SCHEMECOLOR_INDEX" val="9"/>
  <p:tag name="KSO_WM_UNIT_TEXT_FILL_FORE_SCHEMECOLOR_INDEX_BRIGHTNESS" val="0.6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  <p:tag name="KSO_WM_UNIT_TEXT_FILL_FORE_SCHEMECOLOR_INDEX" val="9"/>
  <p:tag name="KSO_WM_UNIT_TEXT_FILL_FORE_SCHEMECOLOR_INDEX_BRIGHTNESS" val="0.6"/>
  <p:tag name="KSO_WM_UNIT_TEXT_FILL_TYPE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  <p:tag name="KSO_WM_UNIT_TEXT_FILL_FORE_SCHEMECOLOR_INDEX" val="9"/>
  <p:tag name="KSO_WM_UNIT_TEXT_FILL_FORE_SCHEMECOLOR_INDEX_BRIGHTNESS" val="0.6"/>
  <p:tag name="KSO_WM_UNIT_TEXT_FILL_TYPE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  <p:tag name="KSO_WM_UNIT_TEXT_FILL_FORE_SCHEMECOLOR_INDEX" val="9"/>
  <p:tag name="KSO_WM_UNIT_TEXT_FILL_FORE_SCHEMECOLOR_INDEX_BRIGHTNESS" val="0.6"/>
  <p:tag name="KSO_WM_UNIT_TEXT_FILL_TYPE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  <p:tag name="KSO_WM_UNIT_TEXT_FILL_FORE_SCHEMECOLOR_INDEX" val="9"/>
  <p:tag name="KSO_WM_UNIT_TEXT_FILL_FORE_SCHEMECOLOR_INDEX_BRIGHTNESS" val="0.6"/>
  <p:tag name="KSO_WM_UNIT_TEXT_FILL_TYPE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  <p:tag name="KSO_WM_UNIT_TEXT_FILL_FORE_SCHEMECOLOR_INDEX" val="9"/>
  <p:tag name="KSO_WM_UNIT_TEXT_FILL_FORE_SCHEMECOLOR_INDEX_BRIGHTNESS" val="0.6"/>
  <p:tag name="KSO_WM_UNIT_TEXT_FILL_TYPE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  <p:tag name="KSO_WM_UNIT_TEXT_FILL_FORE_SCHEMECOLOR_INDEX" val="9"/>
  <p:tag name="KSO_WM_UNIT_TEXT_FILL_FORE_SCHEMECOLOR_INDEX_BRIGHTNESS" val="0.6"/>
  <p:tag name="KSO_WM_UNIT_TEXT_FILL_TYPE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  <p:tag name="KSO_WM_UNIT_TEXT_FILL_FORE_SCHEMECOLOR_INDEX" val="9"/>
  <p:tag name="KSO_WM_UNIT_TEXT_FILL_FORE_SCHEMECOLOR_INDEX_BRIGHTNESS" val="0.6"/>
  <p:tag name="KSO_WM_UNIT_TEXT_FILL_TYPE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  <p:tag name="KSO_WM_UNIT_TEXT_FILL_FORE_SCHEMECOLOR_INDEX" val="9"/>
  <p:tag name="KSO_WM_UNIT_TEXT_FILL_FORE_SCHEMECOLOR_INDEX_BRIGHTNESS" val="0.6"/>
  <p:tag name="KSO_WM_UNIT_TEXT_FILL_TYPE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UNIT_TEXT_FILL_FORE_SCHEMECOLOR_INDEX" val="9"/>
  <p:tag name="KSO_WM_UNIT_TEXT_FILL_FORE_SCHEMECOLOR_INDEX_BRIGHTNESS" val="0.6"/>
  <p:tag name="KSO_WM_UNIT_TEXT_FILL_TYPE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  <p:tag name="KSO_WM_UNIT_TEXT_FILL_FORE_SCHEMECOLOR_INDEX" val="9"/>
  <p:tag name="KSO_WM_UNIT_TEXT_FILL_FORE_SCHEMECOLOR_INDEX_BRIGHTNESS" val="0.6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  <p:tag name="KSO_WM_UNIT_TEXT_FILL_FORE_SCHEMECOLOR_INDEX" val="9"/>
  <p:tag name="KSO_WM_UNIT_TEXT_FILL_FORE_SCHEMECOLOR_INDEX_BRIGHTNESS" val="0.6"/>
  <p:tag name="KSO_WM_UNIT_TEXT_FILL_TYPE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UNIT_TEXT_FILL_FORE_SCHEMECOLOR_INDEX" val="9"/>
  <p:tag name="KSO_WM_UNIT_TEXT_FILL_FORE_SCHEMECOLOR_INDEX_BRIGHTNESS" val="0.6"/>
  <p:tag name="KSO_WM_UNIT_TEXT_FILL_TYPE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  <p:tag name="KSO_WM_UNIT_TEXT_FILL_FORE_SCHEMECOLOR_INDEX" val="9"/>
  <p:tag name="KSO_WM_UNIT_TEXT_FILL_FORE_SCHEMECOLOR_INDEX_BRIGHTNESS" val="0.6"/>
  <p:tag name="KSO_WM_UNIT_TEXT_FILL_TYPE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  <p:tag name="KSO_WM_UNIT_TEXT_FILL_FORE_SCHEMECOLOR_INDEX" val="9"/>
  <p:tag name="KSO_WM_UNIT_TEXT_FILL_FORE_SCHEMECOLOR_INDEX_BRIGHTNESS" val="0.6"/>
  <p:tag name="KSO_WM_UNIT_TEXT_FILL_TYPE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  <p:tag name="KSO_WM_UNIT_TEXT_FILL_FORE_SCHEMECOLOR_INDEX" val="9"/>
  <p:tag name="KSO_WM_UNIT_TEXT_FILL_FORE_SCHEMECOLOR_INDEX_BRIGHTNESS" val="0.6"/>
  <p:tag name="KSO_WM_UNIT_TEXT_FILL_TYPE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UNIT_TEXT_FILL_FORE_SCHEMECOLOR_INDEX" val="9"/>
  <p:tag name="KSO_WM_UNIT_TEXT_FILL_FORE_SCHEMECOLOR_INDEX_BRIGHTNESS" val="0.6"/>
  <p:tag name="KSO_WM_UNIT_TEXT_FILL_TYPE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UNIT_TEXT_FILL_FORE_SCHEMECOLOR_INDEX" val="9"/>
  <p:tag name="KSO_WM_UNIT_TEXT_FILL_FORE_SCHEMECOLOR_INDEX_BRIGHTNESS" val="0.6"/>
  <p:tag name="KSO_WM_UNIT_TEXT_FILL_TYPE" val="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UNIT_TEXT_FILL_FORE_SCHEMECOLOR_INDEX" val="9"/>
  <p:tag name="KSO_WM_UNIT_TEXT_FILL_FORE_SCHEMECOLOR_INDEX_BRIGHTNESS" val="0.6"/>
  <p:tag name="KSO_WM_UNIT_TEXT_FILL_TYPE" val="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  <p:tag name="KSO_WM_UNIT_TEXT_FILL_FORE_SCHEMECOLOR_INDEX" val="9"/>
  <p:tag name="KSO_WM_UNIT_TEXT_FILL_FORE_SCHEMECOLOR_INDEX_BRIGHTNESS" val="0.6"/>
  <p:tag name="KSO_WM_UNIT_TEXT_FILL_TYPE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  <p:tag name="KSO_WM_UNIT_TEXT_FILL_FORE_SCHEMECOLOR_INDEX" val="9"/>
  <p:tag name="KSO_WM_UNIT_TEXT_FILL_FORE_SCHEMECOLOR_INDEX_BRIGHTNESS" val="0.6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  <p:tag name="KSO_WM_UNIT_TEXT_FILL_FORE_SCHEMECOLOR_INDEX" val="9"/>
  <p:tag name="KSO_WM_UNIT_TEXT_FILL_FORE_SCHEMECOLOR_INDEX_BRIGHTNESS" val="0.6"/>
  <p:tag name="KSO_WM_UNIT_TEXT_FILL_TYPE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  <p:tag name="KSO_WM_UNIT_TEXT_FILL_FORE_SCHEMECOLOR_INDEX" val="9"/>
  <p:tag name="KSO_WM_UNIT_TEXT_FILL_FORE_SCHEMECOLOR_INDEX_BRIGHTNESS" val="0.6"/>
  <p:tag name="KSO_WM_UNIT_TEXT_FILL_TYPE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  <p:tag name="KSO_WM_UNIT_TEXT_FILL_FORE_SCHEMECOLOR_INDEX" val="9"/>
  <p:tag name="KSO_WM_UNIT_TEXT_FILL_FORE_SCHEMECOLOR_INDEX_BRIGHTNESS" val="0.6"/>
  <p:tag name="KSO_WM_UNIT_TEXT_FILL_TYPE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  <p:tag name="KSO_WM_UNIT_TEXT_FILL_FORE_SCHEMECOLOR_INDEX" val="9"/>
  <p:tag name="KSO_WM_UNIT_TEXT_FILL_FORE_SCHEMECOLOR_INDEX_BRIGHTNESS" val="0.6"/>
  <p:tag name="KSO_WM_UNIT_TEXT_FILL_TYPE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  <p:tag name="KSO_WM_UNIT_TEXT_FILL_FORE_SCHEMECOLOR_INDEX" val="9"/>
  <p:tag name="KSO_WM_UNIT_TEXT_FILL_FORE_SCHEMECOLOR_INDEX_BRIGHTNESS" val="0.6"/>
  <p:tag name="KSO_WM_UNIT_TEXT_FILL_TYPE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  <p:tag name="KSO_WM_UNIT_TEXT_FILL_FORE_SCHEMECOLOR_INDEX" val="9"/>
  <p:tag name="KSO_WM_UNIT_TEXT_FILL_FORE_SCHEMECOLOR_INDEX_BRIGHTNESS" val="0.6"/>
  <p:tag name="KSO_WM_UNIT_TEXT_FILL_TYPE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  <p:tag name="KSO_WM_UNIT_TEXT_FILL_FORE_SCHEMECOLOR_INDEX" val="9"/>
  <p:tag name="KSO_WM_UNIT_TEXT_FILL_FORE_SCHEMECOLOR_INDEX_BRIGHTNESS" val="0.6"/>
  <p:tag name="KSO_WM_UNIT_TEXT_FILL_TYPE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  <p:tag name="KSO_WM_UNIT_TEXT_FILL_FORE_SCHEMECOLOR_INDEX" val="9"/>
  <p:tag name="KSO_WM_UNIT_TEXT_FILL_FORE_SCHEMECOLOR_INDEX_BRIGHTNESS" val="0.6"/>
  <p:tag name="KSO_WM_UNIT_TEXT_FILL_TYPE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  <p:tag name="KSO_WM_UNIT_TEXT_FILL_FORE_SCHEMECOLOR_INDEX" val="9"/>
  <p:tag name="KSO_WM_UNIT_TEXT_FILL_FORE_SCHEMECOLOR_INDEX_BRIGHTNESS" val="0.6"/>
  <p:tag name="KSO_WM_UNIT_TEXT_FILL_TYPE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  <p:tag name="KSO_WM_UNIT_TEXT_FILL_FORE_SCHEMECOLOR_INDEX" val="9"/>
  <p:tag name="KSO_WM_UNIT_TEXT_FILL_FORE_SCHEMECOLOR_INDEX_BRIGHTNESS" val="0.6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  <p:tag name="KSO_WM_UNIT_TEXT_FILL_FORE_SCHEMECOLOR_INDEX" val="9"/>
  <p:tag name="KSO_WM_UNIT_TEXT_FILL_FORE_SCHEMECOLOR_INDEX_BRIGHTNESS" val="0.6"/>
  <p:tag name="KSO_WM_UNIT_TEXT_FILL_TYPE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  <p:tag name="KSO_WM_UNIT_TEXT_FILL_FORE_SCHEMECOLOR_INDEX" val="9"/>
  <p:tag name="KSO_WM_UNIT_TEXT_FILL_FORE_SCHEMECOLOR_INDEX_BRIGHTNESS" val="0.6"/>
  <p:tag name="KSO_WM_UNIT_TEXT_FILL_TYPE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  <p:tag name="KSO_WM_UNIT_TEXT_FILL_FORE_SCHEMECOLOR_INDEX" val="9"/>
  <p:tag name="KSO_WM_UNIT_TEXT_FILL_FORE_SCHEMECOLOR_INDEX_BRIGHTNESS" val="0.6"/>
  <p:tag name="KSO_WM_UNIT_TEXT_FILL_TYPE" val="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  <p:tag name="KSO_WM_UNIT_TEXT_FILL_FORE_SCHEMECOLOR_INDEX" val="9"/>
  <p:tag name="KSO_WM_UNIT_TEXT_FILL_FORE_SCHEMECOLOR_INDEX_BRIGHTNESS" val="0.6"/>
  <p:tag name="KSO_WM_UNIT_TEXT_FILL_TYPE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  <p:tag name="KSO_WM_UNIT_TEXT_FILL_FORE_SCHEMECOLOR_INDEX" val="9"/>
  <p:tag name="KSO_WM_UNIT_TEXT_FILL_FORE_SCHEMECOLOR_INDEX_BRIGHTNESS" val="0.6"/>
  <p:tag name="KSO_WM_UNIT_TEXT_FILL_TYPE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  <p:tag name="KSO_WM_UNIT_TEXT_FILL_FORE_SCHEMECOLOR_INDEX" val="9"/>
  <p:tag name="KSO_WM_UNIT_TEXT_FILL_FORE_SCHEMECOLOR_INDEX_BRIGHTNESS" val="0.6"/>
  <p:tag name="KSO_WM_UNIT_TEXT_FILL_TYPE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  <p:tag name="KSO_WM_UNIT_TEXT_FILL_FORE_SCHEMECOLOR_INDEX" val="9"/>
  <p:tag name="KSO_WM_UNIT_TEXT_FILL_FORE_SCHEMECOLOR_INDEX_BRIGHTNESS" val="0.6"/>
  <p:tag name="KSO_WM_UNIT_TEXT_FILL_TYPE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  <p:tag name="KSO_WM_UNIT_TEXT_FILL_FORE_SCHEMECOLOR_INDEX" val="9"/>
  <p:tag name="KSO_WM_UNIT_TEXT_FILL_FORE_SCHEMECOLOR_INDEX_BRIGHTNESS" val="0.6"/>
  <p:tag name="KSO_WM_UNIT_TEXT_FILL_TYPE" val="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  <p:tag name="KSO_WM_UNIT_TEXT_FILL_FORE_SCHEMECOLOR_INDEX" val="9"/>
  <p:tag name="KSO_WM_UNIT_TEXT_FILL_FORE_SCHEMECOLOR_INDEX_BRIGHTNESS" val="0.6"/>
  <p:tag name="KSO_WM_UNIT_TEXT_FILL_TYPE" val="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  <p:tag name="KSO_WM_UNIT_TEXT_FILL_FORE_SCHEMECOLOR_INDEX" val="9"/>
  <p:tag name="KSO_WM_UNIT_TEXT_FILL_FORE_SCHEMECOLOR_INDEX_BRIGHTNESS" val="0.6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  <p:tag name="KSO_WM_UNIT_TEXT_FILL_FORE_SCHEMECOLOR_INDEX" val="9"/>
  <p:tag name="KSO_WM_UNIT_TEXT_FILL_FORE_SCHEMECOLOR_INDEX_BRIGHTNESS" val="0.6"/>
  <p:tag name="KSO_WM_UNIT_TEXT_FILL_TYPE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  <p:tag name="KSO_WM_UNIT_TEXT_FILL_FORE_SCHEMECOLOR_INDEX" val="9"/>
  <p:tag name="KSO_WM_UNIT_TEXT_FILL_FORE_SCHEMECOLOR_INDEX_BRIGHTNESS" val="0.6"/>
  <p:tag name="KSO_WM_UNIT_TEXT_FILL_TYPE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  <p:tag name="KSO_WM_UNIT_TEXT_FILL_FORE_SCHEMECOLOR_INDEX" val="9"/>
  <p:tag name="KSO_WM_UNIT_TEXT_FILL_FORE_SCHEMECOLOR_INDEX_BRIGHTNESS" val="0.6"/>
  <p:tag name="KSO_WM_UNIT_TEXT_FILL_TYPE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  <p:tag name="KSO_WM_UNIT_TEXT_FILL_FORE_SCHEMECOLOR_INDEX" val="9"/>
  <p:tag name="KSO_WM_UNIT_TEXT_FILL_FORE_SCHEMECOLOR_INDEX_BRIGHTNESS" val="0.6"/>
  <p:tag name="KSO_WM_UNIT_TEXT_FILL_TYPE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  <p:tag name="KSO_WM_UNIT_TEXT_FILL_FORE_SCHEMECOLOR_INDEX" val="9"/>
  <p:tag name="KSO_WM_UNIT_TEXT_FILL_FORE_SCHEMECOLOR_INDEX_BRIGHTNESS" val="0.6"/>
  <p:tag name="KSO_WM_UNIT_TEXT_FILL_TYPE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  <p:tag name="KSO_WM_UNIT_TEXT_FILL_FORE_SCHEMECOLOR_INDEX" val="9"/>
  <p:tag name="KSO_WM_UNIT_TEXT_FILL_FORE_SCHEMECOLOR_INDEX_BRIGHTNESS" val="0.6"/>
  <p:tag name="KSO_WM_UNIT_TEXT_FILL_TYPE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  <p:tag name="KSO_WM_UNIT_TEXT_FILL_FORE_SCHEMECOLOR_INDEX" val="9"/>
  <p:tag name="KSO_WM_UNIT_TEXT_FILL_FORE_SCHEMECOLOR_INDEX_BRIGHTNESS" val="0.6"/>
  <p:tag name="KSO_WM_UNIT_TEXT_FILL_TYPE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  <p:tag name="KSO_WM_UNIT_TEXT_FILL_FORE_SCHEMECOLOR_INDEX" val="9"/>
  <p:tag name="KSO_WM_UNIT_TEXT_FILL_FORE_SCHEMECOLOR_INDEX_BRIGHTNESS" val="0.6"/>
  <p:tag name="KSO_WM_UNIT_TEXT_FILL_TYPE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  <p:tag name="KSO_WM_UNIT_TEXT_FILL_FORE_SCHEMECOLOR_INDEX" val="9"/>
  <p:tag name="KSO_WM_UNIT_TEXT_FILL_FORE_SCHEMECOLOR_INDEX_BRIGHTNESS" val="0.6"/>
  <p:tag name="KSO_WM_UNIT_TEXT_FILL_TYPE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  <p:tag name="KSO_WM_UNIT_TEXT_FILL_FORE_SCHEMECOLOR_INDEX" val="9"/>
  <p:tag name="KSO_WM_UNIT_TEXT_FILL_FORE_SCHEMECOLOR_INDEX_BRIGHTNESS" val="0.6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  <p:tag name="KSO_WM_UNIT_TEXT_FILL_FORE_SCHEMECOLOR_INDEX" val="9"/>
  <p:tag name="KSO_WM_UNIT_TEXT_FILL_FORE_SCHEMECOLOR_INDEX_BRIGHTNESS" val="0.6"/>
  <p:tag name="KSO_WM_UNIT_TEXT_FILL_TYPE" val="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  <p:tag name="KSO_WM_UNIT_TEXT_FILL_FORE_SCHEMECOLOR_INDEX" val="9"/>
  <p:tag name="KSO_WM_UNIT_TEXT_FILL_FORE_SCHEMECOLOR_INDEX_BRIGHTNESS" val="0.6"/>
  <p:tag name="KSO_WM_UNIT_TEXT_FILL_TYPE" val="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  <p:tag name="KSO_WM_UNIT_TEXT_FILL_FORE_SCHEMECOLOR_INDEX" val="9"/>
  <p:tag name="KSO_WM_UNIT_TEXT_FILL_FORE_SCHEMECOLOR_INDEX_BRIGHTNESS" val="0.6"/>
  <p:tag name="KSO_WM_UNIT_TEXT_FILL_TYPE" val="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  <p:tag name="KSO_WM_UNIT_TEXT_FILL_FORE_SCHEMECOLOR_INDEX" val="9"/>
  <p:tag name="KSO_WM_UNIT_TEXT_FILL_FORE_SCHEMECOLOR_INDEX_BRIGHTNESS" val="0.6"/>
  <p:tag name="KSO_WM_UNIT_TEXT_FILL_TYPE" val="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  <p:tag name="KSO_WM_UNIT_TEXT_FILL_FORE_SCHEMECOLOR_INDEX" val="9"/>
  <p:tag name="KSO_WM_UNIT_TEXT_FILL_FORE_SCHEMECOLOR_INDEX_BRIGHTNESS" val="0.6"/>
  <p:tag name="KSO_WM_UNIT_TEXT_FILL_TYPE" val="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  <p:tag name="KSO_WM_UNIT_TEXT_FILL_FORE_SCHEMECOLOR_INDEX" val="9"/>
  <p:tag name="KSO_WM_UNIT_TEXT_FILL_FORE_SCHEMECOLOR_INDEX_BRIGHTNESS" val="0.6"/>
  <p:tag name="KSO_WM_UNIT_TEXT_FILL_TYPE" val="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  <p:tag name="KSO_WM_UNIT_TEXT_FILL_FORE_SCHEMECOLOR_INDEX" val="9"/>
  <p:tag name="KSO_WM_UNIT_TEXT_FILL_FORE_SCHEMECOLOR_INDEX_BRIGHTNESS" val="0.6"/>
  <p:tag name="KSO_WM_UNIT_TEXT_FILL_TYPE" val="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  <p:tag name="KSO_WM_UNIT_TEXT_FILL_FORE_SCHEMECOLOR_INDEX" val="9"/>
  <p:tag name="KSO_WM_UNIT_TEXT_FILL_FORE_SCHEMECOLOR_INDEX_BRIGHTNESS" val="0.6"/>
  <p:tag name="KSO_WM_UNIT_TEXT_FILL_TYPE" val="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  <p:tag name="KSO_WM_UNIT_TEXT_FILL_FORE_SCHEMECOLOR_INDEX" val="9"/>
  <p:tag name="KSO_WM_UNIT_TEXT_FILL_FORE_SCHEMECOLOR_INDEX_BRIGHTNESS" val="0.6"/>
  <p:tag name="KSO_WM_UNIT_TEXT_FILL_TYPE" val="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  <p:tag name="KSO_WM_UNIT_TEXT_FILL_FORE_SCHEMECOLOR_INDEX" val="9"/>
  <p:tag name="KSO_WM_UNIT_TEXT_FILL_FORE_SCHEMECOLOR_INDEX_BRIGHTNESS" val="0.6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  <p:tag name="KSO_WM_UNIT_TEXT_FILL_FORE_SCHEMECOLOR_INDEX" val="9"/>
  <p:tag name="KSO_WM_UNIT_TEXT_FILL_FORE_SCHEMECOLOR_INDEX_BRIGHTNESS" val="0.6"/>
  <p:tag name="KSO_WM_UNIT_TEXT_FILL_TYPE" val="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  <p:tag name="KSO_WM_UNIT_TEXT_FILL_FORE_SCHEMECOLOR_INDEX" val="9"/>
  <p:tag name="KSO_WM_UNIT_TEXT_FILL_FORE_SCHEMECOLOR_INDEX_BRIGHTNESS" val="0.6"/>
  <p:tag name="KSO_WM_UNIT_TEXT_FILL_TYPE" val="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  <p:tag name="KSO_WM_UNIT_TEXT_FILL_FORE_SCHEMECOLOR_INDEX" val="9"/>
  <p:tag name="KSO_WM_UNIT_TEXT_FILL_FORE_SCHEMECOLOR_INDEX_BRIGHTNESS" val="0.6"/>
  <p:tag name="KSO_WM_UNIT_TEXT_FILL_TYPE" val="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  <p:tag name="KSO_WM_UNIT_TEXT_FILL_FORE_SCHEMECOLOR_INDEX" val="9"/>
  <p:tag name="KSO_WM_UNIT_TEXT_FILL_FORE_SCHEMECOLOR_INDEX_BRIGHTNESS" val="0.6"/>
  <p:tag name="KSO_WM_UNIT_TEXT_FILL_TYPE" val="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  <p:tag name="KSO_WM_UNIT_TEXT_FILL_FORE_SCHEMECOLOR_INDEX" val="9"/>
  <p:tag name="KSO_WM_UNIT_TEXT_FILL_FORE_SCHEMECOLOR_INDEX_BRIGHTNESS" val="0.6"/>
  <p:tag name="KSO_WM_UNIT_TEXT_FILL_TYPE" val="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  <p:tag name="KSO_WM_UNIT_TEXT_FILL_FORE_SCHEMECOLOR_INDEX" val="9"/>
  <p:tag name="KSO_WM_UNIT_TEXT_FILL_FORE_SCHEMECOLOR_INDEX_BRIGHTNESS" val="0.6"/>
  <p:tag name="KSO_WM_UNIT_TEXT_FILL_TYPE" val="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  <p:tag name="KSO_WM_UNIT_TEXT_FILL_FORE_SCHEMECOLOR_INDEX" val="9"/>
  <p:tag name="KSO_WM_UNIT_TEXT_FILL_FORE_SCHEMECOLOR_INDEX_BRIGHTNESS" val="0.6"/>
  <p:tag name="KSO_WM_UNIT_TEXT_FILL_TYPE" val="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  <p:tag name="KSO_WM_UNIT_TEXT_FILL_FORE_SCHEMECOLOR_INDEX" val="9"/>
  <p:tag name="KSO_WM_UNIT_TEXT_FILL_FORE_SCHEMECOLOR_INDEX_BRIGHTNESS" val="0.6"/>
  <p:tag name="KSO_WM_UNIT_TEXT_FILL_TYPE" val="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  <p:tag name="KSO_WM_UNIT_TEXT_FILL_FORE_SCHEMECOLOR_INDEX" val="9"/>
  <p:tag name="KSO_WM_UNIT_TEXT_FILL_FORE_SCHEMECOLOR_INDEX_BRIGHTNESS" val="0.6"/>
  <p:tag name="KSO_WM_UNIT_TEXT_FILL_TYPE" val="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  <p:tag name="KSO_WM_UNIT_TEXT_FILL_FORE_SCHEMECOLOR_INDEX" val="9"/>
  <p:tag name="KSO_WM_UNIT_TEXT_FILL_FORE_SCHEMECOLOR_INDEX_BRIGHTNESS" val="0.6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  <p:tag name="KSO_WM_UNIT_TEXT_FILL_FORE_SCHEMECOLOR_INDEX" val="9"/>
  <p:tag name="KSO_WM_UNIT_TEXT_FILL_FORE_SCHEMECOLOR_INDEX_BRIGHTNESS" val="0.6"/>
  <p:tag name="KSO_WM_UNIT_TEXT_FILL_TYPE" val="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  <p:tag name="KSO_WM_UNIT_TEXT_FILL_FORE_SCHEMECOLOR_INDEX" val="9"/>
  <p:tag name="KSO_WM_UNIT_TEXT_FILL_FORE_SCHEMECOLOR_INDEX_BRIGHTNESS" val="0.6"/>
  <p:tag name="KSO_WM_UNIT_TEXT_FILL_TYPE" val="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  <p:tag name="KSO_WM_UNIT_TEXT_FILL_FORE_SCHEMECOLOR_INDEX" val="9"/>
  <p:tag name="KSO_WM_UNIT_TEXT_FILL_FORE_SCHEMECOLOR_INDEX_BRIGHTNESS" val="0.6"/>
  <p:tag name="KSO_WM_UNIT_TEXT_FILL_TYPE" val="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  <p:tag name="KSO_WM_UNIT_TEXT_FILL_FORE_SCHEMECOLOR_INDEX" val="9"/>
  <p:tag name="KSO_WM_UNIT_TEXT_FILL_FORE_SCHEMECOLOR_INDEX_BRIGHTNESS" val="0.6"/>
  <p:tag name="KSO_WM_UNIT_TEXT_FILL_TYPE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  <p:tag name="KSO_WM_UNIT_TEXT_FILL_FORE_SCHEMECOLOR_INDEX" val="9"/>
  <p:tag name="KSO_WM_UNIT_TEXT_FILL_FORE_SCHEMECOLOR_INDEX_BRIGHTNESS" val="0.6"/>
  <p:tag name="KSO_WM_UNIT_TEXT_FILL_TYPE" val="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  <p:tag name="KSO_WM_UNIT_TEXT_FILL_FORE_SCHEMECOLOR_INDEX" val="9"/>
  <p:tag name="KSO_WM_UNIT_TEXT_FILL_FORE_SCHEMECOLOR_INDEX_BRIGHTNESS" val="0.6"/>
  <p:tag name="KSO_WM_UNIT_TEXT_FILL_TYPE" val="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  <p:tag name="KSO_WM_UNIT_FILL_FORE_SCHEMECOLOR_INDEX_1" val="5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5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5"/>
  <p:tag name="KSO_WM_UNIT_LINE_FORE_SCHEMECOLOR_INDEX_BRIGHTNESS" val="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  <p:tag name="KSO_WM_UNIT_TEXT_FILL_FORE_SCHEMECOLOR_INDEX" val="10"/>
  <p:tag name="KSO_WM_UNIT_TEXT_FILL_FORE_SCHEMECOLOR_INDEX_BRIGHTNESS" val="0"/>
  <p:tag name="KSO_WM_UNIT_TEXT_FILL_TYPE" val="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  <p:tag name="KSO_WM_UNIT_TEXT_FILL_FORE_SCHEMECOLOR_INDEX" val="10"/>
  <p:tag name="KSO_WM_UNIT_TEXT_FILL_FORE_SCHEMECOLOR_INDEX_BRIGHTNESS" val="0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10"/>
  <p:tag name="KSO_WM_UNIT_LINE_FORE_SCHEMECOLOR_INDEX_BRIGHTNESS" val="0"/>
  <p:tag name="KSO_WM_UNIT_TEXT_FILL_FORE_SCHEMECOLOR_INDEX" val="1"/>
  <p:tag name="KSO_WM_UNIT_TEXT_FILL_FORE_SCHEMECOLOR_INDEX_BRIGHTNESS" val="0"/>
  <p:tag name="KSO_WM_UNIT_TEXT_FILL_TYPE" val="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  <p:tag name="KSO_WM_SPECIAL_SOURCE" val="bdnull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  <p:tag name="KSO_WM_UNIT_TEXT_FILL_FORE_SCHEMECOLOR_INDEX" val="10"/>
  <p:tag name="KSO_WM_UNIT_TEXT_FILL_FORE_SCHEMECOLOR_INDEX_BRIGHTNESS" val="0"/>
  <p:tag name="KSO_WM_UNIT_TEXT_FILL_TYPE" val="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  <p:tag name="KSO_WM_UNIT_TEXT_FILL_FORE_SCHEMECOLOR_INDEX" val="10"/>
  <p:tag name="KSO_WM_UNIT_TEXT_FILL_FORE_SCHEMECOLOR_INDEX_BRIGHTNESS" val="0"/>
  <p:tag name="KSO_WM_UNIT_TEXT_FILL_TYPE" val="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  <p:tag name="KSO_WM_UNIT_FILL_FORE_SCHEMECOLOR_INDEX" val="15"/>
  <p:tag name="KSO_WM_UNIT_FILL_FORE_SCHEMECOLOR_INDEX_BRIGHTNESS" val="0.6"/>
  <p:tag name="KSO_WM_UNI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  <p:tag name="KSO_WM_SPECIAL_SOURCE" val="bdnull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  <p:tag name="KSO_WM_UNIT_TEXT_FILL_FORE_SCHEMECOLOR_INDEX" val="9"/>
  <p:tag name="KSO_WM_UNIT_TEXT_FILL_FORE_SCHEMECOLOR_INDEX_BRIGHTNESS" val="0.6"/>
  <p:tag name="KSO_WM_UNIT_TEXT_FILL_TYPE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  <p:tag name="KSO_WM_UNIT_TEXT_FILL_FORE_SCHEMECOLOR_INDEX" val="9"/>
  <p:tag name="KSO_WM_UNIT_TEXT_FILL_FORE_SCHEMECOLOR_INDEX_BRIGHTNESS" val="0.6"/>
  <p:tag name="KSO_WM_UNIT_TEXT_FILL_TYPE" val="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  <p:tag name="KSO_WM_UNIT_TEXT_FILL_FORE_SCHEMECOLOR_INDEX" val="9"/>
  <p:tag name="KSO_WM_UNIT_TEXT_FILL_FORE_SCHEMECOLOR_INDEX_BRIGHTNESS" val="0.6"/>
  <p:tag name="KSO_WM_UNIT_TEXT_FILL_TYPE" val="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  <p:tag name="KSO_WM_UNIT_TEXT_FILL_FORE_SCHEMECOLOR_INDEX" val="9"/>
  <p:tag name="KSO_WM_UNIT_TEXT_FILL_FORE_SCHEMECOLOR_INDEX_BRIGHTNESS" val="0.6"/>
  <p:tag name="KSO_WM_UNIT_TEXT_FILL_TYPE" val="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  <p:tag name="KSO_WM_UNIT_TEXT_FILL_FORE_SCHEMECOLOR_INDEX" val="9"/>
  <p:tag name="KSO_WM_UNIT_TEXT_FILL_FORE_SCHEMECOLOR_INDEX_BRIGHTNESS" val="0.6"/>
  <p:tag name="KSO_WM_UNIT_TEXT_FILL_TYPE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  <p:tag name="KSO_WM_UNIT_TEXT_FILL_FORE_SCHEMECOLOR_INDEX" val="9"/>
  <p:tag name="KSO_WM_UNIT_TEXT_FILL_FORE_SCHEMECOLOR_INDEX_BRIGHTNESS" val="0.6"/>
  <p:tag name="KSO_WM_UNIT_TEXT_FILL_TYPE" val="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  <p:tag name="KSO_WM_UNIT_TEXT_FILL_FORE_SCHEMECOLOR_INDEX" val="9"/>
  <p:tag name="KSO_WM_UNIT_TEXT_FILL_FORE_SCHEMECOLOR_INDEX_BRIGHTNESS" val="0.6"/>
  <p:tag name="KSO_WM_UNIT_TEXT_FILL_TYPE" val="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  <p:tag name="KSO_WM_UNIT_TEXT_FILL_FORE_SCHEMECOLOR_INDEX" val="9"/>
  <p:tag name="KSO_WM_UNIT_TEXT_FILL_FORE_SCHEMECOLOR_INDEX_BRIGHTNESS" val="0.6"/>
  <p:tag name="KSO_WM_UNIT_TEXT_FILL_TYPE" val="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  <p:tag name="KSO_WM_UNIT_TEXT_FILL_FORE_SCHEMECOLOR_INDEX" val="9"/>
  <p:tag name="KSO_WM_UNIT_TEXT_FILL_FORE_SCHEMECOLOR_INDEX_BRIGHTNESS" val="0.6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  <p:tag name="KSO_WM_UNIT_TEXT_FILL_FORE_SCHEMECOLOR_INDEX" val="9"/>
  <p:tag name="KSO_WM_UNIT_TEXT_FILL_FORE_SCHEMECOLOR_INDEX_BRIGHTNESS" val="0.6"/>
  <p:tag name="KSO_WM_UNIT_TEXT_FILL_TYPE" val="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UNIT_TEXT_FILL_FORE_SCHEMECOLOR_INDEX" val="9"/>
  <p:tag name="KSO_WM_UNIT_TEXT_FILL_FORE_SCHEMECOLOR_INDEX_BRIGHTNESS" val="0.6"/>
  <p:tag name="KSO_WM_UNIT_TEXT_FILL_TYPE" val="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UNIT_TEXT_FILL_FORE_SCHEMECOLOR_INDEX" val="9"/>
  <p:tag name="KSO_WM_UNIT_TEXT_FILL_FORE_SCHEMECOLOR_INDEX_BRIGHTNESS" val="0.6"/>
  <p:tag name="KSO_WM_UNIT_TEXT_FILL_TYPE" val="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  <p:tag name="KSO_WM_UNIT_TEXT_FILL_FORE_SCHEMECOLOR_INDEX" val="9"/>
  <p:tag name="KSO_WM_UNIT_TEXT_FILL_FORE_SCHEMECOLOR_INDEX_BRIGHTNESS" val="0.6"/>
  <p:tag name="KSO_WM_UNIT_TEXT_FILL_TYPE" val="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UNIT_TEXT_FILL_FORE_SCHEMECOLOR_INDEX" val="9"/>
  <p:tag name="KSO_WM_UNIT_TEXT_FILL_FORE_SCHEMECOLOR_INDEX_BRIGHTNESS" val="0.6"/>
  <p:tag name="KSO_WM_UNIT_TEXT_FILL_TYPE" val="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  <p:tag name="KSO_WM_UNIT_TEXT_FILL_FORE_SCHEMECOLOR_INDEX" val="9"/>
  <p:tag name="KSO_WM_UNIT_TEXT_FILL_FORE_SCHEMECOLOR_INDEX_BRIGHTNESS" val="0.6"/>
  <p:tag name="KSO_WM_UNIT_TEXT_FILL_TYPE" val="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  <p:tag name="KSO_WM_UNIT_TEXT_FILL_FORE_SCHEMECOLOR_INDEX" val="9"/>
  <p:tag name="KSO_WM_UNIT_TEXT_FILL_FORE_SCHEMECOLOR_INDEX_BRIGHTNESS" val="0.6"/>
  <p:tag name="KSO_WM_UNIT_TEXT_FILL_TYPE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UNIT_TEXT_FILL_FORE_SCHEMECOLOR_INDEX" val="9"/>
  <p:tag name="KSO_WM_UNIT_TEXT_FILL_FORE_SCHEMECOLOR_INDEX_BRIGHTNESS" val="0.6"/>
  <p:tag name="KSO_WM_UNIT_TEXT_FILL_TYPE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UNIT_TEXT_FILL_FORE_SCHEMECOLOR_INDEX" val="9"/>
  <p:tag name="KSO_WM_UNIT_TEXT_FILL_FORE_SCHEMECOLOR_INDEX_BRIGHTNESS" val="0.6"/>
  <p:tag name="KSO_WM_UNIT_TEXT_FILL_TYPE" val="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  <p:tag name="KSO_WM_UNIT_TEXT_FILL_FORE_SCHEMECOLOR_INDEX" val="9"/>
  <p:tag name="KSO_WM_UNIT_TEXT_FILL_FORE_SCHEMECOLOR_INDEX_BRIGHTNESS" val="0.6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UNIT_TEXT_FILL_FORE_SCHEMECOLOR_INDEX" val="9"/>
  <p:tag name="KSO_WM_UNIT_TEXT_FILL_FORE_SCHEMECOLOR_INDEX_BRIGHTNESS" val="0.6"/>
  <p:tag name="KSO_WM_UNIT_TEXT_FILL_TYPE" val="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UNIT_TEXT_FILL_FORE_SCHEMECOLOR_INDEX" val="9"/>
  <p:tag name="KSO_WM_UNIT_TEXT_FILL_FORE_SCHEMECOLOR_INDEX_BRIGHTNESS" val="0.6"/>
  <p:tag name="KSO_WM_UNIT_TEXT_FILL_TYPE" val="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  <p:tag name="KSO_WM_UNIT_TEXT_FILL_FORE_SCHEMECOLOR_INDEX" val="9"/>
  <p:tag name="KSO_WM_UNIT_TEXT_FILL_FORE_SCHEMECOLOR_INDEX_BRIGHTNESS" val="0.6"/>
  <p:tag name="KSO_WM_UNIT_TEXT_FILL_TYPE" val="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UNIT_TEXT_FILL_FORE_SCHEMECOLOR_INDEX" val="9"/>
  <p:tag name="KSO_WM_UNIT_TEXT_FILL_FORE_SCHEMECOLOR_INDEX_BRIGHTNESS" val="0.6"/>
  <p:tag name="KSO_WM_UNIT_TEXT_FILL_TYPE" val="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UNIT_TEXT_FILL_FORE_SCHEMECOLOR_INDEX" val="9"/>
  <p:tag name="KSO_WM_UNIT_TEXT_FILL_FORE_SCHEMECOLOR_INDEX_BRIGHTNESS" val="0.6"/>
  <p:tag name="KSO_WM_UNIT_TEXT_FILL_TYPE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UNIT_TEXT_FILL_FORE_SCHEMECOLOR_INDEX" val="9"/>
  <p:tag name="KSO_WM_UNIT_TEXT_FILL_FORE_SCHEMECOLOR_INDEX_BRIGHTNESS" val="0.6"/>
  <p:tag name="KSO_WM_UNIT_TEXT_FILL_TYPE" val="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UNIT_TEXT_FILL_FORE_SCHEMECOLOR_INDEX" val="9"/>
  <p:tag name="KSO_WM_UNIT_TEXT_FILL_FORE_SCHEMECOLOR_INDEX_BRIGHTNESS" val="0.6"/>
  <p:tag name="KSO_WM_UNIT_TEXT_FILL_TYPE" val="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  <p:tag name="KSO_WM_UNIT_TEXT_FILL_FORE_SCHEMECOLOR_INDEX" val="9"/>
  <p:tag name="KSO_WM_UNIT_TEXT_FILL_FORE_SCHEMECOLOR_INDEX_BRIGHTNESS" val="0.6"/>
  <p:tag name="KSO_WM_UNIT_TEXT_FILL_TYPE" val="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UNIT_TEXT_FILL_FORE_SCHEMECOLOR_INDEX" val="9"/>
  <p:tag name="KSO_WM_UNIT_TEXT_FILL_FORE_SCHEMECOLOR_INDEX_BRIGHTNESS" val="0.6"/>
  <p:tag name="KSO_WM_UNIT_TEXT_FILL_TYPE" val="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UNIT_TEXT_FILL_FORE_SCHEMECOLOR_INDEX" val="9"/>
  <p:tag name="KSO_WM_UNIT_TEXT_FILL_FORE_SCHEMECOLOR_INDEX_BRIGHTNESS" val="0.6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  <p:tag name="KSO_WM_UNIT_TEXT_FILL_FORE_SCHEMECOLOR_INDEX" val="9"/>
  <p:tag name="KSO_WM_UNIT_TEXT_FILL_FORE_SCHEMECOLOR_INDEX_BRIGHTNESS" val="0.6"/>
  <p:tag name="KSO_WM_UNIT_TEXT_FILL_TYPE" val="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  <p:tag name="KSO_WM_UNIT_TEXT_FILL_FORE_SCHEMECOLOR_INDEX" val="9"/>
  <p:tag name="KSO_WM_UNIT_TEXT_FILL_FORE_SCHEMECOLOR_INDEX_BRIGHTNESS" val="0.6"/>
  <p:tag name="KSO_WM_UNIT_TEXT_FILL_TYPE" val="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  <p:tag name="KSO_WM_UNIT_TEXT_FILL_FORE_SCHEMECOLOR_INDEX" val="9"/>
  <p:tag name="KSO_WM_UNIT_TEXT_FILL_FORE_SCHEMECOLOR_INDEX_BRIGHTNESS" val="0.6"/>
  <p:tag name="KSO_WM_UNIT_TEXT_FILL_TYPE" val="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  <p:tag name="KSO_WM_UNIT_TEXT_FILL_FORE_SCHEMECOLOR_INDEX" val="9"/>
  <p:tag name="KSO_WM_UNIT_TEXT_FILL_FORE_SCHEMECOLOR_INDEX_BRIGHTNESS" val="0.6"/>
  <p:tag name="KSO_WM_UNIT_TEXT_FILL_TYPE" val="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  <p:tag name="KSO_WM_UNIT_TEXT_FILL_FORE_SCHEMECOLOR_INDEX" val="9"/>
  <p:tag name="KSO_WM_UNIT_TEXT_FILL_FORE_SCHEMECOLOR_INDEX_BRIGHTNESS" val="0.6"/>
  <p:tag name="KSO_WM_UNIT_TEXT_FILL_TYPE" val="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  <p:tag name="KSO_WM_UNIT_TEXT_FILL_FORE_SCHEMECOLOR_INDEX" val="9"/>
  <p:tag name="KSO_WM_UNIT_TEXT_FILL_FORE_SCHEMECOLOR_INDEX_BRIGHTNESS" val="0.6"/>
  <p:tag name="KSO_WM_UNIT_TEXT_FILL_TYPE" val="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  <p:tag name="KSO_WM_UNIT_TEXT_FILL_FORE_SCHEMECOLOR_INDEX" val="9"/>
  <p:tag name="KSO_WM_UNIT_TEXT_FILL_FORE_SCHEMECOLOR_INDEX_BRIGHTNESS" val="0.6"/>
  <p:tag name="KSO_WM_UNIT_TEXT_FILL_TYPE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  <p:tag name="KSO_WM_UNIT_TEXT_FILL_FORE_SCHEMECOLOR_INDEX" val="9"/>
  <p:tag name="KSO_WM_UNIT_TEXT_FILL_FORE_SCHEMECOLOR_INDEX_BRIGHTNESS" val="0.6"/>
  <p:tag name="KSO_WM_UNIT_TEXT_FILL_TYPE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  <p:tag name="KSO_WM_UNIT_TEXT_FILL_FORE_SCHEMECOLOR_INDEX" val="9"/>
  <p:tag name="KSO_WM_UNIT_TEXT_FILL_FORE_SCHEMECOLOR_INDEX_BRIGHTNESS" val="0.6"/>
  <p:tag name="KSO_WM_UNIT_TEXT_FILL_TYPE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  <p:tag name="KSO_WM_UNIT_TEXT_FILL_FORE_SCHEMECOLOR_INDEX" val="9"/>
  <p:tag name="KSO_WM_UNIT_TEXT_FILL_FORE_SCHEMECOLOR_INDEX_BRIGHTNESS" val="0.6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  <p:tag name="KSO_WM_UNIT_TEXT_FILL_FORE_SCHEMECOLOR_INDEX" val="9"/>
  <p:tag name="KSO_WM_UNIT_TEXT_FILL_FORE_SCHEMECOLOR_INDEX_BRIGHTNESS" val="0.6"/>
  <p:tag name="KSO_WM_UNIT_TEXT_FILL_TYPE" val="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  <p:tag name="KSO_WM_UNIT_TEXT_FILL_FORE_SCHEMECOLOR_INDEX" val="9"/>
  <p:tag name="KSO_WM_UNIT_TEXT_FILL_FORE_SCHEMECOLOR_INDEX_BRIGHTNESS" val="0.6"/>
  <p:tag name="KSO_WM_UNIT_TEXT_FILL_TYPE" val="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  <p:tag name="KSO_WM_UNIT_TEXT_FILL_FORE_SCHEMECOLOR_INDEX" val="9"/>
  <p:tag name="KSO_WM_UNIT_TEXT_FILL_FORE_SCHEMECOLOR_INDEX_BRIGHTNESS" val="0.6"/>
  <p:tag name="KSO_WM_UNIT_TEXT_FILL_TYPE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  <p:tag name="KSO_WM_UNIT_TEXT_FILL_FORE_SCHEMECOLOR_INDEX" val="9"/>
  <p:tag name="KSO_WM_UNIT_TEXT_FILL_FORE_SCHEMECOLOR_INDEX_BRIGHTNESS" val="0.6"/>
  <p:tag name="KSO_WM_UNIT_TEXT_FILL_TYPE" val="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  <p:tag name="KSO_WM_UNIT_TEXT_FILL_FORE_SCHEMECOLOR_INDEX" val="9"/>
  <p:tag name="KSO_WM_UNIT_TEXT_FILL_FORE_SCHEMECOLOR_INDEX_BRIGHTNESS" val="0.6"/>
  <p:tag name="KSO_WM_UNIT_TEXT_FILL_TYPE" val="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  <p:tag name="KSO_WM_UNIT_TEXT_FILL_FORE_SCHEMECOLOR_INDEX" val="9"/>
  <p:tag name="KSO_WM_UNIT_TEXT_FILL_FORE_SCHEMECOLOR_INDEX_BRIGHTNESS" val="0.6"/>
  <p:tag name="KSO_WM_UNIT_TEXT_FILL_TYPE" val="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  <p:tag name="KSO_WM_UNIT_TEXT_FILL_FORE_SCHEMECOLOR_INDEX" val="9"/>
  <p:tag name="KSO_WM_UNIT_TEXT_FILL_FORE_SCHEMECOLOR_INDEX_BRIGHTNESS" val="0.6"/>
  <p:tag name="KSO_WM_UNIT_TEXT_FILL_TYPE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  <p:tag name="KSO_WM_UNIT_TEXT_FILL_FORE_SCHEMECOLOR_INDEX" val="9"/>
  <p:tag name="KSO_WM_UNIT_TEXT_FILL_FORE_SCHEMECOLOR_INDEX_BRIGHTNESS" val="0.6"/>
  <p:tag name="KSO_WM_UNIT_TEXT_FILL_TYPE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  <p:tag name="KSO_WM_UNIT_TEXT_FILL_FORE_SCHEMECOLOR_INDEX" val="9"/>
  <p:tag name="KSO_WM_UNIT_TEXT_FILL_FORE_SCHEMECOLOR_INDEX_BRIGHTNESS" val="0.6"/>
  <p:tag name="KSO_WM_UNIT_TEXT_FILL_TYPE" val="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  <p:tag name="KSO_WM_UNIT_TEXT_FILL_FORE_SCHEMECOLOR_INDEX" val="9"/>
  <p:tag name="KSO_WM_UNIT_TEXT_FILL_FORE_SCHEMECOLOR_INDEX_BRIGHTNESS" val="0.6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  <p:tag name="KSO_WM_UNIT_TEXT_FILL_FORE_SCHEMECOLOR_INDEX" val="9"/>
  <p:tag name="KSO_WM_UNIT_TEXT_FILL_FORE_SCHEMECOLOR_INDEX_BRIGHTNESS" val="0.6"/>
  <p:tag name="KSO_WM_UNIT_TEXT_FILL_TYPE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  <p:tag name="KSO_WM_UNIT_TEXT_FILL_FORE_SCHEMECOLOR_INDEX" val="9"/>
  <p:tag name="KSO_WM_UNIT_TEXT_FILL_FORE_SCHEMECOLOR_INDEX_BRIGHTNESS" val="0.6"/>
  <p:tag name="KSO_WM_UNIT_TEXT_FILL_TYPE" val="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  <p:tag name="KSO_WM_UNIT_TEXT_FILL_FORE_SCHEMECOLOR_INDEX" val="9"/>
  <p:tag name="KSO_WM_UNIT_TEXT_FILL_FORE_SCHEMECOLOR_INDEX_BRIGHTNESS" val="0.6"/>
  <p:tag name="KSO_WM_UNIT_TEXT_FILL_TYPE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  <p:tag name="KSO_WM_UNIT_TEXT_FILL_FORE_SCHEMECOLOR_INDEX" val="9"/>
  <p:tag name="KSO_WM_UNIT_TEXT_FILL_FORE_SCHEMECOLOR_INDEX_BRIGHTNESS" val="0.6"/>
  <p:tag name="KSO_WM_UNIT_TEXT_FILL_TYPE" val="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  <p:tag name="KSO_WM_UNIT_TEXT_FILL_FORE_SCHEMECOLOR_INDEX" val="9"/>
  <p:tag name="KSO_WM_UNIT_TEXT_FILL_FORE_SCHEMECOLOR_INDEX_BRIGHTNESS" val="0.6"/>
  <p:tag name="KSO_WM_UNIT_TEXT_FILL_TYPE" val="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  <p:tag name="KSO_WM_UNIT_TEXT_FILL_FORE_SCHEMECOLOR_INDEX" val="9"/>
  <p:tag name="KSO_WM_UNIT_TEXT_FILL_FORE_SCHEMECOLOR_INDEX_BRIGHTNESS" val="0.6"/>
  <p:tag name="KSO_WM_UNIT_TEXT_FILL_TYPE" val="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  <p:tag name="KSO_WM_UNIT_TEXT_FILL_FORE_SCHEMECOLOR_INDEX" val="9"/>
  <p:tag name="KSO_WM_UNIT_TEXT_FILL_FORE_SCHEMECOLOR_INDEX_BRIGHTNESS" val="0.6"/>
  <p:tag name="KSO_WM_UNIT_TEXT_FILL_TYPE" val="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  <p:tag name="KSO_WM_UNIT_TEXT_FILL_FORE_SCHEMECOLOR_INDEX" val="9"/>
  <p:tag name="KSO_WM_UNIT_TEXT_FILL_FORE_SCHEMECOLOR_INDEX_BRIGHTNESS" val="0.6"/>
  <p:tag name="KSO_WM_UNIT_TEXT_FILL_TYPE" val="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  <p:tag name="KSO_WM_UNIT_TEXT_FILL_FORE_SCHEMECOLOR_INDEX" val="9"/>
  <p:tag name="KSO_WM_UNIT_TEXT_FILL_FORE_SCHEMECOLOR_INDEX_BRIGHTNESS" val="0.6"/>
  <p:tag name="KSO_WM_UNIT_TEXT_FILL_TYPE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  <p:tag name="KSO_WM_UNIT_TEXT_FILL_FORE_SCHEMECOLOR_INDEX" val="9"/>
  <p:tag name="KSO_WM_UNIT_TEXT_FILL_FORE_SCHEMECOLOR_INDEX_BRIGHTNESS" val="0.6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  <p:tag name="KSO_WM_UNIT_TEXT_FILL_FORE_SCHEMECOLOR_INDEX" val="9"/>
  <p:tag name="KSO_WM_UNIT_TEXT_FILL_FORE_SCHEMECOLOR_INDEX_BRIGHTNESS" val="0.6"/>
  <p:tag name="KSO_WM_UNIT_TEXT_FILL_TYPE" val="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  <p:tag name="KSO_WM_UNIT_TEXT_FILL_FORE_SCHEMECOLOR_INDEX" val="9"/>
  <p:tag name="KSO_WM_UNIT_TEXT_FILL_FORE_SCHEMECOLOR_INDEX_BRIGHTNESS" val="0.6"/>
  <p:tag name="KSO_WM_UNIT_TEXT_FILL_TYPE" val="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  <p:tag name="KSO_WM_UNIT_TEXT_FILL_FORE_SCHEMECOLOR_INDEX" val="9"/>
  <p:tag name="KSO_WM_UNIT_TEXT_FILL_FORE_SCHEMECOLOR_INDEX_BRIGHTNESS" val="0.6"/>
  <p:tag name="KSO_WM_UNIT_TEXT_FILL_TYPE" val="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  <p:tag name="KSO_WM_UNIT_TEXT_FILL_FORE_SCHEMECOLOR_INDEX" val="9"/>
  <p:tag name="KSO_WM_UNIT_TEXT_FILL_FORE_SCHEMECOLOR_INDEX_BRIGHTNESS" val="0.6"/>
  <p:tag name="KSO_WM_UNIT_TEXT_FILL_TYPE" val="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  <p:tag name="KSO_WM_UNIT_TEXT_FILL_FORE_SCHEMECOLOR_INDEX" val="9"/>
  <p:tag name="KSO_WM_UNIT_TEXT_FILL_FORE_SCHEMECOLOR_INDEX_BRIGHTNESS" val="0.6"/>
  <p:tag name="KSO_WM_UNIT_TEXT_FILL_TYPE" val="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  <p:tag name="KSO_WM_UNIT_TEXT_FILL_FORE_SCHEMECOLOR_INDEX" val="9"/>
  <p:tag name="KSO_WM_UNIT_TEXT_FILL_FORE_SCHEMECOLOR_INDEX_BRIGHTNESS" val="0.6"/>
  <p:tag name="KSO_WM_UNIT_TEXT_FILL_TYPE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  <p:tag name="KSO_WM_UNIT_TEXT_FILL_FORE_SCHEMECOLOR_INDEX" val="9"/>
  <p:tag name="KSO_WM_UNIT_TEXT_FILL_FORE_SCHEMECOLOR_INDEX_BRIGHTNESS" val="0.6"/>
  <p:tag name="KSO_WM_UNIT_TEXT_FILL_TYPE" val="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  <p:tag name="KSO_WM_UNIT_TEXT_FILL_FORE_SCHEMECOLOR_INDEX" val="9"/>
  <p:tag name="KSO_WM_UNIT_TEXT_FILL_FORE_SCHEMECOLOR_INDEX_BRIGHTNESS" val="0.6"/>
  <p:tag name="KSO_WM_UNIT_TEXT_FILL_TYPE" val="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  <p:tag name="KSO_WM_UNIT_TEXT_FILL_FORE_SCHEMECOLOR_INDEX" val="9"/>
  <p:tag name="KSO_WM_UNIT_TEXT_FILL_FORE_SCHEMECOLOR_INDEX_BRIGHTNESS" val="0.6"/>
  <p:tag name="KSO_WM_UNIT_TEXT_FILL_TYPE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  <p:tag name="KSO_WM_UNIT_TEXT_FILL_FORE_SCHEMECOLOR_INDEX" val="9"/>
  <p:tag name="KSO_WM_UNIT_TEXT_FILL_FORE_SCHEMECOLOR_INDEX_BRIGHTNESS" val="0.6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  <p:tag name="KSO_WM_UNIT_TEXT_FILL_FORE_SCHEMECOLOR_INDEX" val="9"/>
  <p:tag name="KSO_WM_UNIT_TEXT_FILL_FORE_SCHEMECOLOR_INDEX_BRIGHTNESS" val="0.6"/>
  <p:tag name="KSO_WM_UNIT_TEXT_FILL_TYPE" val="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  <p:tag name="KSO_WM_UNIT_TEXT_FILL_FORE_SCHEMECOLOR_INDEX" val="9"/>
  <p:tag name="KSO_WM_UNIT_TEXT_FILL_FORE_SCHEMECOLOR_INDEX_BRIGHTNESS" val="0.6"/>
  <p:tag name="KSO_WM_UNIT_TEXT_FILL_TYPE" val="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  <p:tag name="KSO_WM_UNIT_TEXT_FILL_FORE_SCHEMECOLOR_INDEX" val="9"/>
  <p:tag name="KSO_WM_UNIT_TEXT_FILL_FORE_SCHEMECOLOR_INDEX_BRIGHTNESS" val="0.6"/>
  <p:tag name="KSO_WM_UNIT_TEXT_FILL_TYPE" val="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  <p:tag name="KSO_WM_UNIT_TEXT_FILL_FORE_SCHEMECOLOR_INDEX" val="9"/>
  <p:tag name="KSO_WM_UNIT_TEXT_FILL_FORE_SCHEMECOLOR_INDEX_BRIGHTNESS" val="0.6"/>
  <p:tag name="KSO_WM_UNIT_TEXT_FILL_TYPE" val="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  <p:tag name="KSO_WM_UNIT_TEXT_FILL_FORE_SCHEMECOLOR_INDEX" val="9"/>
  <p:tag name="KSO_WM_UNIT_TEXT_FILL_FORE_SCHEMECOLOR_INDEX_BRIGHTNESS" val="0.6"/>
  <p:tag name="KSO_WM_UNIT_TEXT_FILL_TYPE" val="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  <p:tag name="KSO_WM_UNIT_TEXT_FILL_FORE_SCHEMECOLOR_INDEX" val="9"/>
  <p:tag name="KSO_WM_UNIT_TEXT_FILL_FORE_SCHEMECOLOR_INDEX_BRIGHTNESS" val="0.6"/>
  <p:tag name="KSO_WM_UNIT_TEXT_FILL_TYPE" val="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  <p:tag name="KSO_WM_UNIT_TEXT_FILL_FORE_SCHEMECOLOR_INDEX" val="9"/>
  <p:tag name="KSO_WM_UNIT_TEXT_FILL_FORE_SCHEMECOLOR_INDEX_BRIGHTNESS" val="0.6"/>
  <p:tag name="KSO_WM_UNIT_TEXT_FILL_TYPE" val="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  <p:tag name="KSO_WM_UNIT_TEXT_FILL_FORE_SCHEMECOLOR_INDEX" val="9"/>
  <p:tag name="KSO_WM_UNIT_TEXT_FILL_FORE_SCHEMECOLOR_INDEX_BRIGHTNESS" val="0.6"/>
  <p:tag name="KSO_WM_UNIT_TEXT_FILL_TYPE" val="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  <p:tag name="KSO_WM_UNIT_TEXT_FILL_FORE_SCHEMECOLOR_INDEX" val="9"/>
  <p:tag name="KSO_WM_UNIT_TEXT_FILL_FORE_SCHEMECOLOR_INDEX_BRIGHTNESS" val="0.6"/>
  <p:tag name="KSO_WM_UNIT_TEXT_FILL_TYPE" val="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  <p:tag name="KSO_WM_UNIT_TEXT_FILL_FORE_SCHEMECOLOR_INDEX" val="9"/>
  <p:tag name="KSO_WM_UNIT_TEXT_FILL_FORE_SCHEMECOLOR_INDEX_BRIGHTNESS" val="0.6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  <p:tag name="KSO_WM_UNIT_TEXT_FILL_FORE_SCHEMECOLOR_INDEX" val="9"/>
  <p:tag name="KSO_WM_UNIT_TEXT_FILL_FORE_SCHEMECOLOR_INDEX_BRIGHTNESS" val="0.6"/>
  <p:tag name="KSO_WM_UNIT_TEXT_FILL_TYPE" val="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  <p:tag name="KSO_WM_UNIT_TEXT_FILL_FORE_SCHEMECOLOR_INDEX" val="9"/>
  <p:tag name="KSO_WM_UNIT_TEXT_FILL_FORE_SCHEMECOLOR_INDEX_BRIGHTNESS" val="0.6"/>
  <p:tag name="KSO_WM_UNIT_TEXT_FILL_TYPE" val="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  <p:tag name="KSO_WM_UNIT_TEXT_FILL_FORE_SCHEMECOLOR_INDEX" val="9"/>
  <p:tag name="KSO_WM_UNIT_TEXT_FILL_FORE_SCHEMECOLOR_INDEX_BRIGHTNESS" val="0.6"/>
  <p:tag name="KSO_WM_UNIT_TEXT_FILL_TYPE" val="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  <p:tag name="KSO_WM_UNIT_TEXT_FILL_FORE_SCHEMECOLOR_INDEX" val="9"/>
  <p:tag name="KSO_WM_UNIT_TEXT_FILL_FORE_SCHEMECOLOR_INDEX_BRIGHTNESS" val="0.6"/>
  <p:tag name="KSO_WM_UNIT_TEXT_FILL_TYPE" val="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UNIT_TEXT_FILL_FORE_SCHEMECOLOR_INDEX" val="9"/>
  <p:tag name="KSO_WM_UNIT_TEXT_FILL_FORE_SCHEMECOLOR_INDEX_BRIGHTNESS" val="0.6"/>
  <p:tag name="KSO_WM_UNIT_TEXT_FILL_TYPE" val="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  <p:tag name="KSO_WM_UNIT_TEXT_FILL_FORE_SCHEMECOLOR_INDEX" val="9"/>
  <p:tag name="KSO_WM_UNIT_TEXT_FILL_FORE_SCHEMECOLOR_INDEX_BRIGHTNESS" val="0.6"/>
  <p:tag name="KSO_WM_UNIT_TEXT_FILL_TYPE" val="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UNIT_TEXT_FILL_FORE_SCHEMECOLOR_INDEX" val="9"/>
  <p:tag name="KSO_WM_UNIT_TEXT_FILL_FORE_SCHEMECOLOR_INDEX_BRIGHTNESS" val="0.6"/>
  <p:tag name="KSO_WM_UNIT_TEXT_FILL_TYPE" val="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  <p:tag name="KSO_WM_UNIT_TEXT_FILL_FORE_SCHEMECOLOR_INDEX" val="9"/>
  <p:tag name="KSO_WM_UNIT_TEXT_FILL_FORE_SCHEMECOLOR_INDEX_BRIGHTNESS" val="0.6"/>
  <p:tag name="KSO_WM_UNIT_TEXT_FILL_TYPE" val="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  <p:tag name="KSO_WM_UNIT_TEXT_FILL_FORE_SCHEMECOLOR_INDEX" val="9"/>
  <p:tag name="KSO_WM_UNIT_TEXT_FILL_FORE_SCHEMECOLOR_INDEX_BRIGHTNESS" val="0.6"/>
  <p:tag name="KSO_WM_UNIT_TEXT_FILL_TYPE" val="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  <p:tag name="KSO_WM_UNIT_TEXT_FILL_FORE_SCHEMECOLOR_INDEX" val="9"/>
  <p:tag name="KSO_WM_UNIT_TEXT_FILL_FORE_SCHEMECOLOR_INDEX_BRIGHTNESS" val="0.6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  <p:tag name="KSO_WM_UNIT_TEXT_FILL_FORE_SCHEMECOLOR_INDEX" val="9"/>
  <p:tag name="KSO_WM_UNIT_TEXT_FILL_FORE_SCHEMECOLOR_INDEX_BRIGHTNESS" val="0.6"/>
  <p:tag name="KSO_WM_UNIT_TEXT_FILL_TYPE" val="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  <p:tag name="KSO_WM_UNIT_TEXT_FILL_FORE_SCHEMECOLOR_INDEX" val="9"/>
  <p:tag name="KSO_WM_UNIT_TEXT_FILL_FORE_SCHEMECOLOR_INDEX_BRIGHTNESS" val="0.6"/>
  <p:tag name="KSO_WM_UNIT_TEXT_FILL_TYPE" val="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  <p:tag name="KSO_WM_UNIT_TEXT_FILL_FORE_SCHEMECOLOR_INDEX" val="9"/>
  <p:tag name="KSO_WM_UNIT_TEXT_FILL_FORE_SCHEMECOLOR_INDEX_BRIGHTNESS" val="0.6"/>
  <p:tag name="KSO_WM_UNIT_TEXT_FILL_TYPE" val="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  <p:tag name="KSO_WM_UNIT_TEXT_FILL_FORE_SCHEMECOLOR_INDEX" val="9"/>
  <p:tag name="KSO_WM_UNIT_TEXT_FILL_FORE_SCHEMECOLOR_INDEX_BRIGHTNESS" val="0.6"/>
  <p:tag name="KSO_WM_UNIT_TEXT_FILL_TYPE" val="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  <p:tag name="KSO_WM_UNIT_TEXT_FILL_FORE_SCHEMECOLOR_INDEX" val="9"/>
  <p:tag name="KSO_WM_UNIT_TEXT_FILL_FORE_SCHEMECOLOR_INDEX_BRIGHTNESS" val="0.6"/>
  <p:tag name="KSO_WM_UNIT_TEXT_FILL_TYPE" val="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  <p:tag name="KSO_WM_UNIT_TEXT_FILL_FORE_SCHEMECOLOR_INDEX" val="9"/>
  <p:tag name="KSO_WM_UNIT_TEXT_FILL_FORE_SCHEMECOLOR_INDEX_BRIGHTNESS" val="0.6"/>
  <p:tag name="KSO_WM_UNIT_TEXT_FILL_TYPE" val="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  <p:tag name="KSO_WM_UNIT_TEXT_FILL_FORE_SCHEMECOLOR_INDEX" val="9"/>
  <p:tag name="KSO_WM_UNIT_TEXT_FILL_FORE_SCHEMECOLOR_INDEX_BRIGHTNESS" val="0.6"/>
  <p:tag name="KSO_WM_UNIT_TEXT_FILL_TYPE" val="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  <p:tag name="KSO_WM_UNIT_TEXT_FILL_FORE_SCHEMECOLOR_INDEX" val="9"/>
  <p:tag name="KSO_WM_UNIT_TEXT_FILL_FORE_SCHEMECOLOR_INDEX_BRIGHTNESS" val="0.6"/>
  <p:tag name="KSO_WM_UNIT_TEXT_FILL_TYPE" val="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  <p:tag name="KSO_WM_UNIT_TEXT_FILL_FORE_SCHEMECOLOR_INDEX" val="9"/>
  <p:tag name="KSO_WM_UNIT_TEXT_FILL_FORE_SCHEMECOLOR_INDEX_BRIGHTNESS" val="0.6"/>
  <p:tag name="KSO_WM_UNIT_TEXT_FILL_TYPE" val="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  <p:tag name="KSO_WM_UNIT_TEXT_FILL_FORE_SCHEMECOLOR_INDEX" val="9"/>
  <p:tag name="KSO_WM_UNIT_TEXT_FILL_FORE_SCHEMECOLOR_INDEX_BRIGHTNESS" val="0.6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  <p:tag name="KSO_WM_UNIT_TEXT_FILL_FORE_SCHEMECOLOR_INDEX" val="9"/>
  <p:tag name="KSO_WM_UNIT_TEXT_FILL_FORE_SCHEMECOLOR_INDEX_BRIGHTNESS" val="0.6"/>
  <p:tag name="KSO_WM_UNIT_TEXT_FILL_TYPE" val="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  <p:tag name="KSO_WM_UNIT_TEXT_FILL_FORE_SCHEMECOLOR_INDEX" val="13"/>
  <p:tag name="KSO_WM_UNIT_TEXT_FILL_FORE_SCHEMECOLOR_INDEX_BRIGHTNESS" val="0"/>
  <p:tag name="KSO_WM_UNIT_TEXT_FILL_TYPE" val="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  <p:tag name="KSO_WM_UNIT_TEXT_FILL_FORE_SCHEMECOLOR_INDEX" val="13"/>
  <p:tag name="KSO_WM_UNIT_TEXT_FILL_FORE_SCHEMECOLOR_INDEX_BRIGHTNESS" val="0"/>
  <p:tag name="KSO_WM_UNIT_TEXT_FILL_TYPE" val="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  <p:tag name="KSO_WM_UNIT_TEXT_FILL_FORE_SCHEMECOLOR_INDEX" val="13"/>
  <p:tag name="KSO_WM_UNIT_TEXT_FILL_FORE_SCHEMECOLOR_INDEX_BRIGHTNESS" val="0"/>
  <p:tag name="KSO_WM_UNIT_TEXT_FILL_TYPE" val="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  <p:tag name="KSO_WM_UNIT_FILL_FORE_SCHEMECOLOR_INDEX_1" val="8"/>
  <p:tag name="KSO_WM_UNIT_FILL_FORE_SCHEMECOLOR_INDEX_1_BRIGHTNESS" val="0.1"/>
  <p:tag name="KSO_WM_UNIT_FILL_FORE_SCHEMECOLOR_INDEX_1_POS" val="0"/>
  <p:tag name="KSO_WM_UNIT_FILL_FORE_SCHEMECOLOR_INDEX_1_TRANS" val="0"/>
  <p:tag name="KSO_WM_UNIT_FILL_FORE_SCHEMECOLOR_INDEX_2" val="8"/>
  <p:tag name="KSO_WM_UNIT_FILL_FORE_SCHEMECOLOR_INDEX_2_BRIGHTNESS" val="0.05"/>
  <p:tag name="KSO_WM_UNIT_FILL_FORE_SCHEMECOLOR_INDEX_2_POS" val="0.5"/>
  <p:tag name="KSO_WM_UNIT_FILL_FORE_SCHEMECOLOR_INDEX_2_TRANS" val="0"/>
  <p:tag name="KSO_WM_UNIT_FILL_FORE_SCHEMECOLOR_INDEX_3" val="8"/>
  <p:tag name="KSO_WM_UNIT_FILL_FORE_SCHEMECOLOR_INDEX_3_BRIGHTNESS" val="0.05"/>
  <p:tag name="KSO_WM_UNIT_FILL_FORE_SCHEMECOLOR_INDEX_3_POS" val="1"/>
  <p:tag name="KSO_WM_UNIT_FILL_FORE_SCHEMECOLOR_INDEX_3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2"/>
  <p:tag name="KSO_WM_UNIT_LINE_FORE_SCHEMECOLOR_INDEX" val="8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  <p:tag name="KSO_WM_UNIT_FILL_FORE_SCHEMECOLOR_INDEX" val="7"/>
  <p:tag name="KSO_WM_UNIT_FILL_FORE_SCHEMECOLOR_INDEX_BRIGHTNESS" val="0.6"/>
  <p:tag name="KSO_WM_UNI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  <p:tag name="KSO_WM_SPECIAL_SOURCE" val="bdnul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  <p:tag name="KSO_WM_ASSEMBLE_CHIP_INDEX" val="7c1f6b98b631484789d13c30f0690c35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62e741b4295c1bf6da391e8a"/>
  <p:tag name="KSO_WM_CHIP_XID" val="62e741b9295c1bf6da391e9d"/>
  <p:tag name="KSO_WM_SLIDE_BACKGROUND_TYPE" val="general"/>
  <p:tag name="KSO_WM_TAG_VERSION" val="1.0"/>
  <p:tag name="KSO_WM_TEMPLATE_CATEGORY" val="chip"/>
  <p:tag name="KSO_WM_TEMPLATE_INDEX" val="20224917"/>
  <p:tag name="KSO_WM_UNIT_DEC_AREA_ID" val="ea7a34ec2ea64b239e57554b94634499"/>
  <p:tag name="KSO_WM_UNIT_DEC_CHANGEPICRESERVED" val="1"/>
  <p:tag name="KSO_WM_UNIT_DEC_SUPPORTCHANGEPIC" val="0"/>
  <p:tag name="KSO_WM_UNIT_ID" val="chip20224917_9*i*1"/>
  <p:tag name="KSO_WM_UNIT_INDEX" val="1"/>
  <p:tag name="KSO_WM_UNIT_SUBTYPE" val="w"/>
  <p:tag name="KSO_WM_UNIT_TYPE" val="i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  <p:tag name="KSO_WM_UNIT_TEXT_FILL_FORE_SCHEMECOLOR_INDEX" val="9"/>
  <p:tag name="KSO_WM_UNIT_TEXT_FILL_FORE_SCHEMECOLOR_INDEX_BRIGHTNESS" val="0.6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  <p:tag name="KSO_WM_UNIT_TEXT_FILL_FORE_SCHEMECOLOR_INDEX" val="9"/>
  <p:tag name="KSO_WM_UNIT_TEXT_FILL_FORE_SCHEMECOLOR_INDEX_BRIGHTNESS" val="0.6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  <p:tag name="KSO_WM_UNIT_TEXT_FILL_FORE_SCHEMECOLOR_INDEX" val="9"/>
  <p:tag name="KSO_WM_UNIT_TEXT_FILL_FORE_SCHEMECOLOR_INDEX_BRIGHTNESS" val="0.6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  <p:tag name="KSO_WM_UNIT_TEXT_FILL_FORE_SCHEMECOLOR_INDEX" val="9"/>
  <p:tag name="KSO_WM_UNIT_TEXT_FILL_FORE_SCHEMECOLOR_INDEX_BRIGHTNESS" val="0.6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  <p:tag name="KSO_WM_UNIT_TEXT_FILL_FORE_SCHEMECOLOR_INDEX" val="9"/>
  <p:tag name="KSO_WM_UNIT_TEXT_FILL_FORE_SCHEMECOLOR_INDEX_BRIGHTNESS" val="0.6"/>
  <p:tag name="KSO_WM_UNIT_TEX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  <p:tag name="KSO_WM_UNIT_TEXT_FILL_FORE_SCHEMECOLOR_INDEX" val="9"/>
  <p:tag name="KSO_WM_UNIT_TEXT_FILL_FORE_SCHEMECOLOR_INDEX_BRIGHTNESS" val="0.6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  <p:tag name="KSO_WM_UNIT_TEXT_FILL_FORE_SCHEMECOLOR_INDEX" val="9"/>
  <p:tag name="KSO_WM_UNIT_TEXT_FILL_FORE_SCHEMECOLOR_INDEX_BRIGHTNESS" val="0.6"/>
  <p:tag name="KSO_WM_UNIT_TEX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  <p:tag name="KSO_WM_UNIT_TEXT_FILL_FORE_SCHEMECOLOR_INDEX" val="9"/>
  <p:tag name="KSO_WM_UNIT_TEXT_FILL_FORE_SCHEMECOLOR_INDEX_BRIGHTNESS" val="0.6"/>
  <p:tag name="KSO_WM_UNIT_TEX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  <p:tag name="KSO_WM_UNIT_TEXT_FILL_FORE_SCHEMECOLOR_INDEX" val="9"/>
  <p:tag name="KSO_WM_UNIT_TEXT_FILL_FORE_SCHEMECOLOR_INDEX_BRIGHTNESS" val="0.6"/>
  <p:tag name="KSO_WM_UNIT_TEXT_FILL_TYPE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  <p:tag name="KSO_WM_UNIT_TEXT_FILL_FORE_SCHEMECOLOR_INDEX" val="9"/>
  <p:tag name="KSO_WM_UNIT_TEXT_FILL_FORE_SCHEMECOLOR_INDEX_BRIGHTNESS" val="0.6"/>
  <p:tag name="KSO_WM_UNIT_TEXT_FILL_TYPE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  <p:tag name="KSO_WM_UNIT_TEXT_FILL_FORE_SCHEMECOLOR_INDEX" val="9"/>
  <p:tag name="KSO_WM_UNIT_TEXT_FILL_FORE_SCHEMECOLOR_INDEX_BRIGHTNESS" val="0.6"/>
  <p:tag name="KSO_WM_UNIT_TEXT_FILL_TYPE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  <p:tag name="KSO_WM_UNIT_TEXT_FILL_FORE_SCHEMECOLOR_INDEX" val="9"/>
  <p:tag name="KSO_WM_UNIT_TEXT_FILL_FORE_SCHEMECOLOR_INDEX_BRIGHTNESS" val="0.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  <p:tag name="KSO_WM_UNIT_TEXT_FILL_FORE_SCHEMECOLOR_INDEX" val="9"/>
  <p:tag name="KSO_WM_UNIT_TEXT_FILL_FORE_SCHEMECOLOR_INDEX_BRIGHTNESS" val="0.6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  <p:tag name="KSO_WM_UNIT_TEXT_FILL_FORE_SCHEMECOLOR_INDEX" val="9"/>
  <p:tag name="KSO_WM_UNIT_TEXT_FILL_FORE_SCHEMECOLOR_INDEX_BRIGHTNESS" val="0.6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  <p:tag name="KSO_WM_UNIT_TEXT_FILL_FORE_SCHEMECOLOR_INDEX" val="9"/>
  <p:tag name="KSO_WM_UNIT_TEXT_FILL_FORE_SCHEMECOLOR_INDEX_BRIGHTNESS" val="0.6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  <p:tag name="KSO_WM_UNIT_TEXT_FILL_FORE_SCHEMECOLOR_INDEX" val="9"/>
  <p:tag name="KSO_WM_UNIT_TEXT_FILL_FORE_SCHEMECOLOR_INDEX_BRIGHTNESS" val="0.6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  <p:tag name="KSO_WM_UNIT_TEXT_FILL_FORE_SCHEMECOLOR_INDEX" val="9"/>
  <p:tag name="KSO_WM_UNIT_TEXT_FILL_FORE_SCHEMECOLOR_INDEX_BRIGHTNESS" val="0.6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  <p:tag name="KSO_WM_UNIT_TEXT_FILL_FORE_SCHEMECOLOR_INDEX" val="9"/>
  <p:tag name="KSO_WM_UNIT_TEXT_FILL_FORE_SCHEMECOLOR_INDEX_BRIGHTNESS" val="0.6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  <p:tag name="KSO_WM_UNIT_TEXT_FILL_FORE_SCHEMECOLOR_INDEX" val="9"/>
  <p:tag name="KSO_WM_UNIT_TEXT_FILL_FORE_SCHEMECOLOR_INDEX_BRIGHTNESS" val="0.6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  <p:tag name="KSO_WM_UNIT_TEXT_FILL_FORE_SCHEMECOLOR_INDEX" val="9"/>
  <p:tag name="KSO_WM_UNIT_TEXT_FILL_FORE_SCHEMECOLOR_INDEX_BRIGHTNESS" val="0.6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  <p:tag name="KSO_WM_UNIT_TEXT_FILL_FORE_SCHEMECOLOR_INDEX" val="9"/>
  <p:tag name="KSO_WM_UNIT_TEXT_FILL_FORE_SCHEMECOLOR_INDEX_BRIGHTNESS" val="0.6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  <p:tag name="KSO_WM_UNIT_TEXT_FILL_FORE_SCHEMECOLOR_INDEX" val="9"/>
  <p:tag name="KSO_WM_UNIT_TEXT_FILL_FORE_SCHEMECOLOR_INDEX_BRIGHTNESS" val="0.6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  <p:tag name="KSO_WM_UNIT_TEXT_FILL_FORE_SCHEMECOLOR_INDEX" val="9"/>
  <p:tag name="KSO_WM_UNIT_TEXT_FILL_FORE_SCHEMECOLOR_INDEX_BRIGHTNESS" val="0.6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  <p:tag name="KSO_WM_UNIT_TEXT_FILL_FORE_SCHEMECOLOR_INDEX" val="9"/>
  <p:tag name="KSO_WM_UNIT_TEXT_FILL_FORE_SCHEMECOLOR_INDEX_BRIGHTNESS" val="0.6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  <p:tag name="KSO_WM_UNIT_TEXT_FILL_FORE_SCHEMECOLOR_INDEX" val="9"/>
  <p:tag name="KSO_WM_UNIT_TEXT_FILL_FORE_SCHEMECOLOR_INDEX_BRIGHTNESS" val="0.6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  <p:tag name="KSO_WM_UNIT_TEXT_FILL_FORE_SCHEMECOLOR_INDEX" val="9"/>
  <p:tag name="KSO_WM_UNIT_TEXT_FILL_FORE_SCHEMECOLOR_INDEX_BRIGHTNESS" val="0.6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  <p:tag name="KSO_WM_UNIT_TEXT_FILL_FORE_SCHEMECOLOR_INDEX" val="9"/>
  <p:tag name="KSO_WM_UNIT_TEXT_FILL_FORE_SCHEMECOLOR_INDEX_BRIGHTNESS" val="0.6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  <p:tag name="KSO_WM_UNIT_TEXT_FILL_FORE_SCHEMECOLOR_INDEX" val="9"/>
  <p:tag name="KSO_WM_UNIT_TEXT_FILL_FORE_SCHEMECOLOR_INDEX_BRIGHTNESS" val="0.6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  <p:tag name="KSO_WM_UNIT_TEXT_FILL_FORE_SCHEMECOLOR_INDEX" val="9"/>
  <p:tag name="KSO_WM_UNIT_TEXT_FILL_FORE_SCHEMECOLOR_INDEX_BRIGHTNESS" val="0.6"/>
  <p:tag name="KSO_WM_UNIT_TEXT_FILL_TYP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  <p:tag name="KSO_WM_UNIT_TEXT_FILL_FORE_SCHEMECOLOR_INDEX" val="9"/>
  <p:tag name="KSO_WM_UNIT_TEXT_FILL_FORE_SCHEMECOLOR_INDEX_BRIGHTNESS" val="0.6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  <p:tag name="KSO_WM_UNIT_TEXT_FILL_FORE_SCHEMECOLOR_INDEX" val="9"/>
  <p:tag name="KSO_WM_UNIT_TEXT_FILL_FORE_SCHEMECOLOR_INDEX_BRIGHTNESS" val="0.6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  <p:tag name="KSO_WM_UNIT_TEXT_FILL_FORE_SCHEMECOLOR_INDEX" val="9"/>
  <p:tag name="KSO_WM_UNIT_TEXT_FILL_FORE_SCHEMECOLOR_INDEX_BRIGHTNESS" val="0.6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  <p:tag name="KSO_WM_UNIT_TEXT_FILL_FORE_SCHEMECOLOR_INDEX" val="9"/>
  <p:tag name="KSO_WM_UNIT_TEXT_FILL_FORE_SCHEMECOLOR_INDEX_BRIGHTNESS" val="0.6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  <p:tag name="KSO_WM_UNIT_TEXT_FILL_FORE_SCHEMECOLOR_INDEX" val="9"/>
  <p:tag name="KSO_WM_UNIT_TEXT_FILL_FORE_SCHEMECOLOR_INDEX_BRIGHTNESS" val="0.6"/>
  <p:tag name="KSO_WM_UNIT_TEXT_FILL_TYPE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  <p:tag name="KSO_WM_UNIT_TEXT_FILL_FORE_SCHEMECOLOR_INDEX" val="9"/>
  <p:tag name="KSO_WM_UNIT_TEXT_FILL_FORE_SCHEMECOLOR_INDEX_BRIGHTNESS" val="0.6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  <p:tag name="KSO_WM_UNIT_TEXT_FILL_FORE_SCHEMECOLOR_INDEX" val="9"/>
  <p:tag name="KSO_WM_UNIT_TEXT_FILL_FORE_SCHEMECOLOR_INDEX_BRIGHTNESS" val="0.6"/>
  <p:tag name="KSO_WM_UNIT_TEX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  <p:tag name="KSO_WM_UNIT_TEXT_FILL_FORE_SCHEMECOLOR_INDEX" val="9"/>
  <p:tag name="KSO_WM_UNIT_TEXT_FILL_FORE_SCHEMECOLOR_INDEX_BRIGHTNESS" val="0.6"/>
  <p:tag name="KSO_WM_UNIT_TEX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  <p:tag name="KSO_WM_UNIT_TEXT_FILL_FORE_SCHEMECOLOR_INDEX" val="9"/>
  <p:tag name="KSO_WM_UNIT_TEXT_FILL_FORE_SCHEMECOLOR_INDEX_BRIGHTNESS" val="0.6"/>
  <p:tag name="KSO_WM_UNIT_TEX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  <p:tag name="KSO_WM_UNIT_TEXT_FILL_FORE_SCHEMECOLOR_INDEX" val="9"/>
  <p:tag name="KSO_WM_UNIT_TEXT_FILL_FORE_SCHEMECOLOR_INDEX_BRIGHTNESS" val="0.6"/>
  <p:tag name="KSO_WM_UNIT_TEX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  <p:tag name="KSO_WM_UNIT_TEXT_FILL_FORE_SCHEMECOLOR_INDEX" val="9"/>
  <p:tag name="KSO_WM_UNIT_TEXT_FILL_FORE_SCHEMECOLOR_INDEX_BRIGHTNESS" val="0.6"/>
  <p:tag name="KSO_WM_UNIT_TEXT_FILL_TYPE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  <p:tag name="KSO_WM_UNIT_TEXT_FILL_FORE_SCHEMECOLOR_INDEX" val="9"/>
  <p:tag name="KSO_WM_UNIT_TEXT_FILL_FORE_SCHEMECOLOR_INDEX_BRIGHTNESS" val="0.6"/>
  <p:tag name="KSO_WM_UNIT_TEX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  <p:tag name="KSO_WM_UNIT_TEXT_FILL_FORE_SCHEMECOLOR_INDEX" val="9"/>
  <p:tag name="KSO_WM_UNIT_TEXT_FILL_FORE_SCHEMECOLOR_INDEX_BRIGHTNESS" val="0.6"/>
  <p:tag name="KSO_WM_UNIT_TEXT_FILL_TYPE" val="1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2192</Words>
  <Application>Microsoft Office PowerPoint</Application>
  <PresentationFormat>全屏显示(16:9)</PresentationFormat>
  <Paragraphs>261</Paragraphs>
  <Slides>37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Al Bayan</vt:lpstr>
      <vt:lpstr>宋体</vt:lpstr>
      <vt:lpstr>微软雅黑</vt:lpstr>
      <vt:lpstr>新宋体</vt:lpstr>
      <vt:lpstr>Arial</vt:lpstr>
      <vt:lpstr>Calibri</vt:lpstr>
      <vt:lpstr>Calibri Light</vt:lpstr>
      <vt:lpstr>Comic Sans MS</vt:lpstr>
      <vt:lpstr>Times New Roman</vt:lpstr>
      <vt:lpstr>Wingdings</vt:lpstr>
      <vt:lpstr>3_自定义设计方案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What is the most important thing you have learned in junior high school? Discuss the question with a partner.</vt:lpstr>
      <vt:lpstr>Read the passage and answer the questions.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 the passage again and answer the questions.</vt:lpstr>
      <vt:lpstr>PowerPoint 演示文稿</vt:lpstr>
      <vt:lpstr>PowerPoint 演示文稿</vt:lpstr>
      <vt:lpstr>Fill in the blanks with the correct forms of the words in the box.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ma xiaojie</cp:lastModifiedBy>
  <cp:revision>108</cp:revision>
  <dcterms:created xsi:type="dcterms:W3CDTF">2019-06-28T01:35:00Z</dcterms:created>
  <dcterms:modified xsi:type="dcterms:W3CDTF">2022-10-28T07:26:30Z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B155E63909BB439D9F452B883F722543</vt:lpwstr>
  </property>
</Properties>
</file>