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6" r:id="rId1"/>
    <p:sldMasterId id="2147483731" r:id="rId2"/>
    <p:sldMasterId id="2147483742" r:id="rId3"/>
  </p:sldMasterIdLst>
  <p:notesMasterIdLst>
    <p:notesMasterId r:id="rId46"/>
  </p:notesMasterIdLst>
  <p:handoutMasterIdLst>
    <p:handoutMasterId r:id="rId47"/>
  </p:handoutMasterIdLst>
  <p:sldIdLst>
    <p:sldId id="262" r:id="rId4"/>
    <p:sldId id="326" r:id="rId5"/>
    <p:sldId id="325" r:id="rId6"/>
    <p:sldId id="258" r:id="rId7"/>
    <p:sldId id="369" r:id="rId8"/>
    <p:sldId id="364" r:id="rId9"/>
    <p:sldId id="365" r:id="rId10"/>
    <p:sldId id="366" r:id="rId11"/>
    <p:sldId id="367" r:id="rId12"/>
    <p:sldId id="368" r:id="rId13"/>
    <p:sldId id="372" r:id="rId14"/>
    <p:sldId id="373" r:id="rId15"/>
    <p:sldId id="282" r:id="rId16"/>
    <p:sldId id="285" r:id="rId17"/>
    <p:sldId id="327" r:id="rId18"/>
    <p:sldId id="286" r:id="rId19"/>
    <p:sldId id="287" r:id="rId20"/>
    <p:sldId id="288" r:id="rId21"/>
    <p:sldId id="289" r:id="rId22"/>
    <p:sldId id="290" r:id="rId23"/>
    <p:sldId id="291" r:id="rId24"/>
    <p:sldId id="301" r:id="rId25"/>
    <p:sldId id="302" r:id="rId26"/>
    <p:sldId id="303" r:id="rId27"/>
    <p:sldId id="304" r:id="rId28"/>
    <p:sldId id="305" r:id="rId29"/>
    <p:sldId id="299" r:id="rId30"/>
    <p:sldId id="300" r:id="rId31"/>
    <p:sldId id="294" r:id="rId32"/>
    <p:sldId id="328" r:id="rId33"/>
    <p:sldId id="295" r:id="rId34"/>
    <p:sldId id="296" r:id="rId35"/>
    <p:sldId id="298" r:id="rId36"/>
    <p:sldId id="314" r:id="rId37"/>
    <p:sldId id="307" r:id="rId38"/>
    <p:sldId id="360" r:id="rId39"/>
    <p:sldId id="308" r:id="rId40"/>
    <p:sldId id="309" r:id="rId41"/>
    <p:sldId id="311" r:id="rId42"/>
    <p:sldId id="370" r:id="rId43"/>
    <p:sldId id="292" r:id="rId44"/>
    <p:sldId id="371" r:id="rId45"/>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1612">
          <p15:clr>
            <a:srgbClr val="A4A3A4"/>
          </p15:clr>
        </p15:guide>
        <p15:guide id="2" pos="2879">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xkb1.com"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E1"/>
    <a:srgbClr val="DCDCDC"/>
    <a:srgbClr val="F0F0F0"/>
    <a:srgbClr val="E6E6E6"/>
    <a:srgbClr val="C8C8C8"/>
    <a:srgbClr val="FFFFFF"/>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37" autoAdjust="0"/>
    <p:restoredTop sz="94660"/>
  </p:normalViewPr>
  <p:slideViewPr>
    <p:cSldViewPr snapToGrid="0">
      <p:cViewPr varScale="1">
        <p:scale>
          <a:sx n="99" d="100"/>
          <a:sy n="99" d="100"/>
        </p:scale>
        <p:origin x="246" y="42"/>
      </p:cViewPr>
      <p:guideLst>
        <p:guide orient="horz" pos="1612"/>
        <p:guide pos="2879"/>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commentAuthors" Target="commentAuthors.xml"/><Relationship Id="rId8" Type="http://schemas.openxmlformats.org/officeDocument/2006/relationships/slide" Target="slides/slide5.xml"/><Relationship Id="rId51"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notesMaster" Target="notesMasters/notesMaster1.xml"/><Relationship Id="rId20" Type="http://schemas.openxmlformats.org/officeDocument/2006/relationships/slide" Target="slides/slide17.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微软雅黑" panose="020B0503020204020204" charset="-122"/>
                <a:ea typeface="微软雅黑" panose="020B0503020204020204" charset="-122"/>
              </a:defRPr>
            </a:lvl1pPr>
          </a:lstStyle>
          <a:p>
            <a:pPr>
              <a:defRPr/>
            </a:pPr>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a:latin typeface="微软雅黑" panose="020B0503020204020204" charset="-122"/>
                <a:ea typeface="微软雅黑" panose="020B0503020204020204" charset="-122"/>
              </a:defRPr>
            </a:lvl1pPr>
          </a:lstStyle>
          <a:p>
            <a:pPr>
              <a:defRPr/>
            </a:pPr>
            <a:fld id="{5D5E13AD-717F-47E4-8B7E-A50ED0DFDA31}" type="datetimeFigureOut">
              <a:rPr lang="zh-CN" altLang="en-US"/>
              <a:pPr>
                <a:defRPr/>
              </a:pPr>
              <a:t>2022/10/28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微软雅黑" panose="020B0503020204020204" charset="-122"/>
                <a:ea typeface="微软雅黑" panose="020B0503020204020204" charset="-122"/>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a:latin typeface="微软雅黑" panose="020B0503020204020204" charset="-122"/>
                <a:ea typeface="微软雅黑" panose="020B0503020204020204" charset="-122"/>
              </a:defRPr>
            </a:lvl1pPr>
          </a:lstStyle>
          <a:p>
            <a:pPr>
              <a:defRPr/>
            </a:pPr>
            <a:fld id="{3206FFDC-E146-4859-B59E-4BD592EA000C}" type="slidenum">
              <a:rPr lang="zh-CN" altLang="en-US"/>
              <a:pPr>
                <a:defRPr/>
              </a:pPr>
              <a:t>‹#›</a:t>
            </a:fld>
            <a:endParaRPr lang="zh-CN" altLang="en-US"/>
          </a:p>
        </p:txBody>
      </p:sp>
    </p:spTree>
    <p:extLst>
      <p:ext uri="{BB962C8B-B14F-4D97-AF65-F5344CB8AC3E}">
        <p14:creationId xmlns:p14="http://schemas.microsoft.com/office/powerpoint/2010/main" val="10739811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微软雅黑" panose="020B0503020204020204" charset="-122"/>
                <a:ea typeface="微软雅黑" panose="020B0503020204020204" charset="-122"/>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a:latin typeface="微软雅黑" panose="020B0503020204020204" charset="-122"/>
                <a:ea typeface="微软雅黑" panose="020B0503020204020204" charset="-122"/>
              </a:defRPr>
            </a:lvl1pPr>
          </a:lstStyle>
          <a:p>
            <a:pPr>
              <a:defRPr/>
            </a:pPr>
            <a:fld id="{86484B6E-3732-4CFB-95FA-32B134714F3B}" type="datetimeFigureOut">
              <a:rPr lang="zh-CN" altLang="en-US"/>
              <a:pPr>
                <a:defRPr/>
              </a:pPr>
              <a:t>2022/10/28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微软雅黑" panose="020B0503020204020204" charset="-122"/>
                <a:ea typeface="微软雅黑" panose="020B0503020204020204"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a:latin typeface="微软雅黑" panose="020B0503020204020204" charset="-122"/>
                <a:ea typeface="微软雅黑" panose="020B0503020204020204" charset="-122"/>
              </a:defRPr>
            </a:lvl1pPr>
          </a:lstStyle>
          <a:p>
            <a:pPr>
              <a:defRPr/>
            </a:pPr>
            <a:fld id="{D4DB8D97-221E-49FE-BE87-3AF320913A6F}" type="slidenum">
              <a:rPr lang="zh-CN" altLang="en-US"/>
              <a:pPr>
                <a:defRPr/>
              </a:pPr>
              <a:t>‹#›</a:t>
            </a:fld>
            <a:endParaRPr lang="zh-CN" altLang="en-US"/>
          </a:p>
        </p:txBody>
      </p:sp>
    </p:spTree>
    <p:extLst>
      <p:ext uri="{BB962C8B-B14F-4D97-AF65-F5344CB8AC3E}">
        <p14:creationId xmlns:p14="http://schemas.microsoft.com/office/powerpoint/2010/main" val="215504361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微软雅黑" panose="020B0503020204020204" charset="-122"/>
        <a:ea typeface="微软雅黑" panose="020B0503020204020204" charset="-122"/>
        <a:cs typeface="+mn-cs"/>
      </a:defRPr>
    </a:lvl1pPr>
    <a:lvl2pPr marL="457200" algn="l" rtl="0" eaLnBrk="0" fontAlgn="base" hangingPunct="0">
      <a:spcBef>
        <a:spcPct val="30000"/>
      </a:spcBef>
      <a:spcAft>
        <a:spcPct val="0"/>
      </a:spcAft>
      <a:defRPr sz="1200" kern="1200">
        <a:solidFill>
          <a:schemeClr val="tx1"/>
        </a:solidFill>
        <a:latin typeface="微软雅黑" panose="020B0503020204020204" charset="-122"/>
        <a:ea typeface="微软雅黑" panose="020B0503020204020204" charset="-122"/>
        <a:cs typeface="+mn-cs"/>
      </a:defRPr>
    </a:lvl2pPr>
    <a:lvl3pPr marL="914400" algn="l" rtl="0" eaLnBrk="0" fontAlgn="base" hangingPunct="0">
      <a:spcBef>
        <a:spcPct val="30000"/>
      </a:spcBef>
      <a:spcAft>
        <a:spcPct val="0"/>
      </a:spcAft>
      <a:defRPr sz="1200" kern="1200">
        <a:solidFill>
          <a:schemeClr val="tx1"/>
        </a:solidFill>
        <a:latin typeface="微软雅黑" panose="020B0503020204020204" charset="-122"/>
        <a:ea typeface="微软雅黑" panose="020B0503020204020204" charset="-122"/>
        <a:cs typeface="+mn-cs"/>
      </a:defRPr>
    </a:lvl3pPr>
    <a:lvl4pPr marL="1371600" algn="l" rtl="0" eaLnBrk="0" fontAlgn="base" hangingPunct="0">
      <a:spcBef>
        <a:spcPct val="30000"/>
      </a:spcBef>
      <a:spcAft>
        <a:spcPct val="0"/>
      </a:spcAft>
      <a:defRPr sz="1200" kern="1200">
        <a:solidFill>
          <a:schemeClr val="tx1"/>
        </a:solidFill>
        <a:latin typeface="微软雅黑" panose="020B0503020204020204" charset="-122"/>
        <a:ea typeface="微软雅黑" panose="020B0503020204020204" charset="-122"/>
        <a:cs typeface="+mn-cs"/>
      </a:defRPr>
    </a:lvl4pPr>
    <a:lvl5pPr marL="1828800" algn="l" rtl="0" eaLnBrk="0" fontAlgn="base" hangingPunct="0">
      <a:spcBef>
        <a:spcPct val="30000"/>
      </a:spcBef>
      <a:spcAft>
        <a:spcPct val="0"/>
      </a:spcAft>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幻灯片图像占位符 1"/>
          <p:cNvSpPr>
            <a:spLocks noGrp="1" noRot="1" noChangeAspect="1"/>
          </p:cNvSpPr>
          <p:nvPr>
            <p:ph type="sldImg" idx="2"/>
          </p:nvPr>
        </p:nvSpPr>
        <p:spPr bwMode="auto">
          <a:noFill/>
          <a:ln>
            <a:solidFill>
              <a:srgbClr val="000000"/>
            </a:solidFill>
            <a:miter lim="800000"/>
            <a:headEnd/>
            <a:tailEnd/>
          </a:ln>
        </p:spPr>
      </p:sp>
      <p:sp>
        <p:nvSpPr>
          <p:cNvPr id="48130" name="文本占位符 2"/>
          <p:cNvSpPr>
            <a:spLocks noGrp="1"/>
          </p:cNvSpPr>
          <p:nvPr>
            <p:ph type="body" idx="3"/>
          </p:nvPr>
        </p:nvSpPr>
        <p:spPr bwMode="auto">
          <a:noFill/>
        </p:spPr>
        <p:txBody>
          <a:bodyPr wrap="square" numCol="1" anchor="t" anchorCtr="0" compatLnSpc="1">
            <a:prstTxWarp prst="textNoShape">
              <a:avLst/>
            </a:prstTxWarp>
          </a:bodyPr>
          <a:lstStyle/>
          <a:p>
            <a:pPr eaLnBrk="1" hangingPunct="1">
              <a:spcBef>
                <a:spcPct val="0"/>
              </a:spcBef>
            </a:pPr>
            <a:endParaRPr lang="zh-CN" altLang="en-US">
              <a:latin typeface="微软雅黑" pitchFamily="34" charset="-122"/>
              <a:ea typeface="微软雅黑" pitchFamily="34"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内页">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内页">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_内页">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2040"/>
            <a:ext cx="6858000" cy="1791273"/>
          </a:xfrm>
        </p:spPr>
        <p:txBody>
          <a:bodyPr anchor="b"/>
          <a:lstStyle>
            <a:lvl1pPr algn="ctr">
              <a:defRPr sz="4505"/>
            </a:lvl1pPr>
          </a:lstStyle>
          <a:p>
            <a:r>
              <a:rPr lang="zh-CN" altLang="en-US"/>
              <a:t>单击此处编辑母版标题样式</a:t>
            </a:r>
          </a:p>
        </p:txBody>
      </p:sp>
      <p:sp>
        <p:nvSpPr>
          <p:cNvPr id="3" name="副标题 2"/>
          <p:cNvSpPr>
            <a:spLocks noGrp="1"/>
          </p:cNvSpPr>
          <p:nvPr>
            <p:ph type="subTitle" idx="1"/>
          </p:nvPr>
        </p:nvSpPr>
        <p:spPr>
          <a:xfrm>
            <a:off x="1143000" y="2702392"/>
            <a:ext cx="6858000" cy="1242218"/>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2235" indent="0" algn="ctr">
              <a:buNone/>
              <a:defRPr sz="1200"/>
            </a:lvl5pPr>
            <a:lvl6pPr marL="1715135"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1842FC74-9E42-4A7C-96E6-977B0E8ED383}" type="datetimeFigureOut">
              <a:rPr lang="zh-CN" altLang="en-US"/>
              <a:pPr>
                <a:defRPr/>
              </a:pPr>
              <a:t>2022/10/28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621F3605-69DD-4202-8CB0-158EF4DCA440}" type="slidenum">
              <a:rPr lang="zh-CN" altLang="en-US"/>
              <a:pPr>
                <a:defRPr/>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BB2B8C27-0604-4191-9644-EF821B0A575D}" type="datetimeFigureOut">
              <a:rPr lang="zh-CN" altLang="en-US"/>
              <a:pPr>
                <a:defRPr/>
              </a:pPr>
              <a:t>2022/10/28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8C80D78-C1C8-47F1-9143-05C53CACFCE5}" type="slidenum">
              <a:rPr lang="zh-CN" altLang="en-US"/>
              <a:pPr>
                <a:defRPr/>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714"/>
            <a:ext cx="7886700" cy="2140236"/>
          </a:xfrm>
        </p:spPr>
        <p:txBody>
          <a:bodyPr anchor="b"/>
          <a:lstStyle>
            <a:lvl1pPr>
              <a:defRPr sz="4505"/>
            </a:lvl1pPr>
          </a:lstStyle>
          <a:p>
            <a:r>
              <a:rPr lang="zh-CN" altLang="en-US"/>
              <a:t>单击此处编辑母版标题样式</a:t>
            </a:r>
          </a:p>
        </p:txBody>
      </p:sp>
      <p:sp>
        <p:nvSpPr>
          <p:cNvPr id="3" name="文本占位符 2"/>
          <p:cNvSpPr>
            <a:spLocks noGrp="1"/>
          </p:cNvSpPr>
          <p:nvPr>
            <p:ph type="body" idx="1"/>
          </p:nvPr>
        </p:nvSpPr>
        <p:spPr>
          <a:xfrm>
            <a:off x="623888" y="3443197"/>
            <a:ext cx="7886700" cy="112550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2235" indent="0">
              <a:buNone/>
              <a:defRPr sz="1200">
                <a:solidFill>
                  <a:schemeClr val="tx1">
                    <a:tint val="75000"/>
                  </a:schemeClr>
                </a:solidFill>
              </a:defRPr>
            </a:lvl5pPr>
            <a:lvl6pPr marL="1715135"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6C94C4BB-966D-41B9-93F6-DD83C9259816}" type="datetimeFigureOut">
              <a:rPr lang="zh-CN" altLang="en-US"/>
              <a:pPr>
                <a:defRPr/>
              </a:pPr>
              <a:t>2022/10/28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567D164-EA9B-48D5-ADDC-FB51F97503A2}" type="slidenum">
              <a:rPr lang="zh-CN" altLang="en-US"/>
              <a:pPr>
                <a:defRPr/>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369656"/>
            <a:ext cx="3886200" cy="32645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656"/>
            <a:ext cx="3886200" cy="32645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AFEFDC0B-6BC0-4E59-AB0F-FE1DB89DDC27}" type="datetimeFigureOut">
              <a:rPr lang="zh-CN" altLang="en-US"/>
              <a:pPr>
                <a:defRPr/>
              </a:pPr>
              <a:t>2022/10/28</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4D96298A-9335-40EA-A5B9-456B895F97D9}"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931"/>
            <a:ext cx="7886700" cy="994490"/>
          </a:xfrm>
        </p:spPr>
        <p:txBody>
          <a:bodyPr/>
          <a:lstStyle/>
          <a:p>
            <a:r>
              <a:rPr lang="zh-CN" altLang="en-US"/>
              <a:t>单击此处编辑母版标题样式</a:t>
            </a:r>
          </a:p>
        </p:txBody>
      </p:sp>
      <p:sp>
        <p:nvSpPr>
          <p:cNvPr id="3" name="文本占位符 2"/>
          <p:cNvSpPr>
            <a:spLocks noGrp="1"/>
          </p:cNvSpPr>
          <p:nvPr>
            <p:ph type="body" idx="1"/>
          </p:nvPr>
        </p:nvSpPr>
        <p:spPr>
          <a:xfrm>
            <a:off x="890081" y="1334255"/>
            <a:ext cx="3655181" cy="61813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2235" indent="0">
              <a:buNone/>
              <a:defRPr sz="1350"/>
            </a:lvl5pPr>
            <a:lvl6pPr marL="1715135"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p>
        </p:txBody>
      </p:sp>
      <p:sp>
        <p:nvSpPr>
          <p:cNvPr id="4" name="内容占位符 3"/>
          <p:cNvSpPr>
            <a:spLocks noGrp="1"/>
          </p:cNvSpPr>
          <p:nvPr>
            <p:ph sz="half" idx="2"/>
          </p:nvPr>
        </p:nvSpPr>
        <p:spPr>
          <a:xfrm>
            <a:off x="890081" y="1999673"/>
            <a:ext cx="3655181" cy="264405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92704" y="1334255"/>
            <a:ext cx="3673182" cy="61813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2235" indent="0">
              <a:buNone/>
              <a:defRPr sz="1350"/>
            </a:lvl5pPr>
            <a:lvl6pPr marL="1715135"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p>
        </p:txBody>
      </p:sp>
      <p:sp>
        <p:nvSpPr>
          <p:cNvPr id="6" name="内容占位符 5"/>
          <p:cNvSpPr>
            <a:spLocks noGrp="1"/>
          </p:cNvSpPr>
          <p:nvPr>
            <p:ph sz="quarter" idx="4"/>
          </p:nvPr>
        </p:nvSpPr>
        <p:spPr>
          <a:xfrm>
            <a:off x="4692704" y="1999673"/>
            <a:ext cx="3673182" cy="264405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6D4F08C2-0A9C-4B2C-AD8B-199607A6B73B}" type="datetimeFigureOut">
              <a:rPr lang="zh-CN" altLang="en-US"/>
              <a:pPr>
                <a:defRPr/>
              </a:pPr>
              <a:t>2022/10/28</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EB5D0462-9FBC-42F5-83B7-8A4342E3F1CA}" type="slidenum">
              <a:rPr lang="zh-CN" altLang="en-US"/>
              <a:pPr>
                <a:defRPr/>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FD60C41D-CBA3-4233-9597-A10D99C893D5}" type="datetimeFigureOut">
              <a:rPr lang="zh-CN" altLang="en-US"/>
              <a:pPr>
                <a:defRPr/>
              </a:pPr>
              <a:t>2022/10/28</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A3E7B0B2-0519-4EF4-8B6E-1BD9061C6993}" type="slidenum">
              <a:rPr lang="zh-CN" altLang="en-US"/>
              <a:pPr>
                <a:defRPr/>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D800180F-B60E-4513-9264-0F5EC3776838}" type="datetimeFigureOut">
              <a:rPr lang="zh-CN" altLang="en-US"/>
              <a:pPr>
                <a:defRPr/>
              </a:pPr>
              <a:t>2022/10/28</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B88F2813-77B4-42B7-B66D-78FFF58CE2BD}" type="slidenum">
              <a:rPr lang="zh-CN" altLang="en-US"/>
              <a:pPr>
                <a:defRPr/>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3010"/>
            <a:ext cx="3124012" cy="1200533"/>
          </a:xfrm>
        </p:spPr>
        <p:txBody>
          <a:bodyPr anchor="b"/>
          <a:lstStyle>
            <a:lvl1pPr>
              <a:defRPr sz="2405"/>
            </a:lvl1pPr>
          </a:lstStyle>
          <a:p>
            <a:r>
              <a:rPr lang="zh-CN" altLang="en-US"/>
              <a:t>单击此处编辑母版标题样式</a:t>
            </a:r>
          </a:p>
        </p:txBody>
      </p:sp>
      <p:sp>
        <p:nvSpPr>
          <p:cNvPr id="3" name="图片占位符 2"/>
          <p:cNvSpPr>
            <a:spLocks noGrp="1"/>
          </p:cNvSpPr>
          <p:nvPr>
            <p:ph type="pic" idx="1"/>
          </p:nvPr>
        </p:nvSpPr>
        <p:spPr>
          <a:xfrm>
            <a:off x="3887391" y="343010"/>
            <a:ext cx="4629150" cy="4054183"/>
          </a:xfrm>
        </p:spPr>
        <p:txBody>
          <a:bodyPr/>
          <a:lstStyle>
            <a:lvl1pPr marL="0" indent="0">
              <a:buNone/>
              <a:defRPr sz="2405"/>
            </a:lvl1pPr>
            <a:lvl2pPr marL="342900" indent="0">
              <a:buNone/>
              <a:defRPr sz="2100"/>
            </a:lvl2pPr>
            <a:lvl3pPr marL="685800" indent="0">
              <a:buNone/>
              <a:defRPr sz="1800"/>
            </a:lvl3pPr>
            <a:lvl4pPr marL="1028700" indent="0">
              <a:buNone/>
              <a:defRPr sz="1500"/>
            </a:lvl4pPr>
            <a:lvl5pPr marL="1372235" indent="0">
              <a:buNone/>
              <a:defRPr sz="1500"/>
            </a:lvl5pPr>
            <a:lvl6pPr marL="1715135" indent="0">
              <a:buNone/>
              <a:defRPr sz="1500"/>
            </a:lvl6pPr>
            <a:lvl7pPr marL="2058035" indent="0">
              <a:buNone/>
              <a:defRPr sz="1500"/>
            </a:lvl7pPr>
            <a:lvl8pPr marL="2400935" indent="0">
              <a:buNone/>
              <a:defRPr sz="1500"/>
            </a:lvl8pPr>
            <a:lvl9pPr marL="2743835" indent="0">
              <a:buNone/>
              <a:defRPr sz="1500"/>
            </a:lvl9pPr>
          </a:lstStyle>
          <a:p>
            <a:pPr lvl="0"/>
            <a:endParaRPr lang="zh-CN" altLang="en-US" noProof="0"/>
          </a:p>
        </p:txBody>
      </p:sp>
      <p:sp>
        <p:nvSpPr>
          <p:cNvPr id="4" name="文本占位符 3"/>
          <p:cNvSpPr>
            <a:spLocks noGrp="1"/>
          </p:cNvSpPr>
          <p:nvPr>
            <p:ph type="body" sz="half" idx="2"/>
          </p:nvPr>
        </p:nvSpPr>
        <p:spPr>
          <a:xfrm>
            <a:off x="629841" y="1543544"/>
            <a:ext cx="3124012" cy="2859604"/>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2235" indent="0">
              <a:buNone/>
              <a:defRPr sz="1050"/>
            </a:lvl5pPr>
            <a:lvl6pPr marL="1715135" indent="0">
              <a:buNone/>
              <a:defRPr sz="1050"/>
            </a:lvl6pPr>
            <a:lvl7pPr marL="2058035" indent="0">
              <a:buNone/>
              <a:defRPr sz="1050"/>
            </a:lvl7pPr>
            <a:lvl8pPr marL="2400935" indent="0">
              <a:buNone/>
              <a:defRPr sz="1050"/>
            </a:lvl8pPr>
            <a:lvl9pPr marL="2743835" indent="0">
              <a:buNone/>
              <a:defRPr sz="105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EFC1EB8D-6CDB-4811-9797-0CF632E5D192}" type="datetimeFigureOut">
              <a:rPr lang="zh-CN" altLang="en-US"/>
              <a:pPr>
                <a:defRPr/>
              </a:pPr>
              <a:t>2022/10/28</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1CB344FD-FA67-419B-B092-C0910B53AD95}" type="slidenum">
              <a:rPr lang="zh-CN" altLang="en-US"/>
              <a:pPr>
                <a:defRPr/>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931"/>
            <a:ext cx="1971675" cy="4360271"/>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3931"/>
            <a:ext cx="5800725" cy="4360271"/>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E7CCC6A3-45C7-4743-9BEE-F0B8A9A48804}" type="datetimeFigureOut">
              <a:rPr lang="zh-CN" altLang="en-US"/>
              <a:pPr>
                <a:defRPr/>
              </a:pPr>
              <a:t>2022/10/28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66A2F348-C8A1-4D0B-994B-8A6C77C445C0}" type="slidenum">
              <a:rPr lang="zh-CN" altLang="en-US"/>
              <a:pPr>
                <a:defRPr/>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273931"/>
            <a:ext cx="7886700" cy="436027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3"/>
          <p:cNvSpPr>
            <a:spLocks noGrp="1"/>
          </p:cNvSpPr>
          <p:nvPr>
            <p:ph type="dt" sz="half" idx="10"/>
          </p:nvPr>
        </p:nvSpPr>
        <p:spPr/>
        <p:txBody>
          <a:bodyPr/>
          <a:lstStyle>
            <a:lvl1pPr>
              <a:defRPr/>
            </a:lvl1pPr>
          </a:lstStyle>
          <a:p>
            <a:pPr>
              <a:defRPr/>
            </a:pPr>
            <a:fld id="{0320ACF8-0BDB-4460-95E7-7D0DB062E3FD}" type="datetimeFigureOut">
              <a:rPr lang="zh-CN" altLang="en-US"/>
              <a:pPr>
                <a:defRPr/>
              </a:pPr>
              <a:t>2022/10/28</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9468A5EB-ECD8-4636-AED1-A0CB0A26CFB5}" type="slidenum">
              <a:rPr lang="zh-CN" altLang="en-US"/>
              <a:pPr>
                <a:defRPr/>
              </a:pPr>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空白">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1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p:transition spd="slow" advTm="0">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71781" y="2915460"/>
            <a:ext cx="6400443" cy="1314815"/>
          </a:xfrm>
          <a:prstGeom prst="rect">
            <a:avLst/>
          </a:prstGeo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8035" indent="0" algn="ctr">
              <a:buNone/>
              <a:defRPr>
                <a:solidFill>
                  <a:schemeClr val="tx1">
                    <a:tint val="75000"/>
                  </a:schemeClr>
                </a:solidFill>
              </a:defRPr>
            </a:lvl7pPr>
            <a:lvl8pPr marL="2400935" indent="0" algn="ctr">
              <a:buNone/>
              <a:defRPr>
                <a:solidFill>
                  <a:schemeClr val="tx1">
                    <a:tint val="75000"/>
                  </a:schemeClr>
                </a:solidFill>
              </a:defRPr>
            </a:lvl8pPr>
            <a:lvl9pPr marL="2743835" indent="0" algn="ctr">
              <a:buNone/>
              <a:defRPr>
                <a:solidFill>
                  <a:schemeClr val="tx1">
                    <a:tint val="75000"/>
                  </a:schemeClr>
                </a:solidFill>
              </a:defRPr>
            </a:lvl9pPr>
          </a:lstStyle>
          <a:p>
            <a:r>
              <a:rPr lang="zh-CN" altLang="en-US" noProof="1"/>
              <a:t>单击此处编辑母版副标题样式</a:t>
            </a:r>
          </a:p>
        </p:txBody>
      </p:sp>
    </p:spTree>
  </p:cSld>
  <p:clrMapOvr>
    <a:masterClrMapping/>
  </p:clrMapOvr>
  <p:transition spd="slow">
    <p:random/>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62" y="1200484"/>
            <a:ext cx="8229481" cy="3395416"/>
          </a:xfrm>
          <a:prstGeom prst="rect">
            <a:avLst/>
          </a:prstGeo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Tree>
  </p:cSld>
  <p:clrMapOvr>
    <a:masterClrMapping/>
  </p:clrMapOvr>
  <p:transition spd="slow">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theme" Target="../theme/theme2.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theme" Target="../theme/theme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26" name="图片 1" descr="九年级第十一单元02"/>
          <p:cNvPicPr>
            <a:picLocks noChangeAspect="1"/>
          </p:cNvPicPr>
          <p:nvPr userDrawn="1"/>
        </p:nvPicPr>
        <p:blipFill>
          <a:blip r:embed="rId17"/>
          <a:srcRect/>
          <a:stretch>
            <a:fillRect/>
          </a:stretch>
        </p:blipFill>
        <p:spPr bwMode="auto">
          <a:xfrm>
            <a:off x="0" y="0"/>
            <a:ext cx="9144000" cy="5143500"/>
          </a:xfrm>
          <a:prstGeom prst="rect">
            <a:avLst/>
          </a:prstGeom>
          <a:noFill/>
          <a:ln w="9525">
            <a:noFill/>
            <a:miter lim="800000"/>
            <a:headEnd/>
            <a:tailEnd/>
          </a:ln>
        </p:spPr>
      </p:pic>
      <p:pic>
        <p:nvPicPr>
          <p:cNvPr id="1027" name="图片 2" descr="初中七彩图标"/>
          <p:cNvPicPr>
            <a:picLocks noChangeAspect="1"/>
          </p:cNvPicPr>
          <p:nvPr userDrawn="1"/>
        </p:nvPicPr>
        <p:blipFill>
          <a:blip r:embed="rId18"/>
          <a:srcRect/>
          <a:stretch>
            <a:fillRect/>
          </a:stretch>
        </p:blipFill>
        <p:spPr bwMode="auto">
          <a:xfrm>
            <a:off x="7426325" y="61913"/>
            <a:ext cx="1427163" cy="576262"/>
          </a:xfrm>
          <a:prstGeom prst="rect">
            <a:avLst/>
          </a:prstGeom>
          <a:noFill/>
          <a:ln w="9525">
            <a:noFill/>
            <a:miter lim="800000"/>
            <a:headEnd/>
            <a:tailEnd/>
          </a:ln>
        </p:spPr>
      </p:pic>
      <p:sp>
        <p:nvSpPr>
          <p:cNvPr id="4" name="文本框 3"/>
          <p:cNvSpPr txBox="1"/>
          <p:nvPr userDrawn="1"/>
        </p:nvSpPr>
        <p:spPr>
          <a:xfrm>
            <a:off x="0" y="36513"/>
            <a:ext cx="2190750" cy="357187"/>
          </a:xfrm>
          <a:prstGeom prst="rect">
            <a:avLst/>
          </a:prstGeom>
          <a:noFill/>
        </p:spPr>
        <p:txBody>
          <a:bodyPr>
            <a:spAutoFit/>
          </a:bodyPr>
          <a:lstStyle/>
          <a:p>
            <a:pPr fontAlgn="auto">
              <a:spcBef>
                <a:spcPts val="0"/>
              </a:spcBef>
              <a:spcAft>
                <a:spcPts val="0"/>
              </a:spcAft>
              <a:defRPr/>
            </a:pPr>
            <a:r>
              <a:rPr lang="en-US" altLang="zh-CN" sz="1535" b="1" dirty="0">
                <a:solidFill>
                  <a:srgbClr val="595758"/>
                </a:solidFill>
                <a:latin typeface="方正粗圆简体" panose="02010601030101010101" charset="-122"/>
                <a:ea typeface="方正粗圆简体" panose="02010601030101010101" charset="-122"/>
              </a:rPr>
              <a:t>UNIT 11 SECTION A</a:t>
            </a:r>
            <a:r>
              <a:rPr lang="zh-CN" altLang="zh-CN" sz="1725" b="1" dirty="0">
                <a:solidFill>
                  <a:srgbClr val="595758"/>
                </a:solidFill>
                <a:latin typeface="方正粗圆简体" panose="02010601030101010101" charset="-122"/>
                <a:ea typeface="方正粗圆简体" panose="02010601030101010101" charset="-122"/>
              </a:rPr>
              <a:t> </a:t>
            </a:r>
            <a:endParaRPr kumimoji="1" lang="zh-CN" altLang="en-US" sz="1725" b="1" dirty="0">
              <a:solidFill>
                <a:srgbClr val="595758"/>
              </a:solidFill>
              <a:latin typeface="方正粗圆简体" panose="02010601030101010101" charset="-122"/>
              <a:ea typeface="方正粗圆简体" panose="02010601030101010101" charset="-122"/>
            </a:endParaRPr>
          </a:p>
        </p:txBody>
      </p:sp>
    </p:spTree>
  </p:cSld>
  <p:clrMap bg1="lt1" tx1="dk1" bg2="lt2" tx2="dk2" accent1="accent1" accent2="accent2" accent3="accent3" accent4="accent4" accent5="accent5" accent6="accent6" hlink="hlink" folHlink="folHlink"/>
  <p:sldLayoutIdLst>
    <p:sldLayoutId id="2147483780"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 id="2147483755" r:id="rId12"/>
    <p:sldLayoutId id="2147483756" r:id="rId13"/>
    <p:sldLayoutId id="2147483757" r:id="rId14"/>
    <p:sldLayoutId id="2147483758" r:id="rId15"/>
  </p:sldLayoutIdLst>
  <p:txStyles>
    <p:titleStyle>
      <a:lvl1pPr algn="ctr" defTabSz="684213" rtl="0" eaLnBrk="0" fontAlgn="base" hangingPunct="0">
        <a:spcBef>
          <a:spcPct val="0"/>
        </a:spcBef>
        <a:spcAft>
          <a:spcPct val="0"/>
        </a:spcAft>
        <a:defRPr sz="3300" kern="1200">
          <a:solidFill>
            <a:schemeClr val="tx1"/>
          </a:solidFill>
          <a:latin typeface="+mj-lt"/>
          <a:ea typeface="+mj-ea"/>
          <a:cs typeface="+mj-cs"/>
        </a:defRPr>
      </a:lvl1pPr>
      <a:lvl2pPr algn="ctr" defTabSz="684213" rtl="0" eaLnBrk="0" fontAlgn="base" hangingPunct="0">
        <a:spcBef>
          <a:spcPct val="0"/>
        </a:spcBef>
        <a:spcAft>
          <a:spcPct val="0"/>
        </a:spcAft>
        <a:defRPr sz="3300">
          <a:solidFill>
            <a:schemeClr val="tx1"/>
          </a:solidFill>
          <a:latin typeface="Calibri" pitchFamily="34" charset="0"/>
          <a:ea typeface="宋体" charset="-122"/>
        </a:defRPr>
      </a:lvl2pPr>
      <a:lvl3pPr algn="ctr" defTabSz="684213" rtl="0" eaLnBrk="0" fontAlgn="base" hangingPunct="0">
        <a:spcBef>
          <a:spcPct val="0"/>
        </a:spcBef>
        <a:spcAft>
          <a:spcPct val="0"/>
        </a:spcAft>
        <a:defRPr sz="3300">
          <a:solidFill>
            <a:schemeClr val="tx1"/>
          </a:solidFill>
          <a:latin typeface="Calibri" pitchFamily="34" charset="0"/>
          <a:ea typeface="宋体" charset="-122"/>
        </a:defRPr>
      </a:lvl3pPr>
      <a:lvl4pPr algn="ctr" defTabSz="684213" rtl="0" eaLnBrk="0" fontAlgn="base" hangingPunct="0">
        <a:spcBef>
          <a:spcPct val="0"/>
        </a:spcBef>
        <a:spcAft>
          <a:spcPct val="0"/>
        </a:spcAft>
        <a:defRPr sz="3300">
          <a:solidFill>
            <a:schemeClr val="tx1"/>
          </a:solidFill>
          <a:latin typeface="Calibri" pitchFamily="34" charset="0"/>
          <a:ea typeface="宋体" charset="-122"/>
        </a:defRPr>
      </a:lvl4pPr>
      <a:lvl5pPr algn="ctr" defTabSz="684213" rtl="0" eaLnBrk="0" fontAlgn="base" hangingPunct="0">
        <a:spcBef>
          <a:spcPct val="0"/>
        </a:spcBef>
        <a:spcAft>
          <a:spcPct val="0"/>
        </a:spcAft>
        <a:defRPr sz="3300">
          <a:solidFill>
            <a:schemeClr val="tx1"/>
          </a:solidFill>
          <a:latin typeface="Calibri" pitchFamily="34" charset="0"/>
          <a:ea typeface="宋体" charset="-122"/>
        </a:defRPr>
      </a:lvl5pPr>
      <a:lvl6pPr marL="457200" algn="ctr" defTabSz="684213" rtl="0" fontAlgn="base">
        <a:spcBef>
          <a:spcPct val="0"/>
        </a:spcBef>
        <a:spcAft>
          <a:spcPct val="0"/>
        </a:spcAft>
        <a:defRPr sz="3300">
          <a:solidFill>
            <a:schemeClr val="tx1"/>
          </a:solidFill>
          <a:latin typeface="Calibri" pitchFamily="34" charset="0"/>
          <a:ea typeface="宋体" charset="-122"/>
        </a:defRPr>
      </a:lvl6pPr>
      <a:lvl7pPr marL="914400" algn="ctr" defTabSz="684213" rtl="0" fontAlgn="base">
        <a:spcBef>
          <a:spcPct val="0"/>
        </a:spcBef>
        <a:spcAft>
          <a:spcPct val="0"/>
        </a:spcAft>
        <a:defRPr sz="3300">
          <a:solidFill>
            <a:schemeClr val="tx1"/>
          </a:solidFill>
          <a:latin typeface="Calibri" pitchFamily="34" charset="0"/>
          <a:ea typeface="宋体" charset="-122"/>
        </a:defRPr>
      </a:lvl7pPr>
      <a:lvl8pPr marL="1371600" algn="ctr" defTabSz="684213" rtl="0" fontAlgn="base">
        <a:spcBef>
          <a:spcPct val="0"/>
        </a:spcBef>
        <a:spcAft>
          <a:spcPct val="0"/>
        </a:spcAft>
        <a:defRPr sz="3300">
          <a:solidFill>
            <a:schemeClr val="tx1"/>
          </a:solidFill>
          <a:latin typeface="Calibri" pitchFamily="34" charset="0"/>
          <a:ea typeface="宋体" charset="-122"/>
        </a:defRPr>
      </a:lvl8pPr>
      <a:lvl9pPr marL="1828800" algn="ctr" defTabSz="684213" rtl="0" fontAlgn="base">
        <a:spcBef>
          <a:spcPct val="0"/>
        </a:spcBef>
        <a:spcAft>
          <a:spcPct val="0"/>
        </a:spcAft>
        <a:defRPr sz="3300">
          <a:solidFill>
            <a:schemeClr val="tx1"/>
          </a:solidFill>
          <a:latin typeface="Calibri" pitchFamily="34" charset="0"/>
          <a:ea typeface="宋体" charset="-122"/>
        </a:defRPr>
      </a:lvl9pPr>
    </p:titleStyle>
    <p:bodyStyle>
      <a:lvl1pPr marL="257175" indent="-257175" algn="l" defTabSz="684213" rtl="0" eaLnBrk="0" fontAlgn="base" hangingPunct="0">
        <a:spcBef>
          <a:spcPct val="20000"/>
        </a:spcBef>
        <a:spcAft>
          <a:spcPct val="0"/>
        </a:spcAft>
        <a:buFont typeface="Arial" charset="0"/>
        <a:buChar char="•"/>
        <a:defRPr sz="2400" kern="1200">
          <a:solidFill>
            <a:schemeClr val="tx1"/>
          </a:solidFill>
          <a:latin typeface="+mn-lt"/>
          <a:ea typeface="+mn-ea"/>
          <a:cs typeface="+mn-cs"/>
        </a:defRPr>
      </a:lvl1pPr>
      <a:lvl2pPr marL="555625" indent="-212725" algn="l" defTabSz="684213" rtl="0" eaLnBrk="0" fontAlgn="base" hangingPunct="0">
        <a:spcBef>
          <a:spcPct val="20000"/>
        </a:spcBef>
        <a:spcAft>
          <a:spcPct val="0"/>
        </a:spcAft>
        <a:buFont typeface="Arial" charset="0"/>
        <a:buChar char="–"/>
        <a:defRPr sz="2100" kern="1200">
          <a:solidFill>
            <a:schemeClr val="tx1"/>
          </a:solidFill>
          <a:latin typeface="+mn-lt"/>
          <a:ea typeface="+mn-ea"/>
          <a:cs typeface="+mn-cs"/>
        </a:defRPr>
      </a:lvl2pPr>
      <a:lvl3pPr marL="857250" indent="-171450" algn="l" defTabSz="684213" rtl="0" eaLnBrk="0" fontAlgn="base" hangingPunct="0">
        <a:spcBef>
          <a:spcPct val="20000"/>
        </a:spcBef>
        <a:spcAft>
          <a:spcPct val="0"/>
        </a:spcAft>
        <a:buFont typeface="Arial" charset="0"/>
        <a:buChar char="•"/>
        <a:defRPr kern="1200">
          <a:solidFill>
            <a:schemeClr val="tx1"/>
          </a:solidFill>
          <a:latin typeface="+mn-lt"/>
          <a:ea typeface="+mn-ea"/>
          <a:cs typeface="+mn-cs"/>
        </a:defRPr>
      </a:lvl3pPr>
      <a:lvl4pPr marL="1200150" indent="-171450" algn="l" defTabSz="684213" rtl="0" eaLnBrk="0" fontAlgn="base" hangingPunct="0">
        <a:spcBef>
          <a:spcPct val="20000"/>
        </a:spcBef>
        <a:spcAft>
          <a:spcPct val="0"/>
        </a:spcAft>
        <a:buFont typeface="Arial" charset="0"/>
        <a:buChar char="–"/>
        <a:defRPr sz="1500" kern="1200">
          <a:solidFill>
            <a:schemeClr val="tx1"/>
          </a:solidFill>
          <a:latin typeface="+mn-lt"/>
          <a:ea typeface="+mn-ea"/>
          <a:cs typeface="+mn-cs"/>
        </a:defRPr>
      </a:lvl4pPr>
      <a:lvl5pPr marL="1543050" indent="-171450" algn="l" defTabSz="684213" rtl="0" eaLnBrk="0" fontAlgn="base" hangingPunct="0">
        <a:spcBef>
          <a:spcPct val="20000"/>
        </a:spcBef>
        <a:spcAft>
          <a:spcPct val="0"/>
        </a:spcAft>
        <a:buFont typeface="Arial" charset="0"/>
        <a:buChar char="»"/>
        <a:defRPr sz="1500" kern="1200">
          <a:solidFill>
            <a:schemeClr val="tx1"/>
          </a:solidFill>
          <a:latin typeface="+mn-lt"/>
          <a:ea typeface="+mn-ea"/>
          <a:cs typeface="+mn-cs"/>
        </a:defRPr>
      </a:lvl5pPr>
      <a:lvl6pPr marL="18859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700" algn="l" defTabSz="685165" rtl="0" eaLnBrk="1" latinLnBrk="0" hangingPunct="1">
        <a:defRPr sz="1400" kern="1200">
          <a:solidFill>
            <a:schemeClr val="tx1"/>
          </a:solidFill>
          <a:latin typeface="+mn-lt"/>
          <a:ea typeface="+mn-ea"/>
          <a:cs typeface="+mn-cs"/>
        </a:defRPr>
      </a:lvl4pPr>
      <a:lvl5pPr marL="1371600" algn="l" defTabSz="685165" rtl="0" eaLnBrk="1" latinLnBrk="0" hangingPunct="1">
        <a:defRPr sz="1400" kern="1200">
          <a:solidFill>
            <a:schemeClr val="tx1"/>
          </a:solidFill>
          <a:latin typeface="+mn-lt"/>
          <a:ea typeface="+mn-ea"/>
          <a:cs typeface="+mn-cs"/>
        </a:defRPr>
      </a:lvl5pPr>
      <a:lvl6pPr marL="1714500" algn="l" defTabSz="685165" rtl="0" eaLnBrk="1" latinLnBrk="0" hangingPunct="1">
        <a:defRPr sz="1400" kern="1200">
          <a:solidFill>
            <a:schemeClr val="tx1"/>
          </a:solidFill>
          <a:latin typeface="+mn-lt"/>
          <a:ea typeface="+mn-ea"/>
          <a:cs typeface="+mn-cs"/>
        </a:defRPr>
      </a:lvl6pPr>
      <a:lvl7pPr marL="2057400" algn="l" defTabSz="685165" rtl="0" eaLnBrk="1" latinLnBrk="0" hangingPunct="1">
        <a:defRPr sz="1400" kern="1200">
          <a:solidFill>
            <a:schemeClr val="tx1"/>
          </a:solidFill>
          <a:latin typeface="+mn-lt"/>
          <a:ea typeface="+mn-ea"/>
          <a:cs typeface="+mn-cs"/>
        </a:defRPr>
      </a:lvl7pPr>
      <a:lvl8pPr marL="2400300" algn="l" defTabSz="685165" rtl="0" eaLnBrk="1" latinLnBrk="0" hangingPunct="1">
        <a:defRPr sz="1400" kern="1200">
          <a:solidFill>
            <a:schemeClr val="tx1"/>
          </a:solidFill>
          <a:latin typeface="+mn-lt"/>
          <a:ea typeface="+mn-ea"/>
          <a:cs typeface="+mn-cs"/>
        </a:defRPr>
      </a:lvl8pPr>
      <a:lvl9pPr marL="2743200" algn="l" defTabSz="685165"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410" name="标题占位符 1"/>
          <p:cNvSpPr>
            <a:spLocks noGrp="1"/>
          </p:cNvSpPr>
          <p:nvPr>
            <p:ph type="title"/>
          </p:nvPr>
        </p:nvSpPr>
        <p:spPr bwMode="auto">
          <a:xfrm>
            <a:off x="628650" y="274638"/>
            <a:ext cx="7886700" cy="9937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3" name="文本占位符 2"/>
          <p:cNvSpPr>
            <a:spLocks noGrp="1"/>
          </p:cNvSpPr>
          <p:nvPr>
            <p:ph type="body" idx="1"/>
          </p:nvPr>
        </p:nvSpPr>
        <p:spPr>
          <a:xfrm>
            <a:off x="628650" y="1370013"/>
            <a:ext cx="7886700" cy="32639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8850"/>
            <a:ext cx="2057400" cy="274638"/>
          </a:xfrm>
          <a:prstGeom prst="rect">
            <a:avLst/>
          </a:prstGeom>
        </p:spPr>
        <p:txBody>
          <a:bodyPr vert="horz" lIns="91440" tIns="45720" rIns="91440" bIns="45720" rtlCol="0" anchor="ctr"/>
          <a:lstStyle>
            <a:lvl1pPr algn="l">
              <a:defRPr sz="900" smtClean="0">
                <a:solidFill>
                  <a:schemeClr val="tx1">
                    <a:tint val="75000"/>
                  </a:schemeClr>
                </a:solidFill>
              </a:defRPr>
            </a:lvl1pPr>
          </a:lstStyle>
          <a:p>
            <a:pPr>
              <a:defRPr/>
            </a:pPr>
            <a:fld id="{5CFB2EB7-9FBE-4237-B416-E1464B4C64C2}" type="datetimeFigureOut">
              <a:rPr lang="zh-CN" altLang="en-US"/>
              <a:pPr>
                <a:defRPr/>
              </a:pPr>
              <a:t>2022/10/28</a:t>
            </a:fld>
            <a:endParaRPr lang="zh-CN" altLang="en-US"/>
          </a:p>
        </p:txBody>
      </p:sp>
      <p:sp>
        <p:nvSpPr>
          <p:cNvPr id="5" name="页脚占位符 4"/>
          <p:cNvSpPr>
            <a:spLocks noGrp="1"/>
          </p:cNvSpPr>
          <p:nvPr>
            <p:ph type="ftr" sz="quarter" idx="3"/>
          </p:nvPr>
        </p:nvSpPr>
        <p:spPr>
          <a:xfrm>
            <a:off x="3028950" y="4768850"/>
            <a:ext cx="3086100" cy="274638"/>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nvPr>
        </p:nvSpPr>
        <p:spPr>
          <a:xfrm>
            <a:off x="6457950" y="4768850"/>
            <a:ext cx="2057400" cy="274638"/>
          </a:xfrm>
          <a:prstGeom prst="rect">
            <a:avLst/>
          </a:prstGeom>
        </p:spPr>
        <p:txBody>
          <a:bodyPr vert="horz" lIns="91440" tIns="45720" rIns="91440" bIns="45720" rtlCol="0" anchor="ctr"/>
          <a:lstStyle>
            <a:lvl1pPr algn="r">
              <a:defRPr sz="900" smtClean="0">
                <a:solidFill>
                  <a:schemeClr val="tx1">
                    <a:tint val="75000"/>
                  </a:schemeClr>
                </a:solidFill>
              </a:defRPr>
            </a:lvl1pPr>
          </a:lstStyle>
          <a:p>
            <a:pPr>
              <a:defRPr/>
            </a:pPr>
            <a:fld id="{1897AB08-925F-47C7-85F8-17A2BD17ED4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Lst>
  <p:txStyles>
    <p:titleStyle>
      <a:lvl1pPr algn="l" defTabSz="685800" rtl="0" fontAlgn="base">
        <a:lnSpc>
          <a:spcPct val="90000"/>
        </a:lnSpc>
        <a:spcBef>
          <a:spcPct val="0"/>
        </a:spcBef>
        <a:spcAft>
          <a:spcPct val="0"/>
        </a:spcAft>
        <a:defRPr sz="3300" kern="1200">
          <a:solidFill>
            <a:schemeClr val="tx1"/>
          </a:solidFill>
          <a:latin typeface="+mj-lt"/>
          <a:ea typeface="+mj-ea"/>
          <a:cs typeface="+mj-cs"/>
        </a:defRPr>
      </a:lvl1pPr>
      <a:lvl2pPr algn="l" defTabSz="685800" rtl="0" fontAlgn="base">
        <a:lnSpc>
          <a:spcPct val="90000"/>
        </a:lnSpc>
        <a:spcBef>
          <a:spcPct val="0"/>
        </a:spcBef>
        <a:spcAft>
          <a:spcPct val="0"/>
        </a:spcAft>
        <a:defRPr sz="3300">
          <a:solidFill>
            <a:schemeClr val="tx1"/>
          </a:solidFill>
          <a:latin typeface="Calibri Light"/>
          <a:ea typeface="宋体" charset="-122"/>
        </a:defRPr>
      </a:lvl2pPr>
      <a:lvl3pPr algn="l" defTabSz="685800" rtl="0" fontAlgn="base">
        <a:lnSpc>
          <a:spcPct val="90000"/>
        </a:lnSpc>
        <a:spcBef>
          <a:spcPct val="0"/>
        </a:spcBef>
        <a:spcAft>
          <a:spcPct val="0"/>
        </a:spcAft>
        <a:defRPr sz="3300">
          <a:solidFill>
            <a:schemeClr val="tx1"/>
          </a:solidFill>
          <a:latin typeface="Calibri Light"/>
          <a:ea typeface="宋体" charset="-122"/>
        </a:defRPr>
      </a:lvl3pPr>
      <a:lvl4pPr algn="l" defTabSz="685800" rtl="0" fontAlgn="base">
        <a:lnSpc>
          <a:spcPct val="90000"/>
        </a:lnSpc>
        <a:spcBef>
          <a:spcPct val="0"/>
        </a:spcBef>
        <a:spcAft>
          <a:spcPct val="0"/>
        </a:spcAft>
        <a:defRPr sz="3300">
          <a:solidFill>
            <a:schemeClr val="tx1"/>
          </a:solidFill>
          <a:latin typeface="Calibri Light"/>
          <a:ea typeface="宋体" charset="-122"/>
        </a:defRPr>
      </a:lvl4pPr>
      <a:lvl5pPr algn="l" defTabSz="685800" rtl="0" fontAlgn="base">
        <a:lnSpc>
          <a:spcPct val="90000"/>
        </a:lnSpc>
        <a:spcBef>
          <a:spcPct val="0"/>
        </a:spcBef>
        <a:spcAft>
          <a:spcPct val="0"/>
        </a:spcAft>
        <a:defRPr sz="3300">
          <a:solidFill>
            <a:schemeClr val="tx1"/>
          </a:solidFill>
          <a:latin typeface="Calibri Light"/>
          <a:ea typeface="宋体" charset="-122"/>
        </a:defRPr>
      </a:lvl5pPr>
      <a:lvl6pPr marL="457200" algn="l" defTabSz="685800" rtl="0" fontAlgn="base">
        <a:lnSpc>
          <a:spcPct val="90000"/>
        </a:lnSpc>
        <a:spcBef>
          <a:spcPct val="0"/>
        </a:spcBef>
        <a:spcAft>
          <a:spcPct val="0"/>
        </a:spcAft>
        <a:defRPr sz="3300">
          <a:solidFill>
            <a:schemeClr val="tx1"/>
          </a:solidFill>
          <a:latin typeface="Calibri Light"/>
          <a:ea typeface="宋体" charset="-122"/>
        </a:defRPr>
      </a:lvl6pPr>
      <a:lvl7pPr marL="914400" algn="l" defTabSz="685800" rtl="0" fontAlgn="base">
        <a:lnSpc>
          <a:spcPct val="90000"/>
        </a:lnSpc>
        <a:spcBef>
          <a:spcPct val="0"/>
        </a:spcBef>
        <a:spcAft>
          <a:spcPct val="0"/>
        </a:spcAft>
        <a:defRPr sz="3300">
          <a:solidFill>
            <a:schemeClr val="tx1"/>
          </a:solidFill>
          <a:latin typeface="Calibri Light"/>
          <a:ea typeface="宋体" charset="-122"/>
        </a:defRPr>
      </a:lvl7pPr>
      <a:lvl8pPr marL="1371600" algn="l" defTabSz="685800" rtl="0" fontAlgn="base">
        <a:lnSpc>
          <a:spcPct val="90000"/>
        </a:lnSpc>
        <a:spcBef>
          <a:spcPct val="0"/>
        </a:spcBef>
        <a:spcAft>
          <a:spcPct val="0"/>
        </a:spcAft>
        <a:defRPr sz="3300">
          <a:solidFill>
            <a:schemeClr val="tx1"/>
          </a:solidFill>
          <a:latin typeface="Calibri Light"/>
          <a:ea typeface="宋体" charset="-122"/>
        </a:defRPr>
      </a:lvl8pPr>
      <a:lvl9pPr marL="1828800" algn="l" defTabSz="685800" rtl="0" fontAlgn="base">
        <a:lnSpc>
          <a:spcPct val="90000"/>
        </a:lnSpc>
        <a:spcBef>
          <a:spcPct val="0"/>
        </a:spcBef>
        <a:spcAft>
          <a:spcPct val="0"/>
        </a:spcAft>
        <a:defRPr sz="3300">
          <a:solidFill>
            <a:schemeClr val="tx1"/>
          </a:solidFill>
          <a:latin typeface="Calibri Light"/>
          <a:ea typeface="宋体" charset="-122"/>
        </a:defRPr>
      </a:lvl9pPr>
    </p:titleStyle>
    <p:bodyStyle>
      <a:lvl1pPr marL="171450" indent="-171450" algn="l" defTabSz="685800" rtl="0" fontAlgn="base">
        <a:lnSpc>
          <a:spcPct val="90000"/>
        </a:lnSpc>
        <a:spcBef>
          <a:spcPct val="150000"/>
        </a:spcBef>
        <a:spcAft>
          <a:spcPct val="0"/>
        </a:spcAft>
        <a:buFont typeface="Arial" charset="0"/>
        <a:buChar char="•"/>
        <a:defRPr sz="2100" kern="1200">
          <a:solidFill>
            <a:schemeClr val="tx1"/>
          </a:solidFill>
          <a:latin typeface="+mn-lt"/>
          <a:ea typeface="+mn-ea"/>
          <a:cs typeface="+mn-cs"/>
        </a:defRPr>
      </a:lvl1pPr>
      <a:lvl2pPr marL="514350" indent="-171450" algn="l" defTabSz="685800" rtl="0" fontAlgn="base">
        <a:lnSpc>
          <a:spcPct val="90000"/>
        </a:lnSpc>
        <a:spcBef>
          <a:spcPct val="75000"/>
        </a:spcBef>
        <a:spcAft>
          <a:spcPct val="0"/>
        </a:spcAft>
        <a:buFont typeface="Arial" charset="0"/>
        <a:buChar char="•"/>
        <a:defRPr kern="1200">
          <a:solidFill>
            <a:schemeClr val="tx1"/>
          </a:solidFill>
          <a:latin typeface="+mn-lt"/>
          <a:ea typeface="+mn-ea"/>
          <a:cs typeface="+mn-cs"/>
        </a:defRPr>
      </a:lvl2pPr>
      <a:lvl3pPr marL="857250" indent="-171450" algn="l" defTabSz="685800" rtl="0" fontAlgn="base">
        <a:lnSpc>
          <a:spcPct val="90000"/>
        </a:lnSpc>
        <a:spcBef>
          <a:spcPct val="75000"/>
        </a:spcBef>
        <a:spcAft>
          <a:spcPct val="0"/>
        </a:spcAft>
        <a:buFont typeface="Arial" charset="0"/>
        <a:buChar char="•"/>
        <a:defRPr sz="1500" kern="1200">
          <a:solidFill>
            <a:schemeClr val="tx1"/>
          </a:solidFill>
          <a:latin typeface="+mn-lt"/>
          <a:ea typeface="+mn-ea"/>
          <a:cs typeface="+mn-cs"/>
        </a:defRPr>
      </a:lvl3pPr>
      <a:lvl4pPr marL="1200150" indent="-171450" algn="l" defTabSz="685800" rtl="0" fontAlgn="base">
        <a:lnSpc>
          <a:spcPct val="90000"/>
        </a:lnSpc>
        <a:spcBef>
          <a:spcPct val="75000"/>
        </a:spcBef>
        <a:spcAft>
          <a:spcPct val="0"/>
        </a:spcAft>
        <a:buFont typeface="Arial" charset="0"/>
        <a:buChar char="•"/>
        <a:defRPr sz="1300" kern="1200">
          <a:solidFill>
            <a:schemeClr val="tx1"/>
          </a:solidFill>
          <a:latin typeface="+mn-lt"/>
          <a:ea typeface="+mn-ea"/>
          <a:cs typeface="+mn-cs"/>
        </a:defRPr>
      </a:lvl4pPr>
      <a:lvl5pPr marL="1543050" indent="-171450" algn="l" defTabSz="685800" rtl="0" fontAlgn="base">
        <a:lnSpc>
          <a:spcPct val="90000"/>
        </a:lnSpc>
        <a:spcBef>
          <a:spcPct val="75000"/>
        </a:spcBef>
        <a:spcAft>
          <a:spcPct val="0"/>
        </a:spcAft>
        <a:buFont typeface="Arial"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ct val="75000"/>
        </a:spcBef>
        <a:buFont typeface="Arial" panose="020B070402020209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ct val="75000"/>
        </a:spcBef>
        <a:buFont typeface="Arial" panose="020B070402020209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ct val="75000"/>
        </a:spcBef>
        <a:buFont typeface="Arial" panose="020B070402020209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ct val="75000"/>
        </a:spcBef>
        <a:buFont typeface="Arial" panose="020B070402020209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2235" algn="l" defTabSz="685800" rtl="0" eaLnBrk="1" latinLnBrk="0" hangingPunct="1">
        <a:defRPr sz="1350" kern="1200">
          <a:solidFill>
            <a:schemeClr val="tx1"/>
          </a:solidFill>
          <a:latin typeface="+mn-lt"/>
          <a:ea typeface="+mn-ea"/>
          <a:cs typeface="+mn-cs"/>
        </a:defRPr>
      </a:lvl5pPr>
      <a:lvl6pPr marL="1715135"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8674" name="Picture 44"/>
          <p:cNvPicPr>
            <a:picLocks noChangeAspect="1" noChangeArrowheads="1"/>
          </p:cNvPicPr>
          <p:nvPr userDrawn="1"/>
        </p:nvPicPr>
        <p:blipFill>
          <a:blip r:embed="rId14"/>
          <a:srcRect/>
          <a:stretch>
            <a:fillRect/>
          </a:stretch>
        </p:blipFill>
        <p:spPr bwMode="auto">
          <a:xfrm>
            <a:off x="0" y="0"/>
            <a:ext cx="9144000" cy="5148263"/>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81" r:id="rId5"/>
    <p:sldLayoutId id="2147483773" r:id="rId6"/>
    <p:sldLayoutId id="2147483774" r:id="rId7"/>
    <p:sldLayoutId id="2147483775" r:id="rId8"/>
    <p:sldLayoutId id="2147483776" r:id="rId9"/>
    <p:sldLayoutId id="2147483777" r:id="rId10"/>
    <p:sldLayoutId id="2147483778" r:id="rId11"/>
    <p:sldLayoutId id="2147483779" r:id="rId12"/>
  </p:sldLayoutIdLst>
  <p:transition spd="slow">
    <p:random/>
  </p:transition>
  <p:hf sldNum="0" hdr="0" ftr="0" dt="0"/>
  <p:txStyles>
    <p:titleStyle>
      <a:lvl1pPr algn="ctr" defTabSz="685800" rtl="0" eaLnBrk="0" fontAlgn="base" hangingPunct="0">
        <a:spcBef>
          <a:spcPct val="0"/>
        </a:spcBef>
        <a:spcAft>
          <a:spcPct val="0"/>
        </a:spcAft>
        <a:defRPr sz="3300" kern="1200">
          <a:solidFill>
            <a:schemeClr val="tx1"/>
          </a:solidFill>
          <a:latin typeface="+mj-lt"/>
          <a:ea typeface="+mj-ea"/>
          <a:cs typeface="+mj-cs"/>
        </a:defRPr>
      </a:lvl1pPr>
      <a:lvl2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2pPr>
      <a:lvl3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3pPr>
      <a:lvl4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4pPr>
      <a:lvl5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defTabSz="6858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1pPr>
      <a:lvl2pPr marL="557213" indent="-214313" algn="l" defTabSz="685800" rtl="0" eaLnBrk="0" fontAlgn="base" hangingPunct="0">
        <a:spcBef>
          <a:spcPct val="20000"/>
        </a:spcBef>
        <a:spcAft>
          <a:spcPct val="0"/>
        </a:spcAft>
        <a:buFont typeface="Arial" charset="0"/>
        <a:buChar char="–"/>
        <a:defRPr sz="2100" kern="1200">
          <a:solidFill>
            <a:schemeClr val="tx1"/>
          </a:solidFill>
          <a:latin typeface="+mn-lt"/>
          <a:ea typeface="+mn-ea"/>
          <a:cs typeface="+mn-cs"/>
        </a:defRPr>
      </a:lvl2pPr>
      <a:lvl3pPr marL="857250" indent="-171450" algn="l" defTabSz="685800" rtl="0" eaLnBrk="0" fontAlgn="base" hangingPunct="0">
        <a:spcBef>
          <a:spcPct val="20000"/>
        </a:spcBef>
        <a:spcAft>
          <a:spcPct val="0"/>
        </a:spcAft>
        <a:buFont typeface="Arial" charset="0"/>
        <a:buChar char="•"/>
        <a:defRPr sz="2100" kern="1200">
          <a:solidFill>
            <a:schemeClr val="tx1"/>
          </a:solidFill>
          <a:latin typeface="+mn-lt"/>
          <a:ea typeface="+mn-ea"/>
          <a:cs typeface="+mn-cs"/>
        </a:defRPr>
      </a:lvl3pPr>
      <a:lvl4pPr marL="1200150" indent="-171450" algn="l" defTabSz="685800" rtl="0" eaLnBrk="0" fontAlgn="base" hangingPunct="0">
        <a:spcBef>
          <a:spcPct val="20000"/>
        </a:spcBef>
        <a:spcAft>
          <a:spcPct val="0"/>
        </a:spcAft>
        <a:buFont typeface="Arial" charset="0"/>
        <a:buChar char="–"/>
        <a:defRPr sz="1500" kern="1200">
          <a:solidFill>
            <a:schemeClr val="tx1"/>
          </a:solidFill>
          <a:latin typeface="+mn-lt"/>
          <a:ea typeface="+mn-ea"/>
          <a:cs typeface="+mn-cs"/>
        </a:defRPr>
      </a:lvl4pPr>
      <a:lvl5pPr marL="1543050" indent="-171450" algn="l" defTabSz="685800" rtl="0" eaLnBrk="0" fontAlgn="base" hangingPunct="0">
        <a:spcBef>
          <a:spcPct val="20000"/>
        </a:spcBef>
        <a:spcAft>
          <a:spcPct val="0"/>
        </a:spcAft>
        <a:buFont typeface="Arial" charset="0"/>
        <a:buChar char="»"/>
        <a:defRPr sz="1500" kern="1200">
          <a:solidFill>
            <a:schemeClr val="tx1"/>
          </a:solidFill>
          <a:latin typeface="+mn-lt"/>
          <a:ea typeface="+mn-ea"/>
          <a:cs typeface="+mn-cs"/>
        </a:defRPr>
      </a:lvl5pPr>
      <a:lvl6pPr marL="18865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94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23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52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8035" algn="l" defTabSz="685800" rtl="0" eaLnBrk="1" latinLnBrk="0" hangingPunct="1">
        <a:defRPr sz="1400" kern="1200">
          <a:solidFill>
            <a:schemeClr val="tx1"/>
          </a:solidFill>
          <a:latin typeface="+mn-lt"/>
          <a:ea typeface="+mn-ea"/>
          <a:cs typeface="+mn-cs"/>
        </a:defRPr>
      </a:lvl7pPr>
      <a:lvl8pPr marL="2400935" algn="l" defTabSz="685800" rtl="0" eaLnBrk="1" latinLnBrk="0" hangingPunct="1">
        <a:defRPr sz="1400" kern="1200">
          <a:solidFill>
            <a:schemeClr val="tx1"/>
          </a:solidFill>
          <a:latin typeface="+mn-lt"/>
          <a:ea typeface="+mn-ea"/>
          <a:cs typeface="+mn-cs"/>
        </a:defRPr>
      </a:lvl8pPr>
      <a:lvl9pPr marL="2743835"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3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3" name="图片 2" descr="九年级第十一单元"/>
          <p:cNvPicPr>
            <a:picLocks noChangeAspect="1"/>
          </p:cNvPicPr>
          <p:nvPr/>
        </p:nvPicPr>
        <p:blipFill>
          <a:blip r:embed="rId2"/>
          <a:srcRect/>
          <a:stretch>
            <a:fillRect/>
          </a:stretch>
        </p:blipFill>
        <p:spPr bwMode="auto">
          <a:xfrm>
            <a:off x="0" y="0"/>
            <a:ext cx="9144000" cy="5143500"/>
          </a:xfrm>
          <a:prstGeom prst="rect">
            <a:avLst/>
          </a:prstGeom>
          <a:noFill/>
          <a:ln w="9525">
            <a:noFill/>
            <a:miter lim="800000"/>
            <a:headEnd/>
            <a:tailEnd/>
          </a:ln>
        </p:spPr>
      </p:pic>
      <p:pic>
        <p:nvPicPr>
          <p:cNvPr id="44034" name="图片 6" descr="初中七彩图标"/>
          <p:cNvPicPr>
            <a:picLocks noChangeAspect="1"/>
          </p:cNvPicPr>
          <p:nvPr/>
        </p:nvPicPr>
        <p:blipFill>
          <a:blip r:embed="rId3"/>
          <a:srcRect/>
          <a:stretch>
            <a:fillRect/>
          </a:stretch>
        </p:blipFill>
        <p:spPr bwMode="auto">
          <a:xfrm>
            <a:off x="7426325" y="61913"/>
            <a:ext cx="1427163" cy="576262"/>
          </a:xfrm>
          <a:prstGeom prst="rect">
            <a:avLst/>
          </a:prstGeom>
          <a:noFill/>
          <a:ln w="9525">
            <a:noFill/>
            <a:miter lim="800000"/>
            <a:headEnd/>
            <a:tailEnd/>
          </a:ln>
        </p:spPr>
      </p:pic>
      <p:sp>
        <p:nvSpPr>
          <p:cNvPr id="6" name="文本框 5"/>
          <p:cNvSpPr txBox="1"/>
          <p:nvPr/>
        </p:nvSpPr>
        <p:spPr>
          <a:xfrm>
            <a:off x="3297238" y="3001963"/>
            <a:ext cx="3316287" cy="523875"/>
          </a:xfrm>
          <a:prstGeom prst="rect">
            <a:avLst/>
          </a:prstGeom>
          <a:noFill/>
          <a:effectLst>
            <a:outerShdw dist="381000" dir="3600000" sx="105000" sy="105000" algn="t" rotWithShape="0">
              <a:srgbClr val="000000">
                <a:alpha val="22000"/>
              </a:srgbClr>
            </a:outerShdw>
          </a:effectLst>
        </p:spPr>
        <p:txBody>
          <a:bodyPr>
            <a:spAutoFit/>
          </a:bodyPr>
          <a:lstStyle/>
          <a:p>
            <a:pPr fontAlgn="auto">
              <a:spcBef>
                <a:spcPts val="0"/>
              </a:spcBef>
              <a:spcAft>
                <a:spcPts val="0"/>
              </a:spcAft>
              <a:defRPr/>
            </a:pPr>
            <a:r>
              <a:rPr lang="en-US" altLang="zh-CN" sz="2800" b="1" dirty="0">
                <a:solidFill>
                  <a:prstClr val="black">
                    <a:lumMod val="50000"/>
                    <a:lumOff val="50000"/>
                  </a:prstClr>
                </a:solidFill>
                <a:effectLst>
                  <a:outerShdw blurRad="50800" dist="38100" algn="l" rotWithShape="0">
                    <a:prstClr val="black">
                      <a:alpha val="40000"/>
                    </a:prstClr>
                  </a:outerShdw>
                </a:effectLst>
                <a:latin typeface="Al Bayan" charset="0"/>
                <a:ea typeface="华康勘亭流W9(P)" panose="03000900000000000000" charset="-122"/>
                <a:cs typeface="Al Bayan" charset="0"/>
              </a:rPr>
              <a:t>Section A 3a-3c</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矩形 1"/>
          <p:cNvSpPr>
            <a:spLocks noChangeArrowheads="1"/>
          </p:cNvSpPr>
          <p:nvPr/>
        </p:nvSpPr>
        <p:spPr bwMode="auto">
          <a:xfrm>
            <a:off x="1000125" y="977527"/>
            <a:ext cx="7355935" cy="2893100"/>
          </a:xfrm>
          <a:prstGeom prst="rect">
            <a:avLst/>
          </a:prstGeom>
          <a:noFill/>
          <a:ln w="28575">
            <a:solidFill>
              <a:schemeClr val="accent2">
                <a:lumMod val="60000"/>
                <a:lumOff val="40000"/>
              </a:schemeClr>
            </a:solidFill>
            <a:prstDash val="dashDot"/>
            <a:miter lim="800000"/>
            <a:headEnd/>
            <a:tailEnd/>
          </a:ln>
        </p:spPr>
        <p:txBody>
          <a:bodyPr>
            <a:spAutoFit/>
          </a:bodyPr>
          <a:lstStyle/>
          <a:p>
            <a:pPr>
              <a:lnSpc>
                <a:spcPct val="130000"/>
              </a:lnSpc>
            </a:pPr>
            <a:r>
              <a:rPr lang="en-US" altLang="zh-CN" sz="2800" b="1" dirty="0">
                <a:latin typeface="Times New Roman" pitchFamily="18" charset="0"/>
                <a:ea typeface="微软雅黑" pitchFamily="34" charset="-122"/>
                <a:cs typeface="Times New Roman" pitchFamily="18" charset="0"/>
              </a:rPr>
              <a:t>Finally, the king’s top general </a:t>
            </a:r>
          </a:p>
          <a:p>
            <a:pPr>
              <a:lnSpc>
                <a:spcPct val="130000"/>
              </a:lnSpc>
            </a:pPr>
            <a:r>
              <a:rPr lang="en-US" altLang="zh-CN" sz="2800" b="1" dirty="0">
                <a:latin typeface="Times New Roman" pitchFamily="18" charset="0"/>
                <a:ea typeface="微软雅黑" pitchFamily="34" charset="-122"/>
                <a:cs typeface="Times New Roman" pitchFamily="18" charset="0"/>
              </a:rPr>
              <a:t>was told to go out and find a </a:t>
            </a:r>
          </a:p>
          <a:p>
            <a:pPr>
              <a:lnSpc>
                <a:spcPct val="130000"/>
              </a:lnSpc>
            </a:pPr>
            <a:r>
              <a:rPr lang="en-US" altLang="zh-CN" sz="2800" b="1" dirty="0">
                <a:latin typeface="Times New Roman" pitchFamily="18" charset="0"/>
                <a:ea typeface="微软雅黑" pitchFamily="34" charset="-122"/>
                <a:cs typeface="Times New Roman" pitchFamily="18" charset="0"/>
              </a:rPr>
              <a:t>happy man in three days’ time.</a:t>
            </a:r>
          </a:p>
          <a:p>
            <a:pPr>
              <a:lnSpc>
                <a:spcPct val="130000"/>
              </a:lnSpc>
            </a:pPr>
            <a:endParaRPr lang="en-US" altLang="zh-CN" sz="2800" b="1" dirty="0">
              <a:latin typeface="Times New Roman" pitchFamily="18" charset="0"/>
              <a:ea typeface="微软雅黑" pitchFamily="34" charset="-122"/>
              <a:cs typeface="Times New Roman" pitchFamily="18" charset="0"/>
            </a:endParaRPr>
          </a:p>
          <a:p>
            <a:pPr>
              <a:lnSpc>
                <a:spcPct val="130000"/>
              </a:lnSpc>
            </a:pPr>
            <a:r>
              <a:rPr lang="en-US" altLang="zh-CN" sz="2800" b="1" dirty="0">
                <a:latin typeface="Times New Roman" pitchFamily="18" charset="0"/>
                <a:ea typeface="微软雅黑" pitchFamily="34" charset="-122"/>
                <a:cs typeface="Times New Roman" pitchFamily="18" charset="0"/>
              </a:rPr>
              <a:t>(to be continued)</a:t>
            </a:r>
          </a:p>
        </p:txBody>
      </p:sp>
      <p:pic>
        <p:nvPicPr>
          <p:cNvPr id="54274" name="Picture 2" descr="G:\resource\U11\jpg\A_3a.jpg"/>
          <p:cNvPicPr>
            <a:picLocks noChangeAspect="1" noChangeArrowheads="1"/>
          </p:cNvPicPr>
          <p:nvPr/>
        </p:nvPicPr>
        <p:blipFill>
          <a:blip r:embed="rId2"/>
          <a:srcRect l="18365" r="20407"/>
          <a:stretch>
            <a:fillRect/>
          </a:stretch>
        </p:blipFill>
        <p:spPr bwMode="auto">
          <a:xfrm rot="404145">
            <a:off x="5874121" y="1065530"/>
            <a:ext cx="2248475" cy="2753749"/>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3318"/>
          <p:cNvSpPr txBox="1">
            <a:spLocks noChangeArrowheads="1"/>
          </p:cNvSpPr>
          <p:nvPr/>
        </p:nvSpPr>
        <p:spPr bwMode="auto">
          <a:xfrm>
            <a:off x="228600" y="826466"/>
            <a:ext cx="8915400" cy="310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itchFamily="34" charset="0"/>
                <a:ea typeface="宋体" panose="02010600030101010101" pitchFamily="2" charset="-122"/>
              </a:defRPr>
            </a:lvl1pPr>
            <a:lvl2pPr>
              <a:defRPr>
                <a:solidFill>
                  <a:schemeClr val="tx1"/>
                </a:solidFill>
                <a:latin typeface="Arial" pitchFamily="34" charset="0"/>
                <a:ea typeface="宋体" panose="02010600030101010101" pitchFamily="2" charset="-122"/>
              </a:defRPr>
            </a:lvl2pPr>
            <a:lvl3pPr>
              <a:defRPr>
                <a:solidFill>
                  <a:schemeClr val="tx1"/>
                </a:solidFill>
                <a:latin typeface="Arial" pitchFamily="34" charset="0"/>
                <a:ea typeface="宋体" panose="02010600030101010101" pitchFamily="2" charset="-122"/>
              </a:defRPr>
            </a:lvl3pPr>
            <a:lvl4pPr>
              <a:defRPr>
                <a:solidFill>
                  <a:schemeClr val="tx1"/>
                </a:solidFill>
                <a:latin typeface="Arial" pitchFamily="34" charset="0"/>
                <a:ea typeface="宋体" panose="02010600030101010101" pitchFamily="2" charset="-122"/>
              </a:defRPr>
            </a:lvl4pPr>
            <a:lvl5pPr>
              <a:defRPr>
                <a:solidFill>
                  <a:schemeClr val="tx1"/>
                </a:solidFill>
                <a:latin typeface="Arial" pitchFamily="34" charset="0"/>
                <a:ea typeface="宋体" panose="02010600030101010101" pitchFamily="2" charset="-122"/>
              </a:defRPr>
            </a:lvl5pPr>
            <a:lvl6pPr fontAlgn="base">
              <a:spcBef>
                <a:spcPct val="0"/>
              </a:spcBef>
              <a:spcAft>
                <a:spcPct val="0"/>
              </a:spcAft>
              <a:buFont typeface="Arial" pitchFamily="34" charset="0"/>
              <a:defRPr>
                <a:solidFill>
                  <a:schemeClr val="tx1"/>
                </a:solidFill>
                <a:latin typeface="Arial" pitchFamily="34" charset="0"/>
                <a:ea typeface="宋体" panose="02010600030101010101" pitchFamily="2" charset="-122"/>
              </a:defRPr>
            </a:lvl6pPr>
            <a:lvl7pPr fontAlgn="base">
              <a:spcBef>
                <a:spcPct val="0"/>
              </a:spcBef>
              <a:spcAft>
                <a:spcPct val="0"/>
              </a:spcAft>
              <a:buFont typeface="Arial" pitchFamily="34" charset="0"/>
              <a:defRPr>
                <a:solidFill>
                  <a:schemeClr val="tx1"/>
                </a:solidFill>
                <a:latin typeface="Arial" pitchFamily="34" charset="0"/>
                <a:ea typeface="宋体" panose="02010600030101010101" pitchFamily="2" charset="-122"/>
              </a:defRPr>
            </a:lvl7pPr>
            <a:lvl8pPr fontAlgn="base">
              <a:spcBef>
                <a:spcPct val="0"/>
              </a:spcBef>
              <a:spcAft>
                <a:spcPct val="0"/>
              </a:spcAft>
              <a:buFont typeface="Arial" pitchFamily="34" charset="0"/>
              <a:defRPr>
                <a:solidFill>
                  <a:schemeClr val="tx1"/>
                </a:solidFill>
                <a:latin typeface="Arial" pitchFamily="34" charset="0"/>
                <a:ea typeface="宋体" panose="02010600030101010101" pitchFamily="2" charset="-122"/>
              </a:defRPr>
            </a:lvl8pPr>
            <a:lvl9pPr fontAlgn="base">
              <a:spcBef>
                <a:spcPct val="0"/>
              </a:spcBef>
              <a:spcAft>
                <a:spcPct val="0"/>
              </a:spcAft>
              <a:buFont typeface="Arial" pitchFamily="34" charset="0"/>
              <a:defRPr>
                <a:solidFill>
                  <a:schemeClr val="tx1"/>
                </a:solidFill>
                <a:latin typeface="Arial" pitchFamily="34" charset="0"/>
                <a:ea typeface="宋体" panose="02010600030101010101" pitchFamily="2" charset="-122"/>
              </a:defRPr>
            </a:lvl9pPr>
          </a:lstStyle>
          <a:p>
            <a:pPr>
              <a:spcBef>
                <a:spcPct val="50000"/>
              </a:spcBef>
              <a:buFont typeface="Arial" pitchFamily="34" charset="0"/>
              <a:buAutoNum type="arabicPeriod"/>
            </a:pPr>
            <a:r>
              <a:rPr lang="en-US" altLang="zh-CN" sz="2800" b="1" dirty="0">
                <a:latin typeface="Times New Roman" panose="02020603050405020304" pitchFamily="18" charset="0"/>
                <a:cs typeface="Times New Roman" panose="02020603050405020304" pitchFamily="18" charset="0"/>
              </a:rPr>
              <a:t>Can medicine help the king?</a:t>
            </a:r>
          </a:p>
          <a:p>
            <a:pPr>
              <a:spcBef>
                <a:spcPct val="50000"/>
              </a:spcBef>
              <a:buFont typeface="Arial" pitchFamily="34" charset="0"/>
              <a:buAutoNum type="arabicPeriod"/>
            </a:pPr>
            <a:endParaRPr lang="en-US" altLang="zh-CN" sz="2800" b="1" dirty="0">
              <a:latin typeface="Times New Roman" panose="02020603050405020304" pitchFamily="18" charset="0"/>
              <a:cs typeface="Times New Roman" panose="02020603050405020304" pitchFamily="18" charset="0"/>
            </a:endParaRPr>
          </a:p>
          <a:p>
            <a:pPr>
              <a:spcBef>
                <a:spcPct val="50000"/>
              </a:spcBef>
              <a:buFont typeface="Arial" pitchFamily="34" charset="0"/>
              <a:buAutoNum type="arabicPeriod"/>
            </a:pPr>
            <a:endParaRPr lang="en-US" altLang="zh-CN" sz="2800" b="1" dirty="0">
              <a:latin typeface="Times New Roman" panose="02020603050405020304" pitchFamily="18" charset="0"/>
              <a:cs typeface="Times New Roman" panose="02020603050405020304" pitchFamily="18" charset="0"/>
            </a:endParaRPr>
          </a:p>
          <a:p>
            <a:pPr>
              <a:spcBef>
                <a:spcPct val="50000"/>
              </a:spcBef>
              <a:buFont typeface="Arial" pitchFamily="34" charset="0"/>
              <a:buAutoNum type="arabicPeriod"/>
            </a:pPr>
            <a:r>
              <a:rPr lang="en-US" altLang="zh-CN" sz="2800" b="1" dirty="0">
                <a:latin typeface="Times New Roman" panose="02020603050405020304" pitchFamily="18" charset="0"/>
                <a:cs typeface="Times New Roman" panose="02020603050405020304" pitchFamily="18" charset="0"/>
              </a:rPr>
              <a:t>Why does power not make the prime minister happy?</a:t>
            </a:r>
          </a:p>
          <a:p>
            <a:pPr>
              <a:spcBef>
                <a:spcPct val="50000"/>
              </a:spcBef>
              <a:buFont typeface="Arial" pitchFamily="34" charset="0"/>
              <a:buAutoNum type="arabicPeriod"/>
            </a:pPr>
            <a:endParaRPr lang="en-US" altLang="zh-CN" sz="2800" b="1" dirty="0">
              <a:latin typeface="Times New Roman" panose="02020603050405020304" pitchFamily="18" charset="0"/>
              <a:cs typeface="Times New Roman" panose="02020603050405020304" pitchFamily="18" charset="0"/>
            </a:endParaRPr>
          </a:p>
        </p:txBody>
      </p:sp>
      <p:sp>
        <p:nvSpPr>
          <p:cNvPr id="3" name="文本框 13320"/>
          <p:cNvSpPr txBox="1">
            <a:spLocks noChangeArrowheads="1"/>
          </p:cNvSpPr>
          <p:nvPr/>
        </p:nvSpPr>
        <p:spPr bwMode="auto">
          <a:xfrm>
            <a:off x="593387" y="1452462"/>
            <a:ext cx="810705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anose="02010600030101010101" pitchFamily="2" charset="-122"/>
              </a:defRPr>
            </a:lvl1pPr>
            <a:lvl2pPr>
              <a:defRPr>
                <a:solidFill>
                  <a:schemeClr val="tx1"/>
                </a:solidFill>
                <a:latin typeface="Arial" pitchFamily="34" charset="0"/>
                <a:ea typeface="宋体" panose="02010600030101010101" pitchFamily="2" charset="-122"/>
              </a:defRPr>
            </a:lvl2pPr>
            <a:lvl3pPr>
              <a:defRPr>
                <a:solidFill>
                  <a:schemeClr val="tx1"/>
                </a:solidFill>
                <a:latin typeface="Arial" pitchFamily="34" charset="0"/>
                <a:ea typeface="宋体" panose="02010600030101010101" pitchFamily="2" charset="-122"/>
              </a:defRPr>
            </a:lvl3pPr>
            <a:lvl4pPr>
              <a:defRPr>
                <a:solidFill>
                  <a:schemeClr val="tx1"/>
                </a:solidFill>
                <a:latin typeface="Arial" pitchFamily="34" charset="0"/>
                <a:ea typeface="宋体" panose="02010600030101010101" pitchFamily="2" charset="-122"/>
              </a:defRPr>
            </a:lvl4pPr>
            <a:lvl5pPr>
              <a:defRPr>
                <a:solidFill>
                  <a:schemeClr val="tx1"/>
                </a:solidFill>
                <a:latin typeface="Arial" pitchFamily="34" charset="0"/>
                <a:ea typeface="宋体" panose="02010600030101010101" pitchFamily="2" charset="-122"/>
              </a:defRPr>
            </a:lvl5pPr>
            <a:lvl6pPr fontAlgn="base">
              <a:spcBef>
                <a:spcPct val="0"/>
              </a:spcBef>
              <a:spcAft>
                <a:spcPct val="0"/>
              </a:spcAft>
              <a:buFont typeface="Arial" pitchFamily="34" charset="0"/>
              <a:defRPr>
                <a:solidFill>
                  <a:schemeClr val="tx1"/>
                </a:solidFill>
                <a:latin typeface="Arial" pitchFamily="34" charset="0"/>
                <a:ea typeface="宋体" panose="02010600030101010101" pitchFamily="2" charset="-122"/>
              </a:defRPr>
            </a:lvl6pPr>
            <a:lvl7pPr fontAlgn="base">
              <a:spcBef>
                <a:spcPct val="0"/>
              </a:spcBef>
              <a:spcAft>
                <a:spcPct val="0"/>
              </a:spcAft>
              <a:buFont typeface="Arial" pitchFamily="34" charset="0"/>
              <a:defRPr>
                <a:solidFill>
                  <a:schemeClr val="tx1"/>
                </a:solidFill>
                <a:latin typeface="Arial" pitchFamily="34" charset="0"/>
                <a:ea typeface="宋体" panose="02010600030101010101" pitchFamily="2" charset="-122"/>
              </a:defRPr>
            </a:lvl7pPr>
            <a:lvl8pPr fontAlgn="base">
              <a:spcBef>
                <a:spcPct val="0"/>
              </a:spcBef>
              <a:spcAft>
                <a:spcPct val="0"/>
              </a:spcAft>
              <a:buFont typeface="Arial" pitchFamily="34" charset="0"/>
              <a:defRPr>
                <a:solidFill>
                  <a:schemeClr val="tx1"/>
                </a:solidFill>
                <a:latin typeface="Arial" pitchFamily="34" charset="0"/>
                <a:ea typeface="宋体" panose="02010600030101010101" pitchFamily="2" charset="-122"/>
              </a:defRPr>
            </a:lvl8pPr>
            <a:lvl9pPr fontAlgn="base">
              <a:spcBef>
                <a:spcPct val="0"/>
              </a:spcBef>
              <a:spcAft>
                <a:spcPct val="0"/>
              </a:spcAft>
              <a:buFont typeface="Arial" pitchFamily="34" charset="0"/>
              <a:defRPr>
                <a:solidFill>
                  <a:schemeClr val="tx1"/>
                </a:solidFill>
                <a:latin typeface="Arial" pitchFamily="34" charset="0"/>
                <a:ea typeface="宋体" panose="02010600030101010101" pitchFamily="2" charset="-122"/>
              </a:defRPr>
            </a:lvl9pPr>
          </a:lstStyle>
          <a:p>
            <a:pPr>
              <a:spcBef>
                <a:spcPct val="50000"/>
              </a:spcBef>
            </a:pPr>
            <a:r>
              <a:rPr lang="en-US" altLang="zh-CN" sz="2800" b="1" dirty="0">
                <a:solidFill>
                  <a:srgbClr val="FF0000"/>
                </a:solidFill>
                <a:latin typeface="Times New Roman" panose="02020603050405020304" pitchFamily="18" charset="0"/>
                <a:cs typeface="Times New Roman" panose="02020603050405020304" pitchFamily="18" charset="0"/>
              </a:rPr>
              <a:t>No.The doctor says there is nothing wrong with his body.The problem is in his mind and no medicine can help him.</a:t>
            </a:r>
          </a:p>
        </p:txBody>
      </p:sp>
      <p:sp>
        <p:nvSpPr>
          <p:cNvPr id="4" name="文本框 13321"/>
          <p:cNvSpPr txBox="1">
            <a:spLocks noChangeArrowheads="1"/>
          </p:cNvSpPr>
          <p:nvPr/>
        </p:nvSpPr>
        <p:spPr bwMode="auto">
          <a:xfrm>
            <a:off x="746598" y="3270484"/>
            <a:ext cx="68580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anose="02010600030101010101" pitchFamily="2" charset="-122"/>
              </a:defRPr>
            </a:lvl1pPr>
            <a:lvl2pPr>
              <a:defRPr>
                <a:solidFill>
                  <a:schemeClr val="tx1"/>
                </a:solidFill>
                <a:latin typeface="Arial" pitchFamily="34" charset="0"/>
                <a:ea typeface="宋体" panose="02010600030101010101" pitchFamily="2" charset="-122"/>
              </a:defRPr>
            </a:lvl2pPr>
            <a:lvl3pPr>
              <a:defRPr>
                <a:solidFill>
                  <a:schemeClr val="tx1"/>
                </a:solidFill>
                <a:latin typeface="Arial" pitchFamily="34" charset="0"/>
                <a:ea typeface="宋体" panose="02010600030101010101" pitchFamily="2" charset="-122"/>
              </a:defRPr>
            </a:lvl3pPr>
            <a:lvl4pPr>
              <a:defRPr>
                <a:solidFill>
                  <a:schemeClr val="tx1"/>
                </a:solidFill>
                <a:latin typeface="Arial" pitchFamily="34" charset="0"/>
                <a:ea typeface="宋体" panose="02010600030101010101" pitchFamily="2" charset="-122"/>
              </a:defRPr>
            </a:lvl4pPr>
            <a:lvl5pPr>
              <a:defRPr>
                <a:solidFill>
                  <a:schemeClr val="tx1"/>
                </a:solidFill>
                <a:latin typeface="Arial" pitchFamily="34" charset="0"/>
                <a:ea typeface="宋体" panose="02010600030101010101" pitchFamily="2" charset="-122"/>
              </a:defRPr>
            </a:lvl5pPr>
            <a:lvl6pPr fontAlgn="base">
              <a:spcBef>
                <a:spcPct val="0"/>
              </a:spcBef>
              <a:spcAft>
                <a:spcPct val="0"/>
              </a:spcAft>
              <a:buFont typeface="Arial" pitchFamily="34" charset="0"/>
              <a:defRPr>
                <a:solidFill>
                  <a:schemeClr val="tx1"/>
                </a:solidFill>
                <a:latin typeface="Arial" pitchFamily="34" charset="0"/>
                <a:ea typeface="宋体" panose="02010600030101010101" pitchFamily="2" charset="-122"/>
              </a:defRPr>
            </a:lvl6pPr>
            <a:lvl7pPr fontAlgn="base">
              <a:spcBef>
                <a:spcPct val="0"/>
              </a:spcBef>
              <a:spcAft>
                <a:spcPct val="0"/>
              </a:spcAft>
              <a:buFont typeface="Arial" pitchFamily="34" charset="0"/>
              <a:defRPr>
                <a:solidFill>
                  <a:schemeClr val="tx1"/>
                </a:solidFill>
                <a:latin typeface="Arial" pitchFamily="34" charset="0"/>
                <a:ea typeface="宋体" panose="02010600030101010101" pitchFamily="2" charset="-122"/>
              </a:defRPr>
            </a:lvl7pPr>
            <a:lvl8pPr fontAlgn="base">
              <a:spcBef>
                <a:spcPct val="0"/>
              </a:spcBef>
              <a:spcAft>
                <a:spcPct val="0"/>
              </a:spcAft>
              <a:buFont typeface="Arial" pitchFamily="34" charset="0"/>
              <a:defRPr>
                <a:solidFill>
                  <a:schemeClr val="tx1"/>
                </a:solidFill>
                <a:latin typeface="Arial" pitchFamily="34" charset="0"/>
                <a:ea typeface="宋体" panose="02010600030101010101" pitchFamily="2" charset="-122"/>
              </a:defRPr>
            </a:lvl8pPr>
            <a:lvl9pPr fontAlgn="base">
              <a:spcBef>
                <a:spcPct val="0"/>
              </a:spcBef>
              <a:spcAft>
                <a:spcPct val="0"/>
              </a:spcAft>
              <a:buFont typeface="Arial" pitchFamily="34" charset="0"/>
              <a:defRPr>
                <a:solidFill>
                  <a:schemeClr val="tx1"/>
                </a:solidFill>
                <a:latin typeface="Arial" pitchFamily="34" charset="0"/>
                <a:ea typeface="宋体" panose="02010600030101010101" pitchFamily="2" charset="-122"/>
              </a:defRPr>
            </a:lvl9pPr>
          </a:lstStyle>
          <a:p>
            <a:pPr>
              <a:spcBef>
                <a:spcPct val="50000"/>
              </a:spcBef>
            </a:pPr>
            <a:r>
              <a:rPr lang="en-US" altLang="zh-CN" sz="2800" b="1" dirty="0">
                <a:solidFill>
                  <a:srgbClr val="FF0000"/>
                </a:solidFill>
                <a:latin typeface="Times New Roman" panose="02020603050405020304" pitchFamily="18" charset="0"/>
                <a:cs typeface="Times New Roman" panose="02020603050405020304" pitchFamily="18" charset="0"/>
              </a:rPr>
              <a:t>He is always worried about losing his power, and many people are trying to take his position.</a:t>
            </a:r>
          </a:p>
        </p:txBody>
      </p:sp>
    </p:spTree>
    <p:extLst>
      <p:ext uri="{BB962C8B-B14F-4D97-AF65-F5344CB8AC3E}">
        <p14:creationId xmlns:p14="http://schemas.microsoft.com/office/powerpoint/2010/main" val="2562413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97974" y="842435"/>
            <a:ext cx="7513163" cy="2462213"/>
          </a:xfrm>
          <a:prstGeom prst="rect">
            <a:avLst/>
          </a:prstGeom>
        </p:spPr>
        <p:txBody>
          <a:bodyPr wrap="square">
            <a:spAutoFit/>
          </a:bodyPr>
          <a:lstStyle/>
          <a:p>
            <a:pPr lvl="0">
              <a:spcBef>
                <a:spcPct val="50000"/>
              </a:spcBef>
            </a:pPr>
            <a:r>
              <a:rPr lang="en-US" altLang="zh-CN" sz="2800" b="1" dirty="0">
                <a:solidFill>
                  <a:prstClr val="black"/>
                </a:solidFill>
                <a:latin typeface="Times New Roman" panose="02020603050405020304" pitchFamily="18" charset="0"/>
                <a:cs typeface="Times New Roman" panose="02020603050405020304" pitchFamily="18" charset="0"/>
              </a:rPr>
              <a:t>3. Why does money not make the banker happy?</a:t>
            </a:r>
          </a:p>
          <a:p>
            <a:pPr lvl="0">
              <a:spcBef>
                <a:spcPct val="50000"/>
              </a:spcBef>
            </a:pPr>
            <a:endParaRPr lang="en-US" altLang="zh-CN" sz="2800" b="1" dirty="0">
              <a:solidFill>
                <a:prstClr val="black"/>
              </a:solidFill>
              <a:latin typeface="Times New Roman" panose="02020603050405020304" pitchFamily="18" charset="0"/>
              <a:cs typeface="Times New Roman" panose="02020603050405020304" pitchFamily="18" charset="0"/>
            </a:endParaRPr>
          </a:p>
          <a:p>
            <a:pPr lvl="0">
              <a:spcBef>
                <a:spcPct val="50000"/>
              </a:spcBef>
            </a:pPr>
            <a:endParaRPr lang="en-US" altLang="zh-CN" sz="2800" b="1" dirty="0">
              <a:solidFill>
                <a:prstClr val="black"/>
              </a:solidFill>
              <a:latin typeface="Times New Roman" panose="02020603050405020304" pitchFamily="18" charset="0"/>
              <a:cs typeface="Times New Roman" panose="02020603050405020304" pitchFamily="18" charset="0"/>
            </a:endParaRPr>
          </a:p>
          <a:p>
            <a:pPr lvl="0">
              <a:spcBef>
                <a:spcPct val="50000"/>
              </a:spcBef>
            </a:pPr>
            <a:r>
              <a:rPr lang="en-US" altLang="zh-CN" sz="2800" b="1" dirty="0">
                <a:solidFill>
                  <a:prstClr val="black"/>
                </a:solidFill>
                <a:latin typeface="Times New Roman" panose="02020603050405020304" pitchFamily="18" charset="0"/>
                <a:cs typeface="Times New Roman" panose="02020603050405020304" pitchFamily="18" charset="0"/>
              </a:rPr>
              <a:t>4. Why does fame not make the singer happy?</a:t>
            </a:r>
          </a:p>
        </p:txBody>
      </p:sp>
      <p:sp>
        <p:nvSpPr>
          <p:cNvPr id="3" name="文本框 13322"/>
          <p:cNvSpPr txBox="1">
            <a:spLocks noChangeArrowheads="1"/>
          </p:cNvSpPr>
          <p:nvPr/>
        </p:nvSpPr>
        <p:spPr bwMode="auto">
          <a:xfrm>
            <a:off x="1084867" y="1395199"/>
            <a:ext cx="72390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anose="02010600030101010101" pitchFamily="2" charset="-122"/>
              </a:defRPr>
            </a:lvl1pPr>
            <a:lvl2pPr>
              <a:defRPr>
                <a:solidFill>
                  <a:schemeClr val="tx1"/>
                </a:solidFill>
                <a:latin typeface="Arial" pitchFamily="34" charset="0"/>
                <a:ea typeface="宋体" panose="02010600030101010101" pitchFamily="2" charset="-122"/>
              </a:defRPr>
            </a:lvl2pPr>
            <a:lvl3pPr>
              <a:defRPr>
                <a:solidFill>
                  <a:schemeClr val="tx1"/>
                </a:solidFill>
                <a:latin typeface="Arial" pitchFamily="34" charset="0"/>
                <a:ea typeface="宋体" panose="02010600030101010101" pitchFamily="2" charset="-122"/>
              </a:defRPr>
            </a:lvl3pPr>
            <a:lvl4pPr>
              <a:defRPr>
                <a:solidFill>
                  <a:schemeClr val="tx1"/>
                </a:solidFill>
                <a:latin typeface="Arial" pitchFamily="34" charset="0"/>
                <a:ea typeface="宋体" panose="02010600030101010101" pitchFamily="2" charset="-122"/>
              </a:defRPr>
            </a:lvl4pPr>
            <a:lvl5pPr>
              <a:defRPr>
                <a:solidFill>
                  <a:schemeClr val="tx1"/>
                </a:solidFill>
                <a:latin typeface="Arial" pitchFamily="34" charset="0"/>
                <a:ea typeface="宋体" panose="02010600030101010101" pitchFamily="2" charset="-122"/>
              </a:defRPr>
            </a:lvl5pPr>
            <a:lvl6pPr fontAlgn="base">
              <a:spcBef>
                <a:spcPct val="0"/>
              </a:spcBef>
              <a:spcAft>
                <a:spcPct val="0"/>
              </a:spcAft>
              <a:buFont typeface="Arial" pitchFamily="34" charset="0"/>
              <a:defRPr>
                <a:solidFill>
                  <a:schemeClr val="tx1"/>
                </a:solidFill>
                <a:latin typeface="Arial" pitchFamily="34" charset="0"/>
                <a:ea typeface="宋体" panose="02010600030101010101" pitchFamily="2" charset="-122"/>
              </a:defRPr>
            </a:lvl6pPr>
            <a:lvl7pPr fontAlgn="base">
              <a:spcBef>
                <a:spcPct val="0"/>
              </a:spcBef>
              <a:spcAft>
                <a:spcPct val="0"/>
              </a:spcAft>
              <a:buFont typeface="Arial" pitchFamily="34" charset="0"/>
              <a:defRPr>
                <a:solidFill>
                  <a:schemeClr val="tx1"/>
                </a:solidFill>
                <a:latin typeface="Arial" pitchFamily="34" charset="0"/>
                <a:ea typeface="宋体" panose="02010600030101010101" pitchFamily="2" charset="-122"/>
              </a:defRPr>
            </a:lvl7pPr>
            <a:lvl8pPr fontAlgn="base">
              <a:spcBef>
                <a:spcPct val="0"/>
              </a:spcBef>
              <a:spcAft>
                <a:spcPct val="0"/>
              </a:spcAft>
              <a:buFont typeface="Arial" pitchFamily="34" charset="0"/>
              <a:defRPr>
                <a:solidFill>
                  <a:schemeClr val="tx1"/>
                </a:solidFill>
                <a:latin typeface="Arial" pitchFamily="34" charset="0"/>
                <a:ea typeface="宋体" panose="02010600030101010101" pitchFamily="2" charset="-122"/>
              </a:defRPr>
            </a:lvl8pPr>
            <a:lvl9pPr fontAlgn="base">
              <a:spcBef>
                <a:spcPct val="0"/>
              </a:spcBef>
              <a:spcAft>
                <a:spcPct val="0"/>
              </a:spcAft>
              <a:buFont typeface="Arial" pitchFamily="34" charset="0"/>
              <a:defRPr>
                <a:solidFill>
                  <a:schemeClr val="tx1"/>
                </a:solidFill>
                <a:latin typeface="Arial" pitchFamily="34" charset="0"/>
                <a:ea typeface="宋体" panose="02010600030101010101" pitchFamily="2" charset="-122"/>
              </a:defRPr>
            </a:lvl9pPr>
          </a:lstStyle>
          <a:p>
            <a:pPr>
              <a:spcBef>
                <a:spcPct val="50000"/>
              </a:spcBef>
            </a:pPr>
            <a:r>
              <a:rPr lang="en-US" altLang="zh-CN" sz="2800" b="1" dirty="0">
                <a:solidFill>
                  <a:srgbClr val="FF0000"/>
                </a:solidFill>
                <a:latin typeface="Times New Roman" panose="02020603050405020304" pitchFamily="18" charset="0"/>
                <a:cs typeface="Times New Roman" panose="02020603050405020304" pitchFamily="18" charset="0"/>
              </a:rPr>
              <a:t>He is always worried about losing his money, and someone tried  to steal his money every day.</a:t>
            </a:r>
          </a:p>
        </p:txBody>
      </p:sp>
      <p:sp>
        <p:nvSpPr>
          <p:cNvPr id="4" name="文本框 13323"/>
          <p:cNvSpPr txBox="1">
            <a:spLocks noChangeArrowheads="1"/>
          </p:cNvSpPr>
          <p:nvPr/>
        </p:nvSpPr>
        <p:spPr bwMode="auto">
          <a:xfrm>
            <a:off x="1084867" y="3434225"/>
            <a:ext cx="72390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anose="02010600030101010101" pitchFamily="2" charset="-122"/>
              </a:defRPr>
            </a:lvl1pPr>
            <a:lvl2pPr>
              <a:defRPr>
                <a:solidFill>
                  <a:schemeClr val="tx1"/>
                </a:solidFill>
                <a:latin typeface="Arial" pitchFamily="34" charset="0"/>
                <a:ea typeface="宋体" panose="02010600030101010101" pitchFamily="2" charset="-122"/>
              </a:defRPr>
            </a:lvl2pPr>
            <a:lvl3pPr>
              <a:defRPr>
                <a:solidFill>
                  <a:schemeClr val="tx1"/>
                </a:solidFill>
                <a:latin typeface="Arial" pitchFamily="34" charset="0"/>
                <a:ea typeface="宋体" panose="02010600030101010101" pitchFamily="2" charset="-122"/>
              </a:defRPr>
            </a:lvl3pPr>
            <a:lvl4pPr>
              <a:defRPr>
                <a:solidFill>
                  <a:schemeClr val="tx1"/>
                </a:solidFill>
                <a:latin typeface="Arial" pitchFamily="34" charset="0"/>
                <a:ea typeface="宋体" panose="02010600030101010101" pitchFamily="2" charset="-122"/>
              </a:defRPr>
            </a:lvl4pPr>
            <a:lvl5pPr>
              <a:defRPr>
                <a:solidFill>
                  <a:schemeClr val="tx1"/>
                </a:solidFill>
                <a:latin typeface="Arial" pitchFamily="34" charset="0"/>
                <a:ea typeface="宋体" panose="02010600030101010101" pitchFamily="2" charset="-122"/>
              </a:defRPr>
            </a:lvl5pPr>
            <a:lvl6pPr fontAlgn="base">
              <a:spcBef>
                <a:spcPct val="0"/>
              </a:spcBef>
              <a:spcAft>
                <a:spcPct val="0"/>
              </a:spcAft>
              <a:buFont typeface="Arial" pitchFamily="34" charset="0"/>
              <a:defRPr>
                <a:solidFill>
                  <a:schemeClr val="tx1"/>
                </a:solidFill>
                <a:latin typeface="Arial" pitchFamily="34" charset="0"/>
                <a:ea typeface="宋体" panose="02010600030101010101" pitchFamily="2" charset="-122"/>
              </a:defRPr>
            </a:lvl6pPr>
            <a:lvl7pPr fontAlgn="base">
              <a:spcBef>
                <a:spcPct val="0"/>
              </a:spcBef>
              <a:spcAft>
                <a:spcPct val="0"/>
              </a:spcAft>
              <a:buFont typeface="Arial" pitchFamily="34" charset="0"/>
              <a:defRPr>
                <a:solidFill>
                  <a:schemeClr val="tx1"/>
                </a:solidFill>
                <a:latin typeface="Arial" pitchFamily="34" charset="0"/>
                <a:ea typeface="宋体" panose="02010600030101010101" pitchFamily="2" charset="-122"/>
              </a:defRPr>
            </a:lvl7pPr>
            <a:lvl8pPr fontAlgn="base">
              <a:spcBef>
                <a:spcPct val="0"/>
              </a:spcBef>
              <a:spcAft>
                <a:spcPct val="0"/>
              </a:spcAft>
              <a:buFont typeface="Arial" pitchFamily="34" charset="0"/>
              <a:defRPr>
                <a:solidFill>
                  <a:schemeClr val="tx1"/>
                </a:solidFill>
                <a:latin typeface="Arial" pitchFamily="34" charset="0"/>
                <a:ea typeface="宋体" panose="02010600030101010101" pitchFamily="2" charset="-122"/>
              </a:defRPr>
            </a:lvl8pPr>
            <a:lvl9pPr fontAlgn="base">
              <a:spcBef>
                <a:spcPct val="0"/>
              </a:spcBef>
              <a:spcAft>
                <a:spcPct val="0"/>
              </a:spcAft>
              <a:buFont typeface="Arial" pitchFamily="34" charset="0"/>
              <a:defRPr>
                <a:solidFill>
                  <a:schemeClr val="tx1"/>
                </a:solidFill>
                <a:latin typeface="Arial" pitchFamily="34" charset="0"/>
                <a:ea typeface="宋体" panose="02010600030101010101" pitchFamily="2" charset="-122"/>
              </a:defRPr>
            </a:lvl9pPr>
          </a:lstStyle>
          <a:p>
            <a:pPr>
              <a:spcBef>
                <a:spcPct val="50000"/>
              </a:spcBef>
            </a:pPr>
            <a:r>
              <a:rPr lang="en-US" altLang="zh-CN" sz="2800" b="1" dirty="0">
                <a:solidFill>
                  <a:srgbClr val="FF0000"/>
                </a:solidFill>
                <a:latin typeface="Times New Roman" panose="02020603050405020304" pitchFamily="18" charset="0"/>
                <a:cs typeface="Times New Roman" panose="02020603050405020304" pitchFamily="18" charset="0"/>
              </a:rPr>
              <a:t>He is always worried about being followed by others, so he can’t be free.</a:t>
            </a:r>
          </a:p>
        </p:txBody>
      </p:sp>
    </p:spTree>
    <p:extLst>
      <p:ext uri="{BB962C8B-B14F-4D97-AF65-F5344CB8AC3E}">
        <p14:creationId xmlns:p14="http://schemas.microsoft.com/office/powerpoint/2010/main" val="2788953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ext Box 6"/>
          <p:cNvSpPr txBox="1">
            <a:spLocks noChangeArrowheads="1"/>
          </p:cNvSpPr>
          <p:nvPr/>
        </p:nvSpPr>
        <p:spPr bwMode="auto">
          <a:xfrm>
            <a:off x="744538" y="1131888"/>
            <a:ext cx="7767637" cy="1570037"/>
          </a:xfrm>
          <a:prstGeom prst="rect">
            <a:avLst/>
          </a:prstGeom>
          <a:noFill/>
          <a:ln w="9525">
            <a:noFill/>
            <a:miter lim="800000"/>
            <a:headEnd/>
            <a:tailEnd/>
          </a:ln>
        </p:spPr>
        <p:txBody>
          <a:bodyPr>
            <a:spAutoFit/>
          </a:bodyPr>
          <a:lstStyle/>
          <a:p>
            <a:r>
              <a:rPr lang="en-US" altLang="zh-CN" sz="2400" b="1" dirty="0">
                <a:latin typeface="Times New Roman" pitchFamily="18" charset="0"/>
                <a:ea typeface="微软雅黑" pitchFamily="34" charset="-122"/>
              </a:rPr>
              <a:t>What’s the main idea of the passage?</a:t>
            </a:r>
          </a:p>
          <a:p>
            <a:r>
              <a:rPr lang="en-US" altLang="zh-CN" sz="2400" b="1" dirty="0">
                <a:latin typeface="Times New Roman" pitchFamily="18" charset="0"/>
                <a:ea typeface="微软雅黑" pitchFamily="34" charset="-122"/>
              </a:rPr>
              <a:t>     A. The prime minister and the king</a:t>
            </a:r>
          </a:p>
          <a:p>
            <a:r>
              <a:rPr lang="en-US" altLang="zh-CN" sz="2400" b="1" dirty="0">
                <a:latin typeface="Times New Roman" pitchFamily="18" charset="0"/>
                <a:ea typeface="微软雅黑" pitchFamily="34" charset="-122"/>
              </a:rPr>
              <a:t>     B. The meaning of happiness</a:t>
            </a:r>
          </a:p>
          <a:p>
            <a:r>
              <a:rPr lang="en-US" altLang="zh-CN" sz="2400" b="1" dirty="0">
                <a:latin typeface="Times New Roman" pitchFamily="18" charset="0"/>
                <a:ea typeface="微软雅黑" pitchFamily="34" charset="-122"/>
              </a:rPr>
              <a:t>     C. A happy king</a:t>
            </a:r>
          </a:p>
        </p:txBody>
      </p:sp>
      <p:sp>
        <p:nvSpPr>
          <p:cNvPr id="2" name="Text Box 6"/>
          <p:cNvSpPr txBox="1"/>
          <p:nvPr/>
        </p:nvSpPr>
        <p:spPr>
          <a:xfrm>
            <a:off x="684213" y="2633663"/>
            <a:ext cx="7827962" cy="2306637"/>
          </a:xfrm>
          <a:prstGeom prst="rect">
            <a:avLst/>
          </a:prstGeom>
          <a:noFill/>
          <a:ln w="9525">
            <a:solidFill>
              <a:schemeClr val="bg2">
                <a:lumMod val="75000"/>
              </a:schemeClr>
            </a:solidFill>
          </a:ln>
        </p:spPr>
        <p:txBody>
          <a:bodyPr>
            <a:spAutoFit/>
          </a:bodyPr>
          <a:lstStyle/>
          <a:p>
            <a:pPr marL="357505" indent="-357505" fontAlgn="auto">
              <a:lnSpc>
                <a:spcPct val="120000"/>
              </a:lnSpc>
              <a:spcBef>
                <a:spcPts val="0"/>
              </a:spcBef>
              <a:spcAft>
                <a:spcPts val="0"/>
              </a:spcAft>
              <a:defRPr/>
            </a:pPr>
            <a:r>
              <a:rPr lang="en-US" altLang="zh-CN" sz="2400" b="1" dirty="0">
                <a:solidFill>
                  <a:srgbClr val="C00000"/>
                </a:solidFill>
                <a:latin typeface="Arial Black" panose="020B0A04020102020204" pitchFamily="34" charset="0"/>
                <a:ea typeface="+mn-ea"/>
                <a:cs typeface="Arial" panose="020B0604020202020204" pitchFamily="34" charset="0"/>
              </a:rPr>
              <a:t>Strategy:</a:t>
            </a:r>
          </a:p>
          <a:p>
            <a:pPr marL="357505" indent="-357505" fontAlgn="auto">
              <a:lnSpc>
                <a:spcPct val="120000"/>
              </a:lnSpc>
              <a:spcBef>
                <a:spcPts val="0"/>
              </a:spcBef>
              <a:spcAft>
                <a:spcPts val="0"/>
              </a:spcAft>
              <a:defRPr/>
            </a:pPr>
            <a:r>
              <a:rPr lang="en-US" altLang="zh-CN" sz="2400" b="1" dirty="0">
                <a:latin typeface="Times New Roman" panose="02020603050405020304" pitchFamily="18" charset="0"/>
                <a:ea typeface="+mn-ea"/>
              </a:rPr>
              <a:t>1. </a:t>
            </a:r>
            <a:r>
              <a:rPr lang="en-US" altLang="zh-CN" sz="2400" b="1" dirty="0">
                <a:solidFill>
                  <a:srgbClr val="FF0000"/>
                </a:solidFill>
                <a:latin typeface="Times New Roman" panose="02020603050405020304" pitchFamily="18" charset="0"/>
                <a:ea typeface="+mn-ea"/>
              </a:rPr>
              <a:t>Look through</a:t>
            </a:r>
            <a:r>
              <a:rPr lang="en-US" altLang="zh-CN" sz="2400" b="1" dirty="0">
                <a:latin typeface="Times New Roman" panose="02020603050405020304" pitchFamily="18" charset="0"/>
                <a:ea typeface="+mn-ea"/>
              </a:rPr>
              <a:t> the passage </a:t>
            </a:r>
            <a:r>
              <a:rPr lang="en-US" altLang="zh-CN" sz="2400" b="1" dirty="0">
                <a:solidFill>
                  <a:srgbClr val="FF0000"/>
                </a:solidFill>
                <a:latin typeface="Times New Roman" panose="02020603050405020304" pitchFamily="18" charset="0"/>
                <a:ea typeface="+mn-ea"/>
              </a:rPr>
              <a:t>quickly</a:t>
            </a:r>
            <a:r>
              <a:rPr lang="en-US" altLang="zh-CN" sz="2400" b="1" dirty="0">
                <a:latin typeface="Times New Roman" panose="02020603050405020304" pitchFamily="18" charset="0"/>
                <a:ea typeface="+mn-ea"/>
              </a:rPr>
              <a:t> to </a:t>
            </a:r>
            <a:r>
              <a:rPr lang="en-US" altLang="zh-CN" sz="2400" b="1" dirty="0">
                <a:solidFill>
                  <a:srgbClr val="FF0000"/>
                </a:solidFill>
                <a:latin typeface="Times New Roman" panose="02020603050405020304" pitchFamily="18" charset="0"/>
                <a:ea typeface="+mn-ea"/>
              </a:rPr>
              <a:t>find the main idea</a:t>
            </a:r>
            <a:r>
              <a:rPr lang="en-US" altLang="zh-CN" sz="2400" b="1" dirty="0">
                <a:latin typeface="Times New Roman" panose="02020603050405020304" pitchFamily="18" charset="0"/>
                <a:ea typeface="+mn-ea"/>
              </a:rPr>
              <a:t> without having to read every word.</a:t>
            </a:r>
          </a:p>
          <a:p>
            <a:pPr marL="357505" indent="-357505" fontAlgn="auto">
              <a:lnSpc>
                <a:spcPct val="120000"/>
              </a:lnSpc>
              <a:spcBef>
                <a:spcPts val="0"/>
              </a:spcBef>
              <a:spcAft>
                <a:spcPts val="0"/>
              </a:spcAft>
              <a:defRPr/>
            </a:pPr>
            <a:r>
              <a:rPr lang="en-US" altLang="zh-CN" sz="2400" b="1" dirty="0">
                <a:latin typeface="Times New Roman" panose="02020603050405020304" pitchFamily="18" charset="0"/>
                <a:ea typeface="+mn-ea"/>
              </a:rPr>
              <a:t>2. </a:t>
            </a:r>
            <a:r>
              <a:rPr lang="en-US" altLang="zh-CN" sz="2400" b="1" dirty="0">
                <a:solidFill>
                  <a:srgbClr val="FF0000"/>
                </a:solidFill>
                <a:latin typeface="Times New Roman" panose="02020603050405020304" pitchFamily="18" charset="0"/>
                <a:ea typeface="+mn-ea"/>
              </a:rPr>
              <a:t>Pay attention to</a:t>
            </a:r>
            <a:r>
              <a:rPr lang="en-US" altLang="zh-CN" sz="2400" b="1" dirty="0">
                <a:latin typeface="Times New Roman" panose="02020603050405020304" pitchFamily="18" charset="0"/>
                <a:ea typeface="+mn-ea"/>
              </a:rPr>
              <a:t> the </a:t>
            </a:r>
            <a:r>
              <a:rPr lang="en-US" altLang="zh-CN" sz="2400" b="1" dirty="0">
                <a:solidFill>
                  <a:srgbClr val="FF0000"/>
                </a:solidFill>
                <a:latin typeface="Times New Roman" panose="02020603050405020304" pitchFamily="18" charset="0"/>
                <a:ea typeface="+mn-ea"/>
              </a:rPr>
              <a:t>first or the last sentence</a:t>
            </a:r>
            <a:r>
              <a:rPr lang="en-US" altLang="zh-CN" sz="2400" b="1" dirty="0">
                <a:latin typeface="Times New Roman" panose="02020603050405020304" pitchFamily="18" charset="0"/>
                <a:ea typeface="+mn-ea"/>
              </a:rPr>
              <a:t> of each paragraph before you read the whole text.</a:t>
            </a:r>
          </a:p>
        </p:txBody>
      </p:sp>
      <p:sp>
        <p:nvSpPr>
          <p:cNvPr id="3" name="文本框 2"/>
          <p:cNvSpPr txBox="1">
            <a:spLocks noChangeArrowheads="1"/>
          </p:cNvSpPr>
          <p:nvPr/>
        </p:nvSpPr>
        <p:spPr bwMode="auto">
          <a:xfrm>
            <a:off x="6049963" y="1143000"/>
            <a:ext cx="1241425" cy="523875"/>
          </a:xfrm>
          <a:prstGeom prst="rect">
            <a:avLst/>
          </a:prstGeom>
          <a:noFill/>
          <a:ln w="9525">
            <a:noFill/>
            <a:miter lim="800000"/>
            <a:headEnd/>
            <a:tailEnd/>
          </a:ln>
        </p:spPr>
        <p:txBody>
          <a:bodyPr>
            <a:spAutoFit/>
          </a:bodyPr>
          <a:lstStyle/>
          <a:p>
            <a:r>
              <a:rPr lang="en-US" altLang="zh-CN" sz="2800" b="1">
                <a:solidFill>
                  <a:srgbClr val="FF0000"/>
                </a:solidFill>
                <a:latin typeface="Times New Roman" pitchFamily="18" charset="0"/>
                <a:ea typeface="微软雅黑" pitchFamily="34" charset="-122"/>
                <a:cs typeface="Times New Roman" pitchFamily="18" charset="0"/>
              </a:rPr>
              <a:t>B</a:t>
            </a:r>
          </a:p>
        </p:txBody>
      </p:sp>
      <p:sp>
        <p:nvSpPr>
          <p:cNvPr id="55300" name="文本框 3"/>
          <p:cNvSpPr txBox="1">
            <a:spLocks noChangeArrowheads="1"/>
          </p:cNvSpPr>
          <p:nvPr/>
        </p:nvSpPr>
        <p:spPr bwMode="auto">
          <a:xfrm>
            <a:off x="593725" y="619125"/>
            <a:ext cx="6294438" cy="523875"/>
          </a:xfrm>
          <a:prstGeom prst="rect">
            <a:avLst/>
          </a:prstGeom>
          <a:noFill/>
          <a:ln w="9525">
            <a:noFill/>
            <a:miter lim="800000"/>
            <a:headEnd/>
            <a:tailEnd/>
          </a:ln>
        </p:spPr>
        <p:txBody>
          <a:bodyPr>
            <a:spAutoFit/>
          </a:bodyPr>
          <a:lstStyle/>
          <a:p>
            <a:r>
              <a:rPr lang="en-US" altLang="zh-CN" sz="2800" b="1">
                <a:solidFill>
                  <a:srgbClr val="0070C0"/>
                </a:solidFill>
                <a:ea typeface="微软雅黑" pitchFamily="34" charset="-122"/>
                <a:sym typeface="+mn-ea"/>
              </a:rPr>
              <a:t>Read and answer the questions.</a:t>
            </a:r>
            <a:endParaRPr lang="en-US" altLang="zh-CN" sz="2800" b="1">
              <a:solidFill>
                <a:srgbClr val="0070C0"/>
              </a:solidFill>
              <a:ea typeface="微软雅黑" pitchFamily="34" charset="-122"/>
            </a:endParaRP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Text Box 10"/>
          <p:cNvSpPr txBox="1"/>
          <p:nvPr/>
        </p:nvSpPr>
        <p:spPr>
          <a:xfrm>
            <a:off x="754063" y="741363"/>
            <a:ext cx="7100887" cy="482600"/>
          </a:xfrm>
          <a:prstGeom prst="rect">
            <a:avLst/>
          </a:prstGeom>
          <a:noFill/>
          <a:ln w="9525">
            <a:noFill/>
          </a:ln>
        </p:spPr>
        <p:txBody>
          <a:bodyPr>
            <a:spAutoFit/>
          </a:bodyPr>
          <a:lstStyle/>
          <a:p>
            <a:pPr fontAlgn="auto">
              <a:spcBef>
                <a:spcPct val="50000"/>
              </a:spcBef>
              <a:spcAft>
                <a:spcPts val="0"/>
              </a:spcAft>
              <a:defRPr/>
            </a:pPr>
            <a:r>
              <a:rPr lang="en-US" altLang="zh-CN" sz="2550" b="1" dirty="0">
                <a:solidFill>
                  <a:srgbClr val="0070C0"/>
                </a:solidFill>
                <a:latin typeface="Arial" panose="020B0604020202020204" pitchFamily="34" charset="0"/>
                <a:ea typeface="+mn-ea"/>
              </a:rPr>
              <a:t>Read Para. 1- 2 and answer the questions.</a:t>
            </a:r>
          </a:p>
        </p:txBody>
      </p:sp>
      <p:sp>
        <p:nvSpPr>
          <p:cNvPr id="70667" name="Text Box 11"/>
          <p:cNvSpPr txBox="1"/>
          <p:nvPr/>
        </p:nvSpPr>
        <p:spPr>
          <a:xfrm>
            <a:off x="931863" y="1222375"/>
            <a:ext cx="7775575" cy="1504950"/>
          </a:xfrm>
          <a:prstGeom prst="rect">
            <a:avLst/>
          </a:prstGeom>
          <a:noFill/>
          <a:ln w="9525">
            <a:noFill/>
          </a:ln>
        </p:spPr>
        <p:txBody>
          <a:bodyPr>
            <a:spAutoFit/>
          </a:bodyPr>
          <a:lstStyle/>
          <a:p>
            <a:pPr marL="342900" indent="-342900" fontAlgn="auto">
              <a:lnSpc>
                <a:spcPct val="120000"/>
              </a:lnSpc>
              <a:spcBef>
                <a:spcPts val="0"/>
              </a:spcBef>
              <a:spcAft>
                <a:spcPts val="0"/>
              </a:spcAft>
              <a:defRPr/>
            </a:pPr>
            <a:r>
              <a:rPr lang="en-US" altLang="zh-CN" sz="2550" b="1" dirty="0">
                <a:latin typeface="Times New Roman" panose="02020603050405020304" pitchFamily="18" charset="0"/>
                <a:ea typeface="+mn-ea"/>
              </a:rPr>
              <a:t>1. What’s wrong with the king?</a:t>
            </a:r>
          </a:p>
          <a:p>
            <a:pPr marL="342900" indent="-342900" fontAlgn="auto">
              <a:lnSpc>
                <a:spcPct val="120000"/>
              </a:lnSpc>
              <a:spcBef>
                <a:spcPts val="0"/>
              </a:spcBef>
              <a:spcAft>
                <a:spcPts val="0"/>
              </a:spcAft>
              <a:defRPr/>
            </a:pPr>
            <a:endParaRPr lang="en-US" altLang="zh-CN" sz="2550" b="1" dirty="0">
              <a:solidFill>
                <a:srgbClr val="FF0066"/>
              </a:solidFill>
              <a:latin typeface="Arial Narrow" panose="020B0606020202030204" pitchFamily="34" charset="0"/>
              <a:ea typeface="+mn-ea"/>
            </a:endParaRPr>
          </a:p>
          <a:p>
            <a:pPr marL="342900" indent="-342900" fontAlgn="auto">
              <a:lnSpc>
                <a:spcPct val="120000"/>
              </a:lnSpc>
              <a:spcBef>
                <a:spcPts val="0"/>
              </a:spcBef>
              <a:spcAft>
                <a:spcPts val="0"/>
              </a:spcAft>
              <a:defRPr/>
            </a:pPr>
            <a:r>
              <a:rPr lang="en-US" altLang="zh-CN" sz="2550" b="1" dirty="0">
                <a:latin typeface="Times New Roman" panose="02020603050405020304" pitchFamily="18" charset="0"/>
                <a:ea typeface="+mn-ea"/>
              </a:rPr>
              <a:t>2. Can medicine help the king? Why or why not?</a:t>
            </a:r>
          </a:p>
        </p:txBody>
      </p:sp>
      <p:sp>
        <p:nvSpPr>
          <p:cNvPr id="10246" name="Text Box 6"/>
          <p:cNvSpPr txBox="1">
            <a:spLocks noChangeArrowheads="1"/>
          </p:cNvSpPr>
          <p:nvPr/>
        </p:nvSpPr>
        <p:spPr bwMode="auto">
          <a:xfrm>
            <a:off x="1282700" y="1709738"/>
            <a:ext cx="2811463" cy="563562"/>
          </a:xfrm>
          <a:prstGeom prst="rect">
            <a:avLst/>
          </a:prstGeom>
          <a:noFill/>
          <a:ln w="9525">
            <a:noFill/>
            <a:miter lim="800000"/>
            <a:headEnd/>
            <a:tailEnd/>
          </a:ln>
        </p:spPr>
        <p:txBody>
          <a:bodyPr wrap="none">
            <a:spAutoFit/>
          </a:bodyPr>
          <a:lstStyle/>
          <a:p>
            <a:pPr>
              <a:lnSpc>
                <a:spcPct val="120000"/>
              </a:lnSpc>
              <a:buFont typeface="Arial" charset="0"/>
              <a:buNone/>
            </a:pPr>
            <a:r>
              <a:rPr lang="en-US" altLang="zh-CN" sz="2800" b="1">
                <a:solidFill>
                  <a:srgbClr val="FF0000"/>
                </a:solidFill>
                <a:latin typeface="Times New Roman" pitchFamily="18" charset="0"/>
                <a:ea typeface="微软雅黑" pitchFamily="34" charset="-122"/>
              </a:rPr>
              <a:t>He was unhappy.</a:t>
            </a:r>
          </a:p>
        </p:txBody>
      </p:sp>
      <p:sp>
        <p:nvSpPr>
          <p:cNvPr id="53259" name="矩形 7"/>
          <p:cNvSpPr>
            <a:spLocks noChangeArrowheads="1"/>
          </p:cNvSpPr>
          <p:nvPr/>
        </p:nvSpPr>
        <p:spPr bwMode="auto">
          <a:xfrm>
            <a:off x="1258888" y="2797175"/>
            <a:ext cx="6596062" cy="1644650"/>
          </a:xfrm>
          <a:prstGeom prst="rect">
            <a:avLst/>
          </a:prstGeom>
          <a:noFill/>
          <a:ln w="9525">
            <a:noFill/>
            <a:miter lim="800000"/>
            <a:headEnd/>
            <a:tailEnd/>
          </a:ln>
        </p:spPr>
        <p:txBody>
          <a:bodyPr>
            <a:spAutoFit/>
          </a:bodyPr>
          <a:lstStyle/>
          <a:p>
            <a:pPr>
              <a:lnSpc>
                <a:spcPct val="120000"/>
              </a:lnSpc>
            </a:pPr>
            <a:r>
              <a:rPr lang="en-US" altLang="zh-CN" sz="2800" b="1">
                <a:solidFill>
                  <a:srgbClr val="FF0000"/>
                </a:solidFill>
                <a:latin typeface="Times New Roman" pitchFamily="18" charset="0"/>
                <a:ea typeface="微软雅黑" pitchFamily="34" charset="-122"/>
              </a:rPr>
              <a:t>No. The doctor says there is nothing wrong with his body. The problem is in his mind and no medicine can help him.</a:t>
            </a: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70667"/>
                                        </p:tgtEl>
                                        <p:attrNameLst>
                                          <p:attrName>style.visibility</p:attrName>
                                        </p:attrNameLst>
                                      </p:cBhvr>
                                      <p:to>
                                        <p:strVal val="visible"/>
                                      </p:to>
                                    </p:set>
                                    <p:animEffect transition="in" filter="blinds(horizontal)">
                                      <p:cBhvr>
                                        <p:cTn id="7" dur="500"/>
                                        <p:tgtEl>
                                          <p:spTgt spid="7066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246">
                                            <p:txEl>
                                              <p:pRg st="0" end="0"/>
                                            </p:txEl>
                                          </p:spTgt>
                                        </p:tgtEl>
                                        <p:attrNameLst>
                                          <p:attrName>style.visibility</p:attrName>
                                        </p:attrNameLst>
                                      </p:cBhvr>
                                      <p:to>
                                        <p:strVal val="visible"/>
                                      </p:to>
                                    </p:set>
                                    <p:animEffect transition="in" filter="blinds(horizontal)">
                                      <p:cBhvr>
                                        <p:cTn id="12" dur="500"/>
                                        <p:tgtEl>
                                          <p:spTgt spid="1024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3259"/>
                                        </p:tgtEl>
                                        <p:attrNameLst>
                                          <p:attrName>style.visibility</p:attrName>
                                        </p:attrNameLst>
                                      </p:cBhvr>
                                      <p:to>
                                        <p:strVal val="visible"/>
                                      </p:to>
                                    </p:set>
                                    <p:animEffect transition="in" filter="checkerboard(across)">
                                      <p:cBhvr>
                                        <p:cTn id="17" dur="500"/>
                                        <p:tgtEl>
                                          <p:spTgt spid="532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7" grpId="0"/>
      <p:bldP spid="5325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4" name="Text Box 6"/>
          <p:cNvSpPr txBox="1"/>
          <p:nvPr/>
        </p:nvSpPr>
        <p:spPr>
          <a:xfrm>
            <a:off x="812800" y="771525"/>
            <a:ext cx="7273925" cy="1624013"/>
          </a:xfrm>
          <a:prstGeom prst="rect">
            <a:avLst/>
          </a:prstGeom>
          <a:noFill/>
          <a:ln w="9525">
            <a:noFill/>
          </a:ln>
        </p:spPr>
        <p:txBody>
          <a:bodyPr>
            <a:spAutoFit/>
          </a:bodyPr>
          <a:lstStyle/>
          <a:p>
            <a:pPr fontAlgn="auto">
              <a:lnSpc>
                <a:spcPct val="130000"/>
              </a:lnSpc>
              <a:spcBef>
                <a:spcPts val="0"/>
              </a:spcBef>
              <a:spcAft>
                <a:spcPts val="0"/>
              </a:spcAft>
              <a:defRPr/>
            </a:pPr>
            <a:r>
              <a:rPr lang="en-US" altLang="zh-CN" sz="2550" b="1" dirty="0">
                <a:latin typeface="Times New Roman" panose="02020603050405020304" pitchFamily="18" charset="0"/>
                <a:ea typeface="+mn-ea"/>
              </a:rPr>
              <a:t>3. One day, a doctor was called in to </a:t>
            </a:r>
            <a:r>
              <a:rPr lang="en-US" altLang="zh-CN" sz="2550" b="1" dirty="0">
                <a:solidFill>
                  <a:srgbClr val="0070C0"/>
                </a:solidFill>
                <a:latin typeface="Times New Roman" panose="02020603050405020304" pitchFamily="18" charset="0"/>
                <a:ea typeface="+mn-ea"/>
              </a:rPr>
              <a:t>examine</a:t>
            </a:r>
            <a:r>
              <a:rPr lang="en-US" altLang="zh-CN" sz="2550" b="1" dirty="0">
                <a:latin typeface="Times New Roman" panose="02020603050405020304" pitchFamily="18" charset="0"/>
                <a:ea typeface="+mn-ea"/>
              </a:rPr>
              <a:t> the </a:t>
            </a:r>
          </a:p>
          <a:p>
            <a:pPr fontAlgn="auto">
              <a:lnSpc>
                <a:spcPct val="130000"/>
              </a:lnSpc>
              <a:spcBef>
                <a:spcPts val="0"/>
              </a:spcBef>
              <a:spcAft>
                <a:spcPts val="0"/>
              </a:spcAft>
              <a:defRPr/>
            </a:pPr>
            <a:r>
              <a:rPr lang="en-US" altLang="zh-CN" sz="2550" b="1" dirty="0">
                <a:latin typeface="Times New Roman" panose="02020603050405020304" pitchFamily="18" charset="0"/>
                <a:ea typeface="+mn-ea"/>
              </a:rPr>
              <a:t>    king. What does “examine” mean?</a:t>
            </a:r>
          </a:p>
          <a:p>
            <a:pPr fontAlgn="auto">
              <a:lnSpc>
                <a:spcPct val="130000"/>
              </a:lnSpc>
              <a:spcBef>
                <a:spcPts val="0"/>
              </a:spcBef>
              <a:spcAft>
                <a:spcPts val="0"/>
              </a:spcAft>
              <a:defRPr/>
            </a:pPr>
            <a:r>
              <a:rPr lang="en-US" altLang="zh-CN" sz="2550" b="1" dirty="0">
                <a:latin typeface="Times New Roman" panose="02020603050405020304" pitchFamily="18" charset="0"/>
                <a:ea typeface="+mn-ea"/>
              </a:rPr>
              <a:t>     A. look after   B. look carefully at   C. look for</a:t>
            </a:r>
          </a:p>
        </p:txBody>
      </p:sp>
      <p:sp>
        <p:nvSpPr>
          <p:cNvPr id="2" name="Text Box 6"/>
          <p:cNvSpPr txBox="1">
            <a:spLocks noChangeArrowheads="1"/>
          </p:cNvSpPr>
          <p:nvPr/>
        </p:nvSpPr>
        <p:spPr bwMode="auto">
          <a:xfrm>
            <a:off x="812800" y="2508381"/>
            <a:ext cx="7416800" cy="1938338"/>
          </a:xfrm>
          <a:prstGeom prst="rect">
            <a:avLst/>
          </a:prstGeom>
          <a:noFill/>
          <a:ln w="9525">
            <a:solidFill>
              <a:schemeClr val="bg2">
                <a:lumMod val="75000"/>
              </a:schemeClr>
            </a:solidFill>
            <a:miter lim="800000"/>
            <a:headEnd/>
            <a:tailEnd/>
          </a:ln>
        </p:spPr>
        <p:txBody>
          <a:bodyPr>
            <a:spAutoFit/>
          </a:bodyPr>
          <a:lstStyle/>
          <a:p>
            <a:pPr>
              <a:lnSpc>
                <a:spcPct val="120000"/>
              </a:lnSpc>
            </a:pPr>
            <a:r>
              <a:rPr lang="en-US" altLang="zh-CN" sz="2800" b="1" dirty="0">
                <a:solidFill>
                  <a:srgbClr val="C00000"/>
                </a:solidFill>
                <a:latin typeface="微软雅黑" pitchFamily="34" charset="-122"/>
                <a:ea typeface="微软雅黑" pitchFamily="34" charset="-122"/>
                <a:cs typeface="Arial" charset="0"/>
              </a:rPr>
              <a:t>Strategy:</a:t>
            </a:r>
          </a:p>
          <a:p>
            <a:pPr>
              <a:lnSpc>
                <a:spcPct val="120000"/>
              </a:lnSpc>
            </a:pPr>
            <a:r>
              <a:rPr lang="en-US" altLang="zh-CN" sz="2400" b="1" dirty="0">
                <a:latin typeface="Times New Roman" pitchFamily="18" charset="0"/>
                <a:ea typeface="微软雅黑" pitchFamily="34" charset="-122"/>
                <a:cs typeface="Arial" charset="0"/>
              </a:rPr>
              <a:t>If you read something for the first time, don’t worry about the words you don’t know. </a:t>
            </a:r>
            <a:r>
              <a:rPr lang="en-US" altLang="zh-CN" sz="2400" b="1" dirty="0">
                <a:solidFill>
                  <a:srgbClr val="FF0000"/>
                </a:solidFill>
                <a:latin typeface="Times New Roman" pitchFamily="18" charset="0"/>
                <a:ea typeface="微软雅黑" pitchFamily="34" charset="-122"/>
                <a:cs typeface="Arial" charset="0"/>
              </a:rPr>
              <a:t>Use the context to help you</a:t>
            </a:r>
            <a:r>
              <a:rPr lang="en-US" altLang="zh-CN" sz="2400" b="1" dirty="0">
                <a:latin typeface="Times New Roman" pitchFamily="18" charset="0"/>
                <a:ea typeface="微软雅黑" pitchFamily="34" charset="-122"/>
                <a:cs typeface="Arial" charset="0"/>
              </a:rPr>
              <a:t> guess the meaning.</a:t>
            </a:r>
          </a:p>
        </p:txBody>
      </p:sp>
      <p:sp>
        <p:nvSpPr>
          <p:cNvPr id="60419" name="文本框 2"/>
          <p:cNvSpPr txBox="1">
            <a:spLocks noChangeArrowheads="1"/>
          </p:cNvSpPr>
          <p:nvPr/>
        </p:nvSpPr>
        <p:spPr bwMode="auto">
          <a:xfrm>
            <a:off x="6367463" y="1371600"/>
            <a:ext cx="460375" cy="522288"/>
          </a:xfrm>
          <a:prstGeom prst="rect">
            <a:avLst/>
          </a:prstGeom>
          <a:noFill/>
          <a:ln w="9525">
            <a:noFill/>
            <a:miter lim="800000"/>
            <a:headEnd/>
            <a:tailEnd/>
          </a:ln>
        </p:spPr>
        <p:txBody>
          <a:bodyPr>
            <a:spAutoFit/>
          </a:bodyPr>
          <a:lstStyle/>
          <a:p>
            <a:r>
              <a:rPr lang="en-US" altLang="zh-CN" sz="2800" b="1">
                <a:solidFill>
                  <a:srgbClr val="FF0000"/>
                </a:solidFill>
                <a:latin typeface="Times New Roman" pitchFamily="18" charset="0"/>
                <a:ea typeface="微软雅黑" pitchFamily="34" charset="-122"/>
                <a:cs typeface="Times New Roman" pitchFamily="18" charset="0"/>
              </a:rPr>
              <a:t>B</a:t>
            </a: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0419"/>
                                        </p:tgtEl>
                                        <p:attrNameLst>
                                          <p:attrName>style.visibility</p:attrName>
                                        </p:attrNameLst>
                                      </p:cBhvr>
                                      <p:to>
                                        <p:strVal val="visible"/>
                                      </p:to>
                                    </p:set>
                                    <p:animEffect transition="in" filter="fade">
                                      <p:cBhvr>
                                        <p:cTn id="7" dur="500"/>
                                        <p:tgtEl>
                                          <p:spTgt spid="6041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04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Text Box 6"/>
          <p:cNvSpPr txBox="1">
            <a:spLocks noChangeArrowheads="1"/>
          </p:cNvSpPr>
          <p:nvPr/>
        </p:nvSpPr>
        <p:spPr bwMode="auto">
          <a:xfrm>
            <a:off x="1370013" y="646113"/>
            <a:ext cx="6372225" cy="460375"/>
          </a:xfrm>
          <a:prstGeom prst="rect">
            <a:avLst/>
          </a:prstGeom>
          <a:noFill/>
          <a:ln w="9525">
            <a:noFill/>
            <a:miter lim="800000"/>
            <a:headEnd/>
            <a:tailEnd/>
          </a:ln>
        </p:spPr>
        <p:txBody>
          <a:bodyPr>
            <a:spAutoFit/>
          </a:bodyPr>
          <a:lstStyle/>
          <a:p>
            <a:pPr>
              <a:spcBef>
                <a:spcPct val="50000"/>
              </a:spcBef>
            </a:pPr>
            <a:r>
              <a:rPr lang="en-US" altLang="zh-CN" sz="2400" b="1" dirty="0">
                <a:solidFill>
                  <a:srgbClr val="0070C0"/>
                </a:solidFill>
                <a:ea typeface="微软雅黑" pitchFamily="34" charset="-122"/>
              </a:rPr>
              <a:t>Read Para. 3- 5 and complete the chart.</a:t>
            </a:r>
          </a:p>
        </p:txBody>
      </p:sp>
      <p:graphicFrame>
        <p:nvGraphicFramePr>
          <p:cNvPr id="59447" name="表格 59446"/>
          <p:cNvGraphicFramePr>
            <a:graphicFrameLocks noGrp="1"/>
          </p:cNvGraphicFramePr>
          <p:nvPr/>
        </p:nvGraphicFramePr>
        <p:xfrm>
          <a:off x="984250" y="1189038"/>
          <a:ext cx="7529915" cy="3460115"/>
        </p:xfrm>
        <a:graphic>
          <a:graphicData uri="http://schemas.openxmlformats.org/drawingml/2006/table">
            <a:tbl>
              <a:tblPr/>
              <a:tblGrid>
                <a:gridCol w="1883234">
                  <a:extLst>
                    <a:ext uri="{9D8B030D-6E8A-4147-A177-3AD203B41FA5}">
                      <a16:colId xmlns:a16="http://schemas.microsoft.com/office/drawing/2014/main" val="20000"/>
                    </a:ext>
                  </a:extLst>
                </a:gridCol>
                <a:gridCol w="2188693">
                  <a:extLst>
                    <a:ext uri="{9D8B030D-6E8A-4147-A177-3AD203B41FA5}">
                      <a16:colId xmlns:a16="http://schemas.microsoft.com/office/drawing/2014/main" val="20001"/>
                    </a:ext>
                  </a:extLst>
                </a:gridCol>
                <a:gridCol w="3457988">
                  <a:extLst>
                    <a:ext uri="{9D8B030D-6E8A-4147-A177-3AD203B41FA5}">
                      <a16:colId xmlns:a16="http://schemas.microsoft.com/office/drawing/2014/main" val="20002"/>
                    </a:ext>
                  </a:extLst>
                </a:gridCol>
              </a:tblGrid>
              <a:tr h="573088">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US" altLang="zh-CN" sz="2200" b="1" i="0" u="none" strike="noStrike" cap="none" normalizeH="0" baseline="0" dirty="0">
                          <a:ln>
                            <a:noFill/>
                          </a:ln>
                          <a:solidFill>
                            <a:srgbClr val="CC00FF"/>
                          </a:solidFill>
                          <a:effectLst/>
                          <a:latin typeface="Times New Roman" pitchFamily="18" charset="0"/>
                          <a:ea typeface="微软雅黑" pitchFamily="34" charset="-122"/>
                          <a:cs typeface="Times New Roman" pitchFamily="18" charset="0"/>
                        </a:rPr>
                        <a:t>Who </a:t>
                      </a:r>
                    </a:p>
                  </a:txBody>
                  <a:tcPr marL="68580" marR="68580" marT="34290" marB="3429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US" altLang="zh-CN" sz="2200" b="1" i="0" u="none" strike="noStrike" cap="none" normalizeH="0" baseline="0">
                          <a:ln>
                            <a:noFill/>
                          </a:ln>
                          <a:solidFill>
                            <a:srgbClr val="CC00FF"/>
                          </a:solidFill>
                          <a:effectLst/>
                          <a:latin typeface="Times New Roman" pitchFamily="18" charset="0"/>
                          <a:ea typeface="微软雅黑" pitchFamily="34" charset="-122"/>
                          <a:cs typeface="Times New Roman" pitchFamily="18" charset="0"/>
                        </a:rPr>
                        <a:t>What made him unhappy</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US" altLang="zh-CN" sz="2200" b="1" i="0" u="none" strike="noStrike" cap="none" normalizeH="0" baseline="0">
                          <a:ln>
                            <a:noFill/>
                          </a:ln>
                          <a:solidFill>
                            <a:srgbClr val="CC00FF"/>
                          </a:solidFill>
                          <a:effectLst/>
                          <a:latin typeface="Times New Roman" pitchFamily="18" charset="0"/>
                          <a:ea typeface="微软雅黑" pitchFamily="34" charset="-122"/>
                          <a:cs typeface="Times New Roman" pitchFamily="18" charset="0"/>
                        </a:rPr>
                        <a:t>Why </a:t>
                      </a:r>
                    </a:p>
                  </a:txBody>
                  <a:tcPr marL="68580" marR="68580" marT="34290" marB="3429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49375">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kumimoji="0" lang="en-US" altLang="zh-CN" sz="2200" b="1" i="0" u="none" strike="noStrike" cap="none" normalizeH="0" baseline="0">
                          <a:ln>
                            <a:noFill/>
                          </a:ln>
                          <a:solidFill>
                            <a:schemeClr val="tx1"/>
                          </a:solidFill>
                          <a:effectLst/>
                          <a:latin typeface="Times New Roman" pitchFamily="18" charset="0"/>
                          <a:ea typeface="微软雅黑" pitchFamily="34" charset="-122"/>
                          <a:cs typeface="Times New Roman" pitchFamily="18" charset="0"/>
                        </a:rPr>
                        <a:t>The prime minister</a:t>
                      </a:r>
                    </a:p>
                  </a:txBody>
                  <a:tcPr marL="68580" marR="68580" marT="34290" marB="3429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kumimoji="0" lang="en-US" altLang="zh-CN" sz="2200" b="1" i="0" u="none" strike="noStrike" cap="none" normalizeH="0" baseline="0">
                          <a:ln>
                            <a:noFill/>
                          </a:ln>
                          <a:solidFill>
                            <a:schemeClr val="tx1"/>
                          </a:solidFill>
                          <a:effectLst/>
                          <a:latin typeface="Times New Roman" pitchFamily="18" charset="0"/>
                          <a:ea typeface="微软雅黑" pitchFamily="34" charset="-122"/>
                          <a:cs typeface="Times New Roman" pitchFamily="18" charset="0"/>
                        </a:rPr>
                        <a:t>He has _____________.</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kumimoji="0" lang="en-US" altLang="zh-CN" sz="2200" b="1" i="0" u="none" strike="noStrike" cap="none" normalizeH="0" baseline="0">
                          <a:ln>
                            <a:noFill/>
                          </a:ln>
                          <a:solidFill>
                            <a:schemeClr val="tx1"/>
                          </a:solidFill>
                          <a:effectLst/>
                          <a:latin typeface="Times New Roman" pitchFamily="18" charset="0"/>
                          <a:ea typeface="微软雅黑" pitchFamily="34" charset="-122"/>
                          <a:cs typeface="Times New Roman" pitchFamily="18" charset="0"/>
                        </a:rPr>
                        <a:t>He ________________ losing his power, many people are trying to _________________.</a:t>
                      </a:r>
                    </a:p>
                  </a:txBody>
                  <a:tcPr marL="68580" marR="68580" marT="34290" marB="3429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311275">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kumimoji="0" lang="en-US" altLang="zh-CN" sz="2200" b="1" i="0" u="none" strike="noStrike" cap="none" normalizeH="0" baseline="0" dirty="0">
                          <a:ln>
                            <a:noFill/>
                          </a:ln>
                          <a:solidFill>
                            <a:schemeClr val="tx1"/>
                          </a:solidFill>
                          <a:effectLst/>
                          <a:latin typeface="Times New Roman" pitchFamily="18" charset="0"/>
                          <a:ea typeface="微软雅黑" pitchFamily="34" charset="-122"/>
                          <a:cs typeface="Times New Roman" pitchFamily="18" charset="0"/>
                        </a:rPr>
                        <a:t>The _______</a:t>
                      </a:r>
                    </a:p>
                  </a:txBody>
                  <a:tcPr marL="68580" marR="68580" marT="34290" marB="3429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kumimoji="0" lang="en-US" altLang="zh-CN" sz="2200" b="1" i="0" u="none" strike="noStrike" cap="none" normalizeH="0" baseline="0">
                          <a:ln>
                            <a:noFill/>
                          </a:ln>
                          <a:solidFill>
                            <a:schemeClr val="tx1"/>
                          </a:solidFill>
                          <a:effectLst/>
                          <a:latin typeface="Times New Roman" pitchFamily="18" charset="0"/>
                          <a:ea typeface="微软雅黑" pitchFamily="34" charset="-122"/>
                          <a:cs typeface="Times New Roman" pitchFamily="18" charset="0"/>
                        </a:rPr>
                        <a:t>He has</a:t>
                      </a:r>
                    </a:p>
                    <a:p>
                      <a:pPr marL="0" marR="0" lvl="0" indent="0" algn="l" defTabSz="914400" rtl="0" eaLnBrk="1" fontAlgn="base" latinLnBrk="0" hangingPunct="1">
                        <a:lnSpc>
                          <a:spcPct val="100000"/>
                        </a:lnSpc>
                        <a:spcBef>
                          <a:spcPct val="20000"/>
                        </a:spcBef>
                        <a:spcAft>
                          <a:spcPct val="0"/>
                        </a:spcAft>
                        <a:buClrTx/>
                        <a:buSzTx/>
                        <a:buFont typeface="Arial" charset="0"/>
                        <a:buNone/>
                        <a:tabLst/>
                      </a:pPr>
                      <a:r>
                        <a:rPr kumimoji="0" lang="en-US" altLang="zh-CN" sz="2200" b="1" i="0" u="none" strike="noStrike" cap="none" normalizeH="0" baseline="0">
                          <a:ln>
                            <a:noFill/>
                          </a:ln>
                          <a:solidFill>
                            <a:schemeClr val="tx1"/>
                          </a:solidFill>
                          <a:effectLst/>
                          <a:latin typeface="Times New Roman" pitchFamily="18" charset="0"/>
                          <a:ea typeface="微软雅黑" pitchFamily="34" charset="-122"/>
                          <a:cs typeface="Times New Roman" pitchFamily="18" charset="0"/>
                        </a:rPr>
                        <a:t>_____________. </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kumimoji="0" lang="en-US" altLang="zh-CN" sz="2200" b="1" i="0" u="none" strike="noStrike" cap="none" normalizeH="0" baseline="0" dirty="0">
                          <a:ln>
                            <a:noFill/>
                          </a:ln>
                          <a:solidFill>
                            <a:schemeClr val="tx1"/>
                          </a:solidFill>
                          <a:effectLst/>
                          <a:latin typeface="Times New Roman" pitchFamily="18" charset="0"/>
                          <a:ea typeface="微软雅黑" pitchFamily="34" charset="-122"/>
                          <a:cs typeface="Times New Roman" pitchFamily="18" charset="0"/>
                        </a:rPr>
                        <a:t>He _______________ losing his money. Someone tries to _______________________.</a:t>
                      </a:r>
                    </a:p>
                  </a:txBody>
                  <a:tcPr marL="68580" marR="68580" marT="34290" marB="3429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10246" name="Text Box 6"/>
          <p:cNvSpPr txBox="1"/>
          <p:nvPr/>
        </p:nvSpPr>
        <p:spPr>
          <a:xfrm>
            <a:off x="2968625" y="2536825"/>
            <a:ext cx="1858963" cy="506413"/>
          </a:xfrm>
          <a:prstGeom prst="rect">
            <a:avLst/>
          </a:prstGeom>
          <a:noFill/>
          <a:ln w="9525">
            <a:noFill/>
          </a:ln>
        </p:spPr>
        <p:txBody>
          <a:bodyPr wrap="none">
            <a:spAutoFit/>
          </a:bodyPr>
          <a:lstStyle/>
          <a:p>
            <a:pPr fontAlgn="auto">
              <a:lnSpc>
                <a:spcPct val="120000"/>
              </a:lnSpc>
              <a:spcBef>
                <a:spcPts val="0"/>
              </a:spcBef>
              <a:spcAft>
                <a:spcPts val="0"/>
              </a:spcAft>
              <a:buFont typeface="Arial" panose="020B0604020202020204" pitchFamily="34" charset="0"/>
              <a:buNone/>
              <a:defRPr/>
            </a:pPr>
            <a:r>
              <a:rPr lang="en-US" altLang="zh-CN" sz="2250" b="1" dirty="0">
                <a:solidFill>
                  <a:srgbClr val="FF0000"/>
                </a:solidFill>
                <a:latin typeface="Times New Roman" panose="02020603050405020304" pitchFamily="18" charset="0"/>
                <a:ea typeface="+mn-ea"/>
              </a:rPr>
              <a:t>a lot of power</a:t>
            </a:r>
          </a:p>
        </p:txBody>
      </p:sp>
      <p:sp>
        <p:nvSpPr>
          <p:cNvPr id="2" name="Text Box 6"/>
          <p:cNvSpPr txBox="1"/>
          <p:nvPr/>
        </p:nvSpPr>
        <p:spPr>
          <a:xfrm>
            <a:off x="5557838" y="1887538"/>
            <a:ext cx="2184400" cy="506412"/>
          </a:xfrm>
          <a:prstGeom prst="rect">
            <a:avLst/>
          </a:prstGeom>
          <a:noFill/>
          <a:ln w="9525">
            <a:noFill/>
          </a:ln>
        </p:spPr>
        <p:txBody>
          <a:bodyPr wrap="none">
            <a:spAutoFit/>
          </a:bodyPr>
          <a:lstStyle/>
          <a:p>
            <a:pPr fontAlgn="auto">
              <a:lnSpc>
                <a:spcPct val="120000"/>
              </a:lnSpc>
              <a:spcBef>
                <a:spcPts val="0"/>
              </a:spcBef>
              <a:spcAft>
                <a:spcPts val="0"/>
              </a:spcAft>
              <a:buFont typeface="Arial" panose="020B0604020202020204" pitchFamily="34" charset="0"/>
              <a:buNone/>
              <a:defRPr/>
            </a:pPr>
            <a:r>
              <a:rPr lang="en-US" altLang="zh-CN" sz="2250" b="1" dirty="0">
                <a:solidFill>
                  <a:srgbClr val="FF0000"/>
                </a:solidFill>
                <a:latin typeface="Times New Roman" panose="02020603050405020304" pitchFamily="18" charset="0"/>
                <a:ea typeface="+mn-ea"/>
              </a:rPr>
              <a:t>is worried about</a:t>
            </a:r>
          </a:p>
        </p:txBody>
      </p:sp>
      <p:sp>
        <p:nvSpPr>
          <p:cNvPr id="3" name="Text Box 6"/>
          <p:cNvSpPr txBox="1"/>
          <p:nvPr/>
        </p:nvSpPr>
        <p:spPr>
          <a:xfrm>
            <a:off x="5243513" y="2867025"/>
            <a:ext cx="2168525" cy="508000"/>
          </a:xfrm>
          <a:prstGeom prst="rect">
            <a:avLst/>
          </a:prstGeom>
          <a:noFill/>
          <a:ln w="9525">
            <a:noFill/>
          </a:ln>
        </p:spPr>
        <p:txBody>
          <a:bodyPr wrap="none">
            <a:spAutoFit/>
          </a:bodyPr>
          <a:lstStyle/>
          <a:p>
            <a:pPr fontAlgn="auto">
              <a:lnSpc>
                <a:spcPct val="120000"/>
              </a:lnSpc>
              <a:spcBef>
                <a:spcPts val="0"/>
              </a:spcBef>
              <a:spcAft>
                <a:spcPts val="0"/>
              </a:spcAft>
              <a:buFont typeface="Arial" panose="020B0604020202020204" pitchFamily="34" charset="0"/>
              <a:buNone/>
              <a:defRPr/>
            </a:pPr>
            <a:r>
              <a:rPr lang="en-US" altLang="zh-CN" sz="2250" b="1" dirty="0">
                <a:solidFill>
                  <a:srgbClr val="FF0000"/>
                </a:solidFill>
                <a:latin typeface="Times New Roman" panose="02020603050405020304" pitchFamily="18" charset="0"/>
                <a:ea typeface="+mn-ea"/>
              </a:rPr>
              <a:t>take his position </a:t>
            </a:r>
          </a:p>
        </p:txBody>
      </p:sp>
      <p:sp>
        <p:nvSpPr>
          <p:cNvPr id="4" name="Text Box 6"/>
          <p:cNvSpPr txBox="1"/>
          <p:nvPr/>
        </p:nvSpPr>
        <p:spPr>
          <a:xfrm>
            <a:off x="1477963" y="3763963"/>
            <a:ext cx="1055687" cy="506412"/>
          </a:xfrm>
          <a:prstGeom prst="rect">
            <a:avLst/>
          </a:prstGeom>
          <a:noFill/>
          <a:ln w="9525">
            <a:noFill/>
          </a:ln>
        </p:spPr>
        <p:txBody>
          <a:bodyPr wrap="none">
            <a:spAutoFit/>
          </a:bodyPr>
          <a:lstStyle/>
          <a:p>
            <a:pPr fontAlgn="auto">
              <a:lnSpc>
                <a:spcPct val="120000"/>
              </a:lnSpc>
              <a:spcBef>
                <a:spcPts val="0"/>
              </a:spcBef>
              <a:spcAft>
                <a:spcPts val="0"/>
              </a:spcAft>
              <a:buFont typeface="Arial" panose="020B0604020202020204" pitchFamily="34" charset="0"/>
              <a:buNone/>
              <a:defRPr/>
            </a:pPr>
            <a:r>
              <a:rPr lang="en-US" altLang="zh-CN" sz="2250" b="1" dirty="0">
                <a:solidFill>
                  <a:srgbClr val="FF0000"/>
                </a:solidFill>
                <a:latin typeface="Times New Roman" panose="02020603050405020304" pitchFamily="18" charset="0"/>
                <a:ea typeface="+mn-ea"/>
              </a:rPr>
              <a:t>banker</a:t>
            </a:r>
          </a:p>
        </p:txBody>
      </p:sp>
      <p:sp>
        <p:nvSpPr>
          <p:cNvPr id="5" name="Text Box 6"/>
          <p:cNvSpPr txBox="1"/>
          <p:nvPr/>
        </p:nvSpPr>
        <p:spPr>
          <a:xfrm>
            <a:off x="2944813" y="3910013"/>
            <a:ext cx="1905000" cy="504825"/>
          </a:xfrm>
          <a:prstGeom prst="rect">
            <a:avLst/>
          </a:prstGeom>
          <a:noFill/>
          <a:ln w="9525">
            <a:noFill/>
          </a:ln>
        </p:spPr>
        <p:txBody>
          <a:bodyPr wrap="none">
            <a:spAutoFit/>
          </a:bodyPr>
          <a:lstStyle/>
          <a:p>
            <a:pPr fontAlgn="auto">
              <a:lnSpc>
                <a:spcPct val="120000"/>
              </a:lnSpc>
              <a:spcBef>
                <a:spcPts val="0"/>
              </a:spcBef>
              <a:spcAft>
                <a:spcPts val="0"/>
              </a:spcAft>
              <a:buFont typeface="Arial" panose="020B0604020202020204" pitchFamily="34" charset="0"/>
              <a:buNone/>
              <a:defRPr/>
            </a:pPr>
            <a:r>
              <a:rPr lang="en-US" altLang="zh-CN" sz="2250" b="1" dirty="0">
                <a:solidFill>
                  <a:srgbClr val="FF0000"/>
                </a:solidFill>
                <a:latin typeface="Times New Roman" panose="02020603050405020304" pitchFamily="18" charset="0"/>
                <a:ea typeface="+mn-ea"/>
              </a:rPr>
              <a:t>a lot of wealth</a:t>
            </a:r>
          </a:p>
        </p:txBody>
      </p:sp>
      <p:sp>
        <p:nvSpPr>
          <p:cNvPr id="6" name="Text Box 6"/>
          <p:cNvSpPr txBox="1"/>
          <p:nvPr/>
        </p:nvSpPr>
        <p:spPr>
          <a:xfrm>
            <a:off x="5557838" y="3370263"/>
            <a:ext cx="2184400" cy="506412"/>
          </a:xfrm>
          <a:prstGeom prst="rect">
            <a:avLst/>
          </a:prstGeom>
          <a:noFill/>
          <a:ln w="9525">
            <a:noFill/>
          </a:ln>
        </p:spPr>
        <p:txBody>
          <a:bodyPr wrap="none">
            <a:spAutoFit/>
          </a:bodyPr>
          <a:lstStyle/>
          <a:p>
            <a:pPr fontAlgn="auto">
              <a:lnSpc>
                <a:spcPct val="120000"/>
              </a:lnSpc>
              <a:spcBef>
                <a:spcPts val="0"/>
              </a:spcBef>
              <a:spcAft>
                <a:spcPts val="0"/>
              </a:spcAft>
              <a:buFont typeface="Arial" panose="020B0604020202020204" pitchFamily="34" charset="0"/>
              <a:buNone/>
              <a:defRPr/>
            </a:pPr>
            <a:r>
              <a:rPr lang="en-US" altLang="zh-CN" sz="2250" b="1" dirty="0">
                <a:solidFill>
                  <a:srgbClr val="FF0000"/>
                </a:solidFill>
                <a:latin typeface="Times New Roman" panose="02020603050405020304" pitchFamily="18" charset="0"/>
                <a:ea typeface="+mn-ea"/>
              </a:rPr>
              <a:t>is worried about</a:t>
            </a:r>
          </a:p>
        </p:txBody>
      </p:sp>
      <p:sp>
        <p:nvSpPr>
          <p:cNvPr id="8" name="Text Box 6"/>
          <p:cNvSpPr txBox="1"/>
          <p:nvPr/>
        </p:nvSpPr>
        <p:spPr>
          <a:xfrm>
            <a:off x="5145088" y="4070350"/>
            <a:ext cx="3382962" cy="508000"/>
          </a:xfrm>
          <a:prstGeom prst="rect">
            <a:avLst/>
          </a:prstGeom>
          <a:noFill/>
          <a:ln w="9525">
            <a:noFill/>
          </a:ln>
        </p:spPr>
        <p:txBody>
          <a:bodyPr wrap="none">
            <a:spAutoFit/>
          </a:bodyPr>
          <a:lstStyle/>
          <a:p>
            <a:pPr fontAlgn="auto">
              <a:lnSpc>
                <a:spcPct val="120000"/>
              </a:lnSpc>
              <a:spcBef>
                <a:spcPts val="0"/>
              </a:spcBef>
              <a:spcAft>
                <a:spcPts val="0"/>
              </a:spcAft>
              <a:buFont typeface="Arial" panose="020B0604020202020204" pitchFamily="34" charset="0"/>
              <a:buNone/>
              <a:defRPr/>
            </a:pPr>
            <a:r>
              <a:rPr lang="en-US" altLang="zh-CN" sz="2250" b="1" dirty="0">
                <a:solidFill>
                  <a:srgbClr val="FF0000"/>
                </a:solidFill>
                <a:latin typeface="Times New Roman" panose="02020603050405020304" pitchFamily="18" charset="0"/>
                <a:ea typeface="+mn-ea"/>
              </a:rPr>
              <a:t>steal his money every day</a:t>
            </a: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46">
                                            <p:txEl>
                                              <p:pRg st="0" end="0"/>
                                            </p:txEl>
                                          </p:spTgt>
                                        </p:tgtEl>
                                        <p:attrNameLst>
                                          <p:attrName>style.visibility</p:attrName>
                                        </p:attrNameLst>
                                      </p:cBhvr>
                                      <p:to>
                                        <p:strVal val="visible"/>
                                      </p:to>
                                    </p:set>
                                    <p:animEffect transition="in" filter="blinds(horizontal)">
                                      <p:cBhvr>
                                        <p:cTn id="7" dur="500"/>
                                        <p:tgtEl>
                                          <p:spTgt spid="1024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linds(horizontal)">
                                      <p:cBhvr>
                                        <p:cTn id="12" dur="5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blinds(horizontal)">
                                      <p:cBhvr>
                                        <p:cTn id="22" dur="500"/>
                                        <p:tgtEl>
                                          <p:spTgt spid="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Effect transition="in" filter="blinds(horizontal)">
                                      <p:cBhvr>
                                        <p:cTn id="27" dur="500"/>
                                        <p:tgtEl>
                                          <p:spTgt spid="5">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6">
                                            <p:txEl>
                                              <p:pRg st="0" end="0"/>
                                            </p:txEl>
                                          </p:spTgt>
                                        </p:tgtEl>
                                        <p:attrNameLst>
                                          <p:attrName>style.visibility</p:attrName>
                                        </p:attrNameLst>
                                      </p:cBhvr>
                                      <p:to>
                                        <p:strVal val="visible"/>
                                      </p:to>
                                    </p:set>
                                    <p:animEffect transition="in" filter="blinds(horizontal)">
                                      <p:cBhvr>
                                        <p:cTn id="32" dur="500"/>
                                        <p:tgtEl>
                                          <p:spTgt spid="6">
                                            <p:txEl>
                                              <p:pRg st="0" end="0"/>
                                            </p:txEl>
                                          </p:spTgt>
                                        </p:tgtEl>
                                      </p:cBhvr>
                                    </p:animEffect>
                                  </p:childTnLst>
                                </p:cTn>
                              </p:par>
                              <p:par>
                                <p:cTn id="33" presetID="3" presetClass="entr" presetSubtype="10" fill="hold" nodeType="withEffect">
                                  <p:stCondLst>
                                    <p:cond delay="0"/>
                                  </p:stCondLst>
                                  <p:childTnLst>
                                    <p:set>
                                      <p:cBhvr>
                                        <p:cTn id="34" dur="1" fill="hold">
                                          <p:stCondLst>
                                            <p:cond delay="0"/>
                                          </p:stCondLst>
                                        </p:cTn>
                                        <p:tgtEl>
                                          <p:spTgt spid="8">
                                            <p:txEl>
                                              <p:pRg st="0" end="0"/>
                                            </p:txEl>
                                          </p:spTgt>
                                        </p:tgtEl>
                                        <p:attrNameLst>
                                          <p:attrName>style.visibility</p:attrName>
                                        </p:attrNameLst>
                                      </p:cBhvr>
                                      <p:to>
                                        <p:strVal val="visible"/>
                                      </p:to>
                                    </p:set>
                                    <p:animEffect transition="in" filter="blinds(horizontal)">
                                      <p:cBhvr>
                                        <p:cTn id="35"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4561" name="表格 64560"/>
          <p:cNvGraphicFramePr>
            <a:graphicFrameLocks noGrp="1"/>
          </p:cNvGraphicFramePr>
          <p:nvPr/>
        </p:nvGraphicFramePr>
        <p:xfrm>
          <a:off x="650875" y="1001713"/>
          <a:ext cx="7721600" cy="2262188"/>
        </p:xfrm>
        <a:graphic>
          <a:graphicData uri="http://schemas.openxmlformats.org/drawingml/2006/table">
            <a:tbl>
              <a:tblPr/>
              <a:tblGrid>
                <a:gridCol w="1655763">
                  <a:extLst>
                    <a:ext uri="{9D8B030D-6E8A-4147-A177-3AD203B41FA5}">
                      <a16:colId xmlns:a16="http://schemas.microsoft.com/office/drawing/2014/main" val="20000"/>
                    </a:ext>
                  </a:extLst>
                </a:gridCol>
                <a:gridCol w="2519362">
                  <a:extLst>
                    <a:ext uri="{9D8B030D-6E8A-4147-A177-3AD203B41FA5}">
                      <a16:colId xmlns:a16="http://schemas.microsoft.com/office/drawing/2014/main" val="20001"/>
                    </a:ext>
                  </a:extLst>
                </a:gridCol>
                <a:gridCol w="3546475">
                  <a:extLst>
                    <a:ext uri="{9D8B030D-6E8A-4147-A177-3AD203B41FA5}">
                      <a16:colId xmlns:a16="http://schemas.microsoft.com/office/drawing/2014/main" val="20002"/>
                    </a:ext>
                  </a:extLst>
                </a:gridCol>
              </a:tblGrid>
              <a:tr h="754063">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US" altLang="zh-CN" sz="2200" b="1" i="0" u="none" strike="noStrike" cap="none" normalizeH="0" baseline="0" dirty="0">
                          <a:ln>
                            <a:noFill/>
                          </a:ln>
                          <a:solidFill>
                            <a:srgbClr val="CC00FF"/>
                          </a:solidFill>
                          <a:effectLst/>
                          <a:latin typeface="Times New Roman" pitchFamily="18" charset="0"/>
                          <a:ea typeface="微软雅黑" pitchFamily="34" charset="-122"/>
                          <a:cs typeface="Times New Roman" pitchFamily="18" charset="0"/>
                        </a:rPr>
                        <a:t>Who </a:t>
                      </a:r>
                    </a:p>
                  </a:txBody>
                  <a:tcPr marL="68580" marR="68580" marT="34290" marB="3429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US" altLang="zh-CN" sz="2200" b="1" i="0" u="none" strike="noStrike" cap="none" normalizeH="0" baseline="0">
                          <a:ln>
                            <a:noFill/>
                          </a:ln>
                          <a:solidFill>
                            <a:srgbClr val="CC00FF"/>
                          </a:solidFill>
                          <a:effectLst/>
                          <a:latin typeface="Times New Roman" pitchFamily="18" charset="0"/>
                          <a:ea typeface="微软雅黑" pitchFamily="34" charset="-122"/>
                          <a:cs typeface="Times New Roman" pitchFamily="18" charset="0"/>
                        </a:rPr>
                        <a:t>What made him unhappy</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US" altLang="zh-CN" sz="2200" b="1" i="0" u="none" strike="noStrike" cap="none" normalizeH="0" baseline="0">
                          <a:ln>
                            <a:noFill/>
                          </a:ln>
                          <a:solidFill>
                            <a:srgbClr val="CC00FF"/>
                          </a:solidFill>
                          <a:effectLst/>
                          <a:latin typeface="Times New Roman" pitchFamily="18" charset="0"/>
                          <a:ea typeface="微软雅黑" pitchFamily="34" charset="-122"/>
                          <a:cs typeface="Times New Roman" pitchFamily="18" charset="0"/>
                        </a:rPr>
                        <a:t>Why </a:t>
                      </a:r>
                    </a:p>
                  </a:txBody>
                  <a:tcPr marL="68580" marR="68580" marT="34290" marB="3429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08125">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kumimoji="0" lang="en-US" altLang="zh-CN" sz="2200" b="1" i="0" u="none" strike="noStrike" cap="none" normalizeH="0" baseline="0" dirty="0">
                          <a:ln>
                            <a:noFill/>
                          </a:ln>
                          <a:solidFill>
                            <a:schemeClr val="tx1"/>
                          </a:solidFill>
                          <a:effectLst/>
                          <a:latin typeface="Times New Roman" pitchFamily="18" charset="0"/>
                          <a:ea typeface="微软雅黑" pitchFamily="34" charset="-122"/>
                          <a:cs typeface="Times New Roman" pitchFamily="18" charset="0"/>
                        </a:rPr>
                        <a:t>The _______</a:t>
                      </a:r>
                    </a:p>
                    <a:p>
                      <a:pPr marL="0" marR="0" lvl="0" indent="0" algn="l" defTabSz="914400" rtl="0" eaLnBrk="1" fontAlgn="base" latinLnBrk="0" hangingPunct="1">
                        <a:lnSpc>
                          <a:spcPct val="100000"/>
                        </a:lnSpc>
                        <a:spcBef>
                          <a:spcPct val="20000"/>
                        </a:spcBef>
                        <a:spcAft>
                          <a:spcPct val="0"/>
                        </a:spcAft>
                        <a:buClrTx/>
                        <a:buSzTx/>
                        <a:buFont typeface="Arial" charset="0"/>
                        <a:buNone/>
                        <a:tabLst/>
                      </a:pPr>
                      <a:r>
                        <a:rPr kumimoji="0" lang="en-US" altLang="zh-CN" sz="2200" b="1" i="0" u="none" strike="noStrike" cap="none" normalizeH="0" baseline="0" dirty="0">
                          <a:ln>
                            <a:noFill/>
                          </a:ln>
                          <a:solidFill>
                            <a:schemeClr val="tx1"/>
                          </a:solidFill>
                          <a:effectLst/>
                          <a:latin typeface="Times New Roman" pitchFamily="18" charset="0"/>
                          <a:ea typeface="微软雅黑" pitchFamily="34" charset="-122"/>
                          <a:cs typeface="Times New Roman" pitchFamily="18" charset="0"/>
                        </a:rPr>
                        <a:t>_______</a:t>
                      </a:r>
                    </a:p>
                  </a:txBody>
                  <a:tcPr marL="68580" marR="68580" marT="34290" marB="3429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kumimoji="0" lang="en-US" altLang="zh-CN" sz="2200" b="1" i="0" u="none" strike="noStrike" cap="none" normalizeH="0" baseline="0">
                          <a:ln>
                            <a:noFill/>
                          </a:ln>
                          <a:solidFill>
                            <a:schemeClr val="tx1"/>
                          </a:solidFill>
                          <a:effectLst/>
                          <a:latin typeface="Times New Roman" pitchFamily="18" charset="0"/>
                          <a:ea typeface="微软雅黑" pitchFamily="34" charset="-122"/>
                          <a:cs typeface="Times New Roman" pitchFamily="18" charset="0"/>
                        </a:rPr>
                        <a:t>He __________</a:t>
                      </a:r>
                    </a:p>
                    <a:p>
                      <a:pPr marL="0" marR="0" lvl="0" indent="0" algn="l" defTabSz="914400" rtl="0" eaLnBrk="1" fontAlgn="base" latinLnBrk="0" hangingPunct="1">
                        <a:lnSpc>
                          <a:spcPct val="100000"/>
                        </a:lnSpc>
                        <a:spcBef>
                          <a:spcPct val="20000"/>
                        </a:spcBef>
                        <a:spcAft>
                          <a:spcPct val="0"/>
                        </a:spcAft>
                        <a:buClrTx/>
                        <a:buSzTx/>
                        <a:buFont typeface="Arial" charset="0"/>
                        <a:buNone/>
                        <a:tabLst/>
                      </a:pPr>
                      <a:r>
                        <a:rPr kumimoji="0" lang="en-US" altLang="zh-CN" sz="2200" b="1" i="0" u="none" strike="noStrike" cap="none" normalizeH="0" baseline="0">
                          <a:ln>
                            <a:noFill/>
                          </a:ln>
                          <a:solidFill>
                            <a:schemeClr val="tx1"/>
                          </a:solidFill>
                          <a:effectLst/>
                          <a:latin typeface="Times New Roman" pitchFamily="18" charset="0"/>
                          <a:ea typeface="微软雅黑" pitchFamily="34" charset="-122"/>
                          <a:cs typeface="Times New Roman" pitchFamily="18" charset="0"/>
                        </a:rPr>
                        <a:t>and everyone _____________. </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kumimoji="0" lang="en-US" altLang="zh-CN" sz="2200" b="1" i="0" u="none" strike="noStrike" cap="none" normalizeH="0" baseline="0">
                          <a:ln>
                            <a:noFill/>
                          </a:ln>
                          <a:solidFill>
                            <a:schemeClr val="tx1"/>
                          </a:solidFill>
                          <a:effectLst/>
                          <a:latin typeface="Times New Roman" pitchFamily="18" charset="0"/>
                          <a:ea typeface="微软雅黑" pitchFamily="34" charset="-122"/>
                          <a:cs typeface="Times New Roman" pitchFamily="18" charset="0"/>
                        </a:rPr>
                        <a:t>He is always worried about __________________</a:t>
                      </a:r>
                    </a:p>
                    <a:p>
                      <a:pPr marL="0" marR="0" lvl="0" indent="0" algn="l" defTabSz="914400" rtl="0" eaLnBrk="1" fontAlgn="base" latinLnBrk="0" hangingPunct="1">
                        <a:lnSpc>
                          <a:spcPct val="100000"/>
                        </a:lnSpc>
                        <a:spcBef>
                          <a:spcPct val="20000"/>
                        </a:spcBef>
                        <a:spcAft>
                          <a:spcPct val="0"/>
                        </a:spcAft>
                        <a:buClrTx/>
                        <a:buSzTx/>
                        <a:buFont typeface="Arial" charset="0"/>
                        <a:buNone/>
                        <a:tabLst/>
                      </a:pPr>
                      <a:r>
                        <a:rPr kumimoji="0" lang="en-US" altLang="zh-CN" sz="2200" b="1" i="0" u="none" strike="noStrike" cap="none" normalizeH="0" baseline="0">
                          <a:ln>
                            <a:noFill/>
                          </a:ln>
                          <a:solidFill>
                            <a:schemeClr val="tx1"/>
                          </a:solidFill>
                          <a:effectLst/>
                          <a:latin typeface="Times New Roman" pitchFamily="18" charset="0"/>
                          <a:ea typeface="微软雅黑" pitchFamily="34" charset="-122"/>
                          <a:cs typeface="Times New Roman" pitchFamily="18" charset="0"/>
                        </a:rPr>
                        <a:t>_______________.</a:t>
                      </a:r>
                    </a:p>
                  </a:txBody>
                  <a:tcPr marL="68580" marR="68580" marT="34290" marB="3429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64553" name="Text Box 6"/>
          <p:cNvSpPr txBox="1"/>
          <p:nvPr/>
        </p:nvSpPr>
        <p:spPr>
          <a:xfrm>
            <a:off x="923925" y="1971675"/>
            <a:ext cx="1266825" cy="920750"/>
          </a:xfrm>
          <a:prstGeom prst="rect">
            <a:avLst/>
          </a:prstGeom>
          <a:noFill/>
          <a:ln w="9525">
            <a:noFill/>
          </a:ln>
        </p:spPr>
        <p:txBody>
          <a:bodyPr>
            <a:spAutoFit/>
          </a:bodyPr>
          <a:lstStyle/>
          <a:p>
            <a:pPr fontAlgn="auto">
              <a:lnSpc>
                <a:spcPct val="120000"/>
              </a:lnSpc>
              <a:spcBef>
                <a:spcPts val="0"/>
              </a:spcBef>
              <a:spcAft>
                <a:spcPts val="0"/>
              </a:spcAft>
              <a:buFont typeface="Arial" panose="020B0604020202020204" pitchFamily="34" charset="0"/>
              <a:buNone/>
              <a:defRPr/>
            </a:pPr>
            <a:r>
              <a:rPr lang="en-US" altLang="zh-CN" sz="2250" b="1" dirty="0">
                <a:solidFill>
                  <a:srgbClr val="FF0000"/>
                </a:solidFill>
                <a:latin typeface="Times New Roman" panose="02020603050405020304" pitchFamily="18" charset="0"/>
                <a:ea typeface="+mn-ea"/>
              </a:rPr>
              <a:t>   palace singer</a:t>
            </a:r>
          </a:p>
        </p:txBody>
      </p:sp>
      <p:sp>
        <p:nvSpPr>
          <p:cNvPr id="10246" name="Text Box 6"/>
          <p:cNvSpPr txBox="1"/>
          <p:nvPr/>
        </p:nvSpPr>
        <p:spPr>
          <a:xfrm>
            <a:off x="2725738" y="1857375"/>
            <a:ext cx="1333500" cy="506413"/>
          </a:xfrm>
          <a:prstGeom prst="rect">
            <a:avLst/>
          </a:prstGeom>
          <a:noFill/>
          <a:ln w="9525">
            <a:noFill/>
          </a:ln>
        </p:spPr>
        <p:txBody>
          <a:bodyPr wrap="none">
            <a:spAutoFit/>
          </a:bodyPr>
          <a:lstStyle/>
          <a:p>
            <a:pPr fontAlgn="auto">
              <a:lnSpc>
                <a:spcPct val="120000"/>
              </a:lnSpc>
              <a:spcBef>
                <a:spcPts val="0"/>
              </a:spcBef>
              <a:spcAft>
                <a:spcPts val="0"/>
              </a:spcAft>
              <a:buFont typeface="Arial" panose="020B0604020202020204" pitchFamily="34" charset="0"/>
              <a:buNone/>
              <a:defRPr/>
            </a:pPr>
            <a:r>
              <a:rPr lang="en-US" altLang="zh-CN" sz="2250" b="1">
                <a:solidFill>
                  <a:srgbClr val="FF0000"/>
                </a:solidFill>
                <a:latin typeface="Times New Roman" panose="02020603050405020304" pitchFamily="18" charset="0"/>
                <a:ea typeface="+mn-ea"/>
              </a:rPr>
              <a:t>is famous</a:t>
            </a:r>
          </a:p>
        </p:txBody>
      </p:sp>
      <p:sp>
        <p:nvSpPr>
          <p:cNvPr id="2" name="Text Box 6"/>
          <p:cNvSpPr txBox="1"/>
          <p:nvPr/>
        </p:nvSpPr>
        <p:spPr>
          <a:xfrm>
            <a:off x="2257425" y="2613025"/>
            <a:ext cx="1944688" cy="508000"/>
          </a:xfrm>
          <a:prstGeom prst="rect">
            <a:avLst/>
          </a:prstGeom>
          <a:noFill/>
          <a:ln w="9525">
            <a:noFill/>
          </a:ln>
        </p:spPr>
        <p:txBody>
          <a:bodyPr wrap="none">
            <a:spAutoFit/>
          </a:bodyPr>
          <a:lstStyle/>
          <a:p>
            <a:pPr fontAlgn="auto">
              <a:lnSpc>
                <a:spcPct val="120000"/>
              </a:lnSpc>
              <a:spcBef>
                <a:spcPts val="0"/>
              </a:spcBef>
              <a:spcAft>
                <a:spcPts val="0"/>
              </a:spcAft>
              <a:buFont typeface="Arial" panose="020B0604020202020204" pitchFamily="34" charset="0"/>
              <a:buNone/>
              <a:defRPr/>
            </a:pPr>
            <a:r>
              <a:rPr lang="en-US" altLang="zh-CN" sz="2250" b="1" dirty="0">
                <a:solidFill>
                  <a:srgbClr val="FF0000"/>
                </a:solidFill>
                <a:latin typeface="Times New Roman" panose="02020603050405020304" pitchFamily="18" charset="0"/>
                <a:ea typeface="+mn-ea"/>
              </a:rPr>
              <a:t>loves his songs </a:t>
            </a:r>
          </a:p>
        </p:txBody>
      </p:sp>
      <p:sp>
        <p:nvSpPr>
          <p:cNvPr id="64558" name="Text Box 6"/>
          <p:cNvSpPr txBox="1"/>
          <p:nvPr/>
        </p:nvSpPr>
        <p:spPr>
          <a:xfrm>
            <a:off x="4922838" y="2193925"/>
            <a:ext cx="2538412" cy="922338"/>
          </a:xfrm>
          <a:prstGeom prst="rect">
            <a:avLst/>
          </a:prstGeom>
          <a:noFill/>
          <a:ln w="9525">
            <a:noFill/>
          </a:ln>
        </p:spPr>
        <p:txBody>
          <a:bodyPr>
            <a:spAutoFit/>
          </a:bodyPr>
          <a:lstStyle/>
          <a:p>
            <a:pPr fontAlgn="auto">
              <a:lnSpc>
                <a:spcPct val="120000"/>
              </a:lnSpc>
              <a:spcBef>
                <a:spcPts val="0"/>
              </a:spcBef>
              <a:spcAft>
                <a:spcPts val="0"/>
              </a:spcAft>
              <a:buFont typeface="Arial" panose="020B0604020202020204" pitchFamily="34" charset="0"/>
              <a:buNone/>
              <a:defRPr/>
            </a:pPr>
            <a:r>
              <a:rPr lang="en-US" altLang="zh-CN" sz="2250" b="1" dirty="0">
                <a:solidFill>
                  <a:srgbClr val="FF0000"/>
                </a:solidFill>
                <a:latin typeface="Times New Roman" panose="02020603050405020304" pitchFamily="18" charset="0"/>
                <a:ea typeface="+mn-ea"/>
              </a:rPr>
              <a:t>being followed by others</a:t>
            </a: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4553">
                                            <p:txEl>
                                              <p:pRg st="0" end="0"/>
                                            </p:txEl>
                                          </p:spTgt>
                                        </p:tgtEl>
                                        <p:attrNameLst>
                                          <p:attrName>style.visibility</p:attrName>
                                        </p:attrNameLst>
                                      </p:cBhvr>
                                      <p:to>
                                        <p:strVal val="visible"/>
                                      </p:to>
                                    </p:set>
                                    <p:animEffect transition="in" filter="blinds(horizontal)">
                                      <p:cBhvr>
                                        <p:cTn id="7" dur="500"/>
                                        <p:tgtEl>
                                          <p:spTgt spid="6455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246">
                                            <p:txEl>
                                              <p:pRg st="0" end="0"/>
                                            </p:txEl>
                                          </p:spTgt>
                                        </p:tgtEl>
                                        <p:attrNameLst>
                                          <p:attrName>style.visibility</p:attrName>
                                        </p:attrNameLst>
                                      </p:cBhvr>
                                      <p:to>
                                        <p:strVal val="visible"/>
                                      </p:to>
                                    </p:set>
                                    <p:animEffect transition="in" filter="blinds(horizontal)">
                                      <p:cBhvr>
                                        <p:cTn id="12" dur="500"/>
                                        <p:tgtEl>
                                          <p:spTgt spid="1024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Effect transition="in" filter="blinds(horizontal)">
                                      <p:cBhvr>
                                        <p:cTn id="17" dur="500"/>
                                        <p:tgtEl>
                                          <p:spTgt spid="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4558">
                                            <p:txEl>
                                              <p:pRg st="0" end="0"/>
                                            </p:txEl>
                                          </p:spTgt>
                                        </p:tgtEl>
                                        <p:attrNameLst>
                                          <p:attrName>style.visibility</p:attrName>
                                        </p:attrNameLst>
                                      </p:cBhvr>
                                      <p:to>
                                        <p:strVal val="visible"/>
                                      </p:to>
                                    </p:set>
                                    <p:animEffect transition="in" filter="blinds(horizontal)">
                                      <p:cBhvr>
                                        <p:cTn id="22" dur="500"/>
                                        <p:tgtEl>
                                          <p:spTgt spid="6455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矩形 17"/>
          <p:cNvSpPr>
            <a:spLocks noChangeArrowheads="1"/>
          </p:cNvSpPr>
          <p:nvPr/>
        </p:nvSpPr>
        <p:spPr bwMode="auto">
          <a:xfrm>
            <a:off x="885825" y="622300"/>
            <a:ext cx="7507288" cy="830263"/>
          </a:xfrm>
          <a:prstGeom prst="rect">
            <a:avLst/>
          </a:prstGeom>
          <a:noFill/>
          <a:ln w="9525">
            <a:noFill/>
            <a:miter lim="800000"/>
            <a:headEnd/>
            <a:tailEnd/>
          </a:ln>
        </p:spPr>
        <p:txBody>
          <a:bodyPr>
            <a:spAutoFit/>
          </a:bodyPr>
          <a:lstStyle/>
          <a:p>
            <a:pPr>
              <a:spcBef>
                <a:spcPct val="50000"/>
              </a:spcBef>
            </a:pPr>
            <a:r>
              <a:rPr lang="en-US" altLang="zh-CN" sz="2400" b="1" dirty="0">
                <a:solidFill>
                  <a:srgbClr val="0070C0"/>
                </a:solidFill>
                <a:ea typeface="微软雅黑" pitchFamily="34" charset="-122"/>
              </a:rPr>
              <a:t>Read the last paragraph and answer the questions below.</a:t>
            </a:r>
          </a:p>
        </p:txBody>
      </p:sp>
      <p:sp>
        <p:nvSpPr>
          <p:cNvPr id="55299" name="Text Box 3"/>
          <p:cNvSpPr txBox="1"/>
          <p:nvPr/>
        </p:nvSpPr>
        <p:spPr>
          <a:xfrm>
            <a:off x="885825" y="1304925"/>
            <a:ext cx="7507288" cy="2289175"/>
          </a:xfrm>
          <a:prstGeom prst="rect">
            <a:avLst/>
          </a:prstGeom>
          <a:noFill/>
          <a:ln w="9525">
            <a:noFill/>
          </a:ln>
        </p:spPr>
        <p:txBody>
          <a:bodyPr>
            <a:spAutoFit/>
          </a:bodyPr>
          <a:lstStyle/>
          <a:p>
            <a:pPr marL="446405" indent="-446405" fontAlgn="auto">
              <a:spcBef>
                <a:spcPts val="0"/>
              </a:spcBef>
              <a:spcAft>
                <a:spcPts val="0"/>
              </a:spcAft>
              <a:buFontTx/>
              <a:buAutoNum type="arabicPeriod"/>
              <a:defRPr/>
            </a:pPr>
            <a:r>
              <a:rPr lang="en-US" altLang="zh-CN" sz="2550" b="1" dirty="0">
                <a:latin typeface="Times New Roman" panose="02020603050405020304" pitchFamily="18" charset="0"/>
                <a:ea typeface="+mn-ea"/>
              </a:rPr>
              <a:t>Who would be taken into the palace by the king’s top general in your opinion?</a:t>
            </a:r>
          </a:p>
          <a:p>
            <a:pPr marL="446405" indent="-446405" fontAlgn="auto">
              <a:lnSpc>
                <a:spcPct val="120000"/>
              </a:lnSpc>
              <a:spcBef>
                <a:spcPts val="0"/>
              </a:spcBef>
              <a:spcAft>
                <a:spcPts val="0"/>
              </a:spcAft>
              <a:buFontTx/>
              <a:buAutoNum type="arabicPeriod"/>
              <a:defRPr/>
            </a:pPr>
            <a:endParaRPr lang="en-US" altLang="zh-CN" sz="2550" b="1" dirty="0">
              <a:latin typeface="Times New Roman" panose="02020603050405020304" pitchFamily="18" charset="0"/>
              <a:ea typeface="+mn-ea"/>
            </a:endParaRPr>
          </a:p>
          <a:p>
            <a:pPr marL="446405" indent="-446405" fontAlgn="auto">
              <a:lnSpc>
                <a:spcPct val="120000"/>
              </a:lnSpc>
              <a:spcBef>
                <a:spcPts val="0"/>
              </a:spcBef>
              <a:spcAft>
                <a:spcPts val="0"/>
              </a:spcAft>
              <a:buFontTx/>
              <a:buAutoNum type="arabicPeriod"/>
              <a:defRPr/>
            </a:pPr>
            <a:endParaRPr lang="en-US" altLang="zh-CN" sz="2550" b="1" dirty="0">
              <a:latin typeface="Times New Roman" panose="02020603050405020304" pitchFamily="18" charset="0"/>
              <a:ea typeface="+mn-ea"/>
            </a:endParaRPr>
          </a:p>
          <a:p>
            <a:pPr marL="446405" indent="-446405" fontAlgn="auto">
              <a:lnSpc>
                <a:spcPct val="120000"/>
              </a:lnSpc>
              <a:spcBef>
                <a:spcPts val="0"/>
              </a:spcBef>
              <a:spcAft>
                <a:spcPts val="0"/>
              </a:spcAft>
              <a:buFontTx/>
              <a:buAutoNum type="arabicPeriod"/>
              <a:defRPr/>
            </a:pPr>
            <a:r>
              <a:rPr lang="en-US" altLang="zh-CN" sz="2550" b="1" dirty="0">
                <a:latin typeface="Times New Roman" panose="02020603050405020304" pitchFamily="18" charset="0"/>
                <a:ea typeface="+mn-ea"/>
              </a:rPr>
              <a:t>What can make you happy?</a:t>
            </a:r>
          </a:p>
        </p:txBody>
      </p:sp>
      <p:sp>
        <p:nvSpPr>
          <p:cNvPr id="49156" name="Text Box 4"/>
          <p:cNvSpPr txBox="1"/>
          <p:nvPr/>
        </p:nvSpPr>
        <p:spPr>
          <a:xfrm>
            <a:off x="1354138" y="2168525"/>
            <a:ext cx="6875462" cy="876300"/>
          </a:xfrm>
          <a:prstGeom prst="rect">
            <a:avLst/>
          </a:prstGeom>
          <a:noFill/>
          <a:ln w="9525">
            <a:noFill/>
          </a:ln>
        </p:spPr>
        <p:txBody>
          <a:bodyPr>
            <a:spAutoFit/>
          </a:bodyPr>
          <a:lstStyle/>
          <a:p>
            <a:pPr fontAlgn="auto">
              <a:spcBef>
                <a:spcPts val="0"/>
              </a:spcBef>
              <a:spcAft>
                <a:spcPts val="0"/>
              </a:spcAft>
              <a:defRPr/>
            </a:pPr>
            <a:r>
              <a:rPr lang="en-US" altLang="zh-CN" sz="2550" b="1">
                <a:solidFill>
                  <a:srgbClr val="FF0000"/>
                </a:solidFill>
                <a:latin typeface="Times New Roman" panose="02020603050405020304" pitchFamily="18" charset="0"/>
                <a:ea typeface="+mn-ea"/>
              </a:rPr>
              <a:t>It may be a person who has a simple and easy life. And he is satisfied with his life and happy.</a:t>
            </a:r>
          </a:p>
        </p:txBody>
      </p:sp>
      <p:sp>
        <p:nvSpPr>
          <p:cNvPr id="49157" name="Text Box 5"/>
          <p:cNvSpPr txBox="1"/>
          <p:nvPr/>
        </p:nvSpPr>
        <p:spPr>
          <a:xfrm>
            <a:off x="1436688" y="3633788"/>
            <a:ext cx="4564062" cy="561975"/>
          </a:xfrm>
          <a:prstGeom prst="rect">
            <a:avLst/>
          </a:prstGeom>
          <a:noFill/>
          <a:ln w="9525">
            <a:noFill/>
          </a:ln>
        </p:spPr>
        <p:txBody>
          <a:bodyPr>
            <a:spAutoFit/>
          </a:bodyPr>
          <a:lstStyle/>
          <a:p>
            <a:pPr fontAlgn="auto">
              <a:lnSpc>
                <a:spcPct val="120000"/>
              </a:lnSpc>
              <a:spcBef>
                <a:spcPts val="0"/>
              </a:spcBef>
              <a:spcAft>
                <a:spcPts val="0"/>
              </a:spcAft>
              <a:defRPr/>
            </a:pPr>
            <a:r>
              <a:rPr lang="en-US" altLang="zh-CN" sz="2550" b="1">
                <a:solidFill>
                  <a:srgbClr val="FF0000"/>
                </a:solidFill>
                <a:latin typeface="Times New Roman" panose="02020603050405020304" pitchFamily="18" charset="0"/>
                <a:ea typeface="+mn-ea"/>
              </a:rPr>
              <a:t>Love, satisfaction, gifts...</a:t>
            </a: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15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91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6" grpId="0"/>
      <p:bldP spid="4915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81" name="Text Box 3"/>
          <p:cNvSpPr txBox="1"/>
          <p:nvPr/>
        </p:nvSpPr>
        <p:spPr>
          <a:xfrm>
            <a:off x="831850" y="955675"/>
            <a:ext cx="7673975" cy="4184650"/>
          </a:xfrm>
          <a:prstGeom prst="rect">
            <a:avLst/>
          </a:prstGeom>
          <a:noFill/>
          <a:ln w="9525">
            <a:noFill/>
          </a:ln>
        </p:spPr>
        <p:txBody>
          <a:bodyPr>
            <a:spAutoFit/>
          </a:bodyPr>
          <a:lstStyle/>
          <a:p>
            <a:pPr fontAlgn="auto">
              <a:lnSpc>
                <a:spcPct val="120000"/>
              </a:lnSpc>
              <a:spcBef>
                <a:spcPts val="0"/>
              </a:spcBef>
              <a:spcAft>
                <a:spcPts val="0"/>
              </a:spcAft>
              <a:defRPr/>
            </a:pPr>
            <a:r>
              <a:rPr lang="en-US" altLang="zh-CN" sz="2700" b="1" dirty="0">
                <a:latin typeface="Times New Roman" panose="02020603050405020304" pitchFamily="18" charset="0"/>
                <a:ea typeface="+mn-ea"/>
              </a:rPr>
              <a:t>      Long </a:t>
            </a:r>
            <a:r>
              <a:rPr lang="en-US" altLang="zh-CN" sz="2700" b="1" dirty="0" err="1">
                <a:latin typeface="Times New Roman" panose="02020603050405020304" pitchFamily="18" charset="0"/>
                <a:ea typeface="+mn-ea"/>
              </a:rPr>
              <a:t>long</a:t>
            </a:r>
            <a:r>
              <a:rPr lang="en-US" altLang="zh-CN" sz="2700" b="1" dirty="0">
                <a:latin typeface="Times New Roman" panose="02020603050405020304" pitchFamily="18" charset="0"/>
                <a:ea typeface="+mn-ea"/>
              </a:rPr>
              <a:t> ago, there was an unhappy king who didn’t feel like ________. And he often cried for ___ ______. The doctor ________ the king and found ________ ________. And ______ medicine _____ rest can help him.</a:t>
            </a:r>
          </a:p>
          <a:p>
            <a:pPr fontAlgn="auto">
              <a:lnSpc>
                <a:spcPct val="120000"/>
              </a:lnSpc>
              <a:spcBef>
                <a:spcPts val="0"/>
              </a:spcBef>
              <a:spcAft>
                <a:spcPts val="0"/>
              </a:spcAft>
              <a:defRPr/>
            </a:pPr>
            <a:r>
              <a:rPr lang="en-US" altLang="zh-CN" sz="2700" b="1" dirty="0">
                <a:latin typeface="Times New Roman" panose="02020603050405020304" pitchFamily="18" charset="0"/>
                <a:ea typeface="+mn-ea"/>
              </a:rPr>
              <a:t>      As for the prime minister, having a lot of ______ didn’t make him ______ for many people were trying to _____ _____ _______.</a:t>
            </a:r>
          </a:p>
        </p:txBody>
      </p:sp>
      <p:sp>
        <p:nvSpPr>
          <p:cNvPr id="61442" name="矩形 17"/>
          <p:cNvSpPr>
            <a:spLocks noChangeArrowheads="1"/>
          </p:cNvSpPr>
          <p:nvPr/>
        </p:nvSpPr>
        <p:spPr bwMode="auto">
          <a:xfrm>
            <a:off x="1006474" y="445695"/>
            <a:ext cx="3662363" cy="522287"/>
          </a:xfrm>
          <a:prstGeom prst="rect">
            <a:avLst/>
          </a:prstGeom>
          <a:noFill/>
          <a:ln w="9525">
            <a:noFill/>
            <a:miter lim="800000"/>
            <a:headEnd/>
            <a:tailEnd/>
          </a:ln>
        </p:spPr>
        <p:txBody>
          <a:bodyPr>
            <a:spAutoFit/>
          </a:bodyPr>
          <a:lstStyle/>
          <a:p>
            <a:pPr>
              <a:spcBef>
                <a:spcPct val="50000"/>
              </a:spcBef>
            </a:pPr>
            <a:r>
              <a:rPr lang="en-US" altLang="zh-CN" sz="2800" b="1" dirty="0">
                <a:solidFill>
                  <a:srgbClr val="0070C0"/>
                </a:solidFill>
                <a:ea typeface="微软雅黑" pitchFamily="34" charset="-122"/>
              </a:rPr>
              <a:t>Fill in the blanks.</a:t>
            </a:r>
          </a:p>
        </p:txBody>
      </p:sp>
      <p:sp>
        <p:nvSpPr>
          <p:cNvPr id="11" name="矩形 10"/>
          <p:cNvSpPr/>
          <p:nvPr/>
        </p:nvSpPr>
        <p:spPr>
          <a:xfrm>
            <a:off x="3243263" y="1493838"/>
            <a:ext cx="1243012" cy="508000"/>
          </a:xfrm>
          <a:prstGeom prst="rect">
            <a:avLst/>
          </a:prstGeom>
          <a:noFill/>
          <a:ln w="9525">
            <a:noFill/>
          </a:ln>
        </p:spPr>
        <p:txBody>
          <a:bodyPr>
            <a:spAutoFit/>
          </a:bodyPr>
          <a:lstStyle/>
          <a:p>
            <a:pPr fontAlgn="auto">
              <a:spcBef>
                <a:spcPts val="0"/>
              </a:spcBef>
              <a:spcAft>
                <a:spcPts val="0"/>
              </a:spcAft>
              <a:defRPr/>
            </a:pPr>
            <a:r>
              <a:rPr lang="en-US" altLang="zh-CN" sz="2700" b="1" dirty="0">
                <a:solidFill>
                  <a:srgbClr val="FF0000"/>
                </a:solidFill>
                <a:latin typeface="Times New Roman" panose="02020603050405020304" pitchFamily="18" charset="0"/>
                <a:ea typeface="+mn-ea"/>
              </a:rPr>
              <a:t>eating</a:t>
            </a:r>
            <a:endParaRPr lang="zh-CN" altLang="en-US" sz="2700" b="1" dirty="0">
              <a:solidFill>
                <a:srgbClr val="FF0000"/>
              </a:solidFill>
              <a:latin typeface="Times New Roman" panose="02020603050405020304" pitchFamily="18" charset="0"/>
              <a:ea typeface="+mn-ea"/>
            </a:endParaRPr>
          </a:p>
        </p:txBody>
      </p:sp>
      <p:sp>
        <p:nvSpPr>
          <p:cNvPr id="2" name="矩形 10"/>
          <p:cNvSpPr/>
          <p:nvPr/>
        </p:nvSpPr>
        <p:spPr>
          <a:xfrm>
            <a:off x="846138" y="1973263"/>
            <a:ext cx="671512" cy="508000"/>
          </a:xfrm>
          <a:prstGeom prst="rect">
            <a:avLst/>
          </a:prstGeom>
          <a:noFill/>
          <a:ln w="9525">
            <a:noFill/>
          </a:ln>
        </p:spPr>
        <p:txBody>
          <a:bodyPr>
            <a:spAutoFit/>
          </a:bodyPr>
          <a:lstStyle/>
          <a:p>
            <a:pPr fontAlgn="auto">
              <a:spcBef>
                <a:spcPts val="0"/>
              </a:spcBef>
              <a:spcAft>
                <a:spcPts val="0"/>
              </a:spcAft>
              <a:defRPr/>
            </a:pPr>
            <a:r>
              <a:rPr lang="en-US" altLang="zh-CN" sz="2700" b="1" dirty="0">
                <a:solidFill>
                  <a:srgbClr val="FF0000"/>
                </a:solidFill>
                <a:latin typeface="Times New Roman" panose="02020603050405020304" pitchFamily="18" charset="0"/>
                <a:ea typeface="+mn-ea"/>
              </a:rPr>
              <a:t>no</a:t>
            </a:r>
            <a:endParaRPr lang="zh-CN" altLang="en-US" sz="2700" b="1" dirty="0">
              <a:solidFill>
                <a:srgbClr val="FF0000"/>
              </a:solidFill>
              <a:latin typeface="Times New Roman" panose="02020603050405020304" pitchFamily="18" charset="0"/>
              <a:ea typeface="+mn-ea"/>
            </a:endParaRPr>
          </a:p>
        </p:txBody>
      </p:sp>
      <p:sp>
        <p:nvSpPr>
          <p:cNvPr id="3" name="矩形 10"/>
          <p:cNvSpPr/>
          <p:nvPr/>
        </p:nvSpPr>
        <p:spPr>
          <a:xfrm>
            <a:off x="4262438" y="1979613"/>
            <a:ext cx="1620837" cy="508000"/>
          </a:xfrm>
          <a:prstGeom prst="rect">
            <a:avLst/>
          </a:prstGeom>
          <a:noFill/>
          <a:ln w="9525">
            <a:noFill/>
          </a:ln>
        </p:spPr>
        <p:txBody>
          <a:bodyPr>
            <a:spAutoFit/>
          </a:bodyPr>
          <a:lstStyle/>
          <a:p>
            <a:pPr fontAlgn="auto">
              <a:spcBef>
                <a:spcPts val="0"/>
              </a:spcBef>
              <a:spcAft>
                <a:spcPts val="0"/>
              </a:spcAft>
              <a:defRPr/>
            </a:pPr>
            <a:r>
              <a:rPr lang="en-US" altLang="zh-CN" sz="2700" b="1" dirty="0">
                <a:solidFill>
                  <a:srgbClr val="FF0000"/>
                </a:solidFill>
                <a:latin typeface="Times New Roman" panose="02020603050405020304" pitchFamily="18" charset="0"/>
                <a:ea typeface="+mn-ea"/>
              </a:rPr>
              <a:t>examined</a:t>
            </a:r>
            <a:endParaRPr lang="zh-CN" altLang="en-US" sz="2700" b="1" dirty="0">
              <a:solidFill>
                <a:srgbClr val="FF0000"/>
              </a:solidFill>
              <a:latin typeface="Times New Roman" panose="02020603050405020304" pitchFamily="18" charset="0"/>
              <a:ea typeface="+mn-ea"/>
            </a:endParaRPr>
          </a:p>
        </p:txBody>
      </p:sp>
      <p:sp>
        <p:nvSpPr>
          <p:cNvPr id="4" name="矩形 10"/>
          <p:cNvSpPr/>
          <p:nvPr/>
        </p:nvSpPr>
        <p:spPr>
          <a:xfrm>
            <a:off x="1955800" y="2498725"/>
            <a:ext cx="1331913" cy="508000"/>
          </a:xfrm>
          <a:prstGeom prst="rect">
            <a:avLst/>
          </a:prstGeom>
          <a:noFill/>
          <a:ln w="9525">
            <a:noFill/>
          </a:ln>
        </p:spPr>
        <p:txBody>
          <a:bodyPr>
            <a:spAutoFit/>
          </a:bodyPr>
          <a:lstStyle/>
          <a:p>
            <a:pPr fontAlgn="auto">
              <a:spcBef>
                <a:spcPts val="0"/>
              </a:spcBef>
              <a:spcAft>
                <a:spcPts val="0"/>
              </a:spcAft>
              <a:defRPr/>
            </a:pPr>
            <a:r>
              <a:rPr lang="en-US" altLang="zh-CN" sz="2700" b="1" dirty="0">
                <a:solidFill>
                  <a:srgbClr val="FF0000"/>
                </a:solidFill>
                <a:latin typeface="Times New Roman" panose="02020603050405020304" pitchFamily="18" charset="0"/>
                <a:ea typeface="+mn-ea"/>
              </a:rPr>
              <a:t>nothing</a:t>
            </a:r>
            <a:endParaRPr lang="zh-CN" altLang="en-US" sz="2700" b="1" dirty="0">
              <a:solidFill>
                <a:srgbClr val="FF0000"/>
              </a:solidFill>
              <a:latin typeface="Times New Roman" panose="02020603050405020304" pitchFamily="18" charset="0"/>
              <a:ea typeface="+mn-ea"/>
            </a:endParaRPr>
          </a:p>
        </p:txBody>
      </p:sp>
      <p:sp>
        <p:nvSpPr>
          <p:cNvPr id="5" name="矩形 10"/>
          <p:cNvSpPr/>
          <p:nvPr/>
        </p:nvSpPr>
        <p:spPr>
          <a:xfrm>
            <a:off x="3321050" y="2511425"/>
            <a:ext cx="1243013" cy="508000"/>
          </a:xfrm>
          <a:prstGeom prst="rect">
            <a:avLst/>
          </a:prstGeom>
          <a:noFill/>
          <a:ln w="9525">
            <a:noFill/>
          </a:ln>
        </p:spPr>
        <p:txBody>
          <a:bodyPr>
            <a:spAutoFit/>
          </a:bodyPr>
          <a:lstStyle/>
          <a:p>
            <a:pPr fontAlgn="auto">
              <a:spcBef>
                <a:spcPts val="0"/>
              </a:spcBef>
              <a:spcAft>
                <a:spcPts val="0"/>
              </a:spcAft>
              <a:defRPr/>
            </a:pPr>
            <a:r>
              <a:rPr lang="en-US" altLang="zh-CN" sz="2700" b="1" dirty="0">
                <a:solidFill>
                  <a:srgbClr val="FF0000"/>
                </a:solidFill>
                <a:latin typeface="Times New Roman" panose="02020603050405020304" pitchFamily="18" charset="0"/>
                <a:ea typeface="+mn-ea"/>
              </a:rPr>
              <a:t>wrong</a:t>
            </a:r>
            <a:endParaRPr lang="zh-CN" altLang="en-US" sz="2700" b="1" dirty="0">
              <a:solidFill>
                <a:srgbClr val="FF0000"/>
              </a:solidFill>
              <a:latin typeface="Times New Roman" panose="02020603050405020304" pitchFamily="18" charset="0"/>
              <a:ea typeface="+mn-ea"/>
            </a:endParaRPr>
          </a:p>
        </p:txBody>
      </p:sp>
      <p:sp>
        <p:nvSpPr>
          <p:cNvPr id="6" name="矩形 10"/>
          <p:cNvSpPr/>
          <p:nvPr/>
        </p:nvSpPr>
        <p:spPr>
          <a:xfrm>
            <a:off x="5519738" y="2498725"/>
            <a:ext cx="1243012" cy="508000"/>
          </a:xfrm>
          <a:prstGeom prst="rect">
            <a:avLst/>
          </a:prstGeom>
          <a:noFill/>
          <a:ln w="9525">
            <a:noFill/>
          </a:ln>
        </p:spPr>
        <p:txBody>
          <a:bodyPr>
            <a:spAutoFit/>
          </a:bodyPr>
          <a:lstStyle/>
          <a:p>
            <a:pPr fontAlgn="auto">
              <a:spcBef>
                <a:spcPts val="0"/>
              </a:spcBef>
              <a:spcAft>
                <a:spcPts val="0"/>
              </a:spcAft>
              <a:defRPr/>
            </a:pPr>
            <a:r>
              <a:rPr lang="en-US" altLang="zh-CN" sz="2700" b="1" dirty="0">
                <a:solidFill>
                  <a:srgbClr val="FF0000"/>
                </a:solidFill>
                <a:latin typeface="Times New Roman" panose="02020603050405020304" pitchFamily="18" charset="0"/>
                <a:ea typeface="+mn-ea"/>
              </a:rPr>
              <a:t>neither</a:t>
            </a:r>
            <a:endParaRPr lang="zh-CN" altLang="en-US" sz="2700" b="1" dirty="0">
              <a:solidFill>
                <a:srgbClr val="FF0000"/>
              </a:solidFill>
              <a:latin typeface="Times New Roman" panose="02020603050405020304" pitchFamily="18" charset="0"/>
              <a:ea typeface="+mn-ea"/>
            </a:endParaRPr>
          </a:p>
        </p:txBody>
      </p:sp>
      <p:sp>
        <p:nvSpPr>
          <p:cNvPr id="7" name="矩形 10"/>
          <p:cNvSpPr/>
          <p:nvPr/>
        </p:nvSpPr>
        <p:spPr>
          <a:xfrm>
            <a:off x="901700" y="3006725"/>
            <a:ext cx="919163" cy="508000"/>
          </a:xfrm>
          <a:prstGeom prst="rect">
            <a:avLst/>
          </a:prstGeom>
          <a:noFill/>
          <a:ln w="9525">
            <a:noFill/>
          </a:ln>
        </p:spPr>
        <p:txBody>
          <a:bodyPr>
            <a:spAutoFit/>
          </a:bodyPr>
          <a:lstStyle/>
          <a:p>
            <a:pPr fontAlgn="auto">
              <a:spcBef>
                <a:spcPts val="0"/>
              </a:spcBef>
              <a:spcAft>
                <a:spcPts val="0"/>
              </a:spcAft>
              <a:defRPr/>
            </a:pPr>
            <a:r>
              <a:rPr lang="en-US" altLang="zh-CN" sz="2700" b="1" dirty="0">
                <a:solidFill>
                  <a:srgbClr val="FF0000"/>
                </a:solidFill>
                <a:latin typeface="Times New Roman" panose="02020603050405020304" pitchFamily="18" charset="0"/>
                <a:ea typeface="+mn-ea"/>
              </a:rPr>
              <a:t>nor</a:t>
            </a:r>
            <a:endParaRPr lang="zh-CN" altLang="en-US" sz="2700" b="1" dirty="0">
              <a:solidFill>
                <a:srgbClr val="FF0000"/>
              </a:solidFill>
              <a:latin typeface="Times New Roman" panose="02020603050405020304" pitchFamily="18" charset="0"/>
              <a:ea typeface="+mn-ea"/>
            </a:endParaRPr>
          </a:p>
        </p:txBody>
      </p:sp>
      <p:sp>
        <p:nvSpPr>
          <p:cNvPr id="8" name="矩形 10"/>
          <p:cNvSpPr/>
          <p:nvPr/>
        </p:nvSpPr>
        <p:spPr>
          <a:xfrm>
            <a:off x="803275" y="3970338"/>
            <a:ext cx="1243013" cy="508000"/>
          </a:xfrm>
          <a:prstGeom prst="rect">
            <a:avLst/>
          </a:prstGeom>
          <a:noFill/>
          <a:ln w="9525">
            <a:noFill/>
          </a:ln>
        </p:spPr>
        <p:txBody>
          <a:bodyPr>
            <a:spAutoFit/>
          </a:bodyPr>
          <a:lstStyle/>
          <a:p>
            <a:pPr fontAlgn="auto">
              <a:spcBef>
                <a:spcPts val="0"/>
              </a:spcBef>
              <a:spcAft>
                <a:spcPts val="0"/>
              </a:spcAft>
              <a:defRPr/>
            </a:pPr>
            <a:r>
              <a:rPr lang="en-US" altLang="zh-CN" sz="2700" b="1" dirty="0">
                <a:solidFill>
                  <a:srgbClr val="FF0000"/>
                </a:solidFill>
                <a:latin typeface="Times New Roman" panose="02020603050405020304" pitchFamily="18" charset="0"/>
                <a:ea typeface="+mn-ea"/>
              </a:rPr>
              <a:t>power</a:t>
            </a:r>
            <a:endParaRPr lang="zh-CN" altLang="en-US" sz="2700" b="1" dirty="0">
              <a:solidFill>
                <a:srgbClr val="FF0000"/>
              </a:solidFill>
              <a:latin typeface="Times New Roman" panose="02020603050405020304" pitchFamily="18" charset="0"/>
              <a:ea typeface="+mn-ea"/>
            </a:endParaRPr>
          </a:p>
        </p:txBody>
      </p:sp>
      <p:sp>
        <p:nvSpPr>
          <p:cNvPr id="9" name="矩形 10"/>
          <p:cNvSpPr/>
          <p:nvPr/>
        </p:nvSpPr>
        <p:spPr>
          <a:xfrm>
            <a:off x="4483100" y="3948113"/>
            <a:ext cx="1243013" cy="508000"/>
          </a:xfrm>
          <a:prstGeom prst="rect">
            <a:avLst/>
          </a:prstGeom>
          <a:noFill/>
          <a:ln w="9525">
            <a:noFill/>
          </a:ln>
        </p:spPr>
        <p:txBody>
          <a:bodyPr>
            <a:spAutoFit/>
          </a:bodyPr>
          <a:lstStyle/>
          <a:p>
            <a:pPr fontAlgn="auto">
              <a:spcBef>
                <a:spcPts val="0"/>
              </a:spcBef>
              <a:spcAft>
                <a:spcPts val="0"/>
              </a:spcAft>
              <a:defRPr/>
            </a:pPr>
            <a:r>
              <a:rPr lang="en-US" altLang="zh-CN" sz="2700" b="1" dirty="0">
                <a:solidFill>
                  <a:srgbClr val="FF0000"/>
                </a:solidFill>
                <a:latin typeface="Times New Roman" panose="02020603050405020304" pitchFamily="18" charset="0"/>
                <a:ea typeface="+mn-ea"/>
              </a:rPr>
              <a:t>happy</a:t>
            </a:r>
            <a:endParaRPr lang="zh-CN" altLang="en-US" sz="2700" b="1" dirty="0">
              <a:solidFill>
                <a:srgbClr val="FF0000"/>
              </a:solidFill>
              <a:latin typeface="Times New Roman" panose="02020603050405020304" pitchFamily="18" charset="0"/>
              <a:ea typeface="+mn-ea"/>
            </a:endParaRPr>
          </a:p>
        </p:txBody>
      </p:sp>
      <p:sp>
        <p:nvSpPr>
          <p:cNvPr id="10" name="矩形 10"/>
          <p:cNvSpPr/>
          <p:nvPr/>
        </p:nvSpPr>
        <p:spPr>
          <a:xfrm>
            <a:off x="3173413" y="4432300"/>
            <a:ext cx="3376612" cy="508000"/>
          </a:xfrm>
          <a:prstGeom prst="rect">
            <a:avLst/>
          </a:prstGeom>
          <a:noFill/>
          <a:ln w="9525">
            <a:noFill/>
          </a:ln>
        </p:spPr>
        <p:txBody>
          <a:bodyPr>
            <a:spAutoFit/>
          </a:bodyPr>
          <a:lstStyle/>
          <a:p>
            <a:pPr fontAlgn="auto">
              <a:spcBef>
                <a:spcPts val="0"/>
              </a:spcBef>
              <a:spcAft>
                <a:spcPts val="0"/>
              </a:spcAft>
              <a:defRPr/>
            </a:pPr>
            <a:r>
              <a:rPr lang="en-US" altLang="zh-CN" sz="2700" b="1" dirty="0">
                <a:solidFill>
                  <a:srgbClr val="FF0000"/>
                </a:solidFill>
                <a:latin typeface="Times New Roman" panose="02020603050405020304" pitchFamily="18" charset="0"/>
                <a:ea typeface="+mn-ea"/>
              </a:rPr>
              <a:t>take   his   position</a:t>
            </a:r>
            <a:endParaRPr lang="zh-CN" altLang="en-US" sz="2700" b="1" dirty="0">
              <a:solidFill>
                <a:srgbClr val="FF0000"/>
              </a:solidFill>
              <a:latin typeface="Times New Roman" panose="02020603050405020304" pitchFamily="18" charset="0"/>
              <a:ea typeface="+mn-ea"/>
            </a:endParaRPr>
          </a:p>
        </p:txBody>
      </p:sp>
      <p:sp>
        <p:nvSpPr>
          <p:cNvPr id="12" name="矩形 11"/>
          <p:cNvSpPr/>
          <p:nvPr/>
        </p:nvSpPr>
        <p:spPr>
          <a:xfrm>
            <a:off x="1435102" y="1984319"/>
            <a:ext cx="1160462" cy="508000"/>
          </a:xfrm>
          <a:prstGeom prst="rect">
            <a:avLst/>
          </a:prstGeom>
          <a:noFill/>
          <a:ln w="9525">
            <a:noFill/>
          </a:ln>
        </p:spPr>
        <p:txBody>
          <a:bodyPr>
            <a:spAutoFit/>
          </a:bodyPr>
          <a:lstStyle/>
          <a:p>
            <a:pPr fontAlgn="auto">
              <a:spcBef>
                <a:spcPts val="0"/>
              </a:spcBef>
              <a:spcAft>
                <a:spcPts val="0"/>
              </a:spcAft>
              <a:defRPr/>
            </a:pPr>
            <a:r>
              <a:rPr lang="en-US" altLang="zh-CN" sz="2700" b="1" dirty="0">
                <a:solidFill>
                  <a:srgbClr val="FF0000"/>
                </a:solidFill>
                <a:latin typeface="Times New Roman" panose="02020603050405020304" pitchFamily="18" charset="0"/>
                <a:ea typeface="+mn-ea"/>
              </a:rPr>
              <a:t>reason</a:t>
            </a:r>
            <a:endParaRPr lang="zh-CN" altLang="en-US" sz="2700" b="1" dirty="0">
              <a:solidFill>
                <a:srgbClr val="FF0000"/>
              </a:solidFill>
              <a:latin typeface="Times New Roman" panose="02020603050405020304" pitchFamily="18" charset="0"/>
              <a:ea typeface="+mn-ea"/>
            </a:endParaRP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heckerboard(across)">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heckerboard(across)">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1"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heckerboard(across)">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checkerboard(across)">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checkerboard(across)">
                                      <p:cBhvr>
                                        <p:cTn id="27" dur="500"/>
                                        <p:tgtEl>
                                          <p:spTgt spid="4"/>
                                        </p:tgtEl>
                                      </p:cBhvr>
                                    </p:animEffect>
                                  </p:childTnLst>
                                </p:cTn>
                              </p:par>
                              <p:par>
                                <p:cTn id="28" presetID="5" presetClass="entr" presetSubtype="10"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checkerboard(across)">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checkerboard(across)">
                                      <p:cBhvr>
                                        <p:cTn id="35" dur="500"/>
                                        <p:tgtEl>
                                          <p:spTgt spid="6"/>
                                        </p:tgtEl>
                                      </p:cBhvr>
                                    </p:animEffect>
                                  </p:childTnLst>
                                </p:cTn>
                              </p:par>
                              <p:par>
                                <p:cTn id="36" presetID="5" presetClass="entr" presetSubtype="1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checkerboard(across)">
                                      <p:cBhvr>
                                        <p:cTn id="38" dur="500"/>
                                        <p:tgtEl>
                                          <p:spTgt spid="7"/>
                                        </p:tgtEl>
                                      </p:cBhvr>
                                    </p:animEffect>
                                  </p:childTnLst>
                                </p:cTn>
                              </p:par>
                            </p:childTnLst>
                          </p:cTn>
                        </p:par>
                      </p:childTnLst>
                    </p:cTn>
                  </p:par>
                  <p:par>
                    <p:cTn id="39" fill="hold">
                      <p:stCondLst>
                        <p:cond delay="indefinite"/>
                      </p:stCondLst>
                      <p:childTnLst>
                        <p:par>
                          <p:cTn id="40" fill="hold">
                            <p:stCondLst>
                              <p:cond delay="0"/>
                            </p:stCondLst>
                            <p:childTnLst>
                              <p:par>
                                <p:cTn id="41" presetID="5" presetClass="entr" presetSubtype="10"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checkerboard(across)">
                                      <p:cBhvr>
                                        <p:cTn id="43" dur="500"/>
                                        <p:tgtEl>
                                          <p:spTgt spid="8"/>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fade">
                                      <p:cBhvr>
                                        <p:cTn id="48" dur="500"/>
                                        <p:tgtEl>
                                          <p:spTgt spid="9"/>
                                        </p:tgtEl>
                                      </p:cBhvr>
                                    </p:animEffect>
                                  </p:childTnLst>
                                </p:cTn>
                              </p:par>
                            </p:childTnLst>
                          </p:cTn>
                        </p:par>
                      </p:childTnLst>
                    </p:cTn>
                  </p:par>
                  <p:par>
                    <p:cTn id="49" fill="hold">
                      <p:stCondLst>
                        <p:cond delay="indefinite"/>
                      </p:stCondLst>
                      <p:childTnLst>
                        <p:par>
                          <p:cTn id="50" fill="hold">
                            <p:stCondLst>
                              <p:cond delay="0"/>
                            </p:stCondLst>
                            <p:childTnLst>
                              <p:par>
                                <p:cTn id="51" presetID="5" presetClass="entr" presetSubtype="10" fill="hold" grpId="0" nodeType="click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checkerboard(across)">
                                      <p:cBhvr>
                                        <p:cTn id="5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P spid="3" grpId="0"/>
      <p:bldP spid="4" grpId="0"/>
      <p:bldP spid="5" grpId="0"/>
      <p:bldP spid="6" grpId="0"/>
      <p:bldP spid="7" grpId="0"/>
      <p:bldP spid="8" grpId="0"/>
      <p:bldP spid="9" grpId="0"/>
      <p:bldP spid="10" grpId="0"/>
      <p:bldP spid="12"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87043"/>
          <p:cNvSpPr>
            <a:spLocks noTextEdit="1"/>
          </p:cNvSpPr>
          <p:nvPr/>
        </p:nvSpPr>
        <p:spPr>
          <a:xfrm>
            <a:off x="371474" y="658032"/>
            <a:ext cx="3230865" cy="693248"/>
          </a:xfrm>
          <a:prstGeom prst="rect">
            <a:avLst/>
          </a:prstGeom>
        </p:spPr>
        <p:txBody>
          <a:bodyPr wrap="none" lIns="68580" tIns="34290" rIns="68580" bIns="34290" fromWordArt="1">
            <a:scene3d>
              <a:camera prst="orthographicFront"/>
              <a:lightRig rig="threePt" dir="t"/>
            </a:scene3d>
          </a:bodyPr>
          <a:lstStyle/>
          <a:p>
            <a:pPr marL="514350" indent="-514350" algn="ctr" fontAlgn="auto">
              <a:lnSpc>
                <a:spcPct val="125000"/>
              </a:lnSpc>
              <a:spcBef>
                <a:spcPts val="0"/>
              </a:spcBef>
              <a:spcAft>
                <a:spcPts val="0"/>
              </a:spcAft>
              <a:buFont typeface="Wingdings" panose="05000000000000000000" pitchFamily="2" charset="2"/>
              <a:buChar char="Ø"/>
              <a:defRPr/>
            </a:pPr>
            <a:r>
              <a:rPr lang="en-US" altLang="zh-CN" sz="3600" b="1" noProof="1">
                <a:ln w="12700" cap="flat" cmpd="sng">
                  <a:noFill/>
                  <a:prstDash val="solid"/>
                  <a:round/>
                  <a:headEnd type="none" w="med" len="med"/>
                  <a:tailEnd type="none" w="med" len="med"/>
                </a:ln>
                <a:solidFill>
                  <a:srgbClr val="C00000"/>
                </a:solidFill>
                <a:effectLst>
                  <a:outerShdw blurRad="50800" dist="38100" dir="2700000" algn="tl" rotWithShape="0">
                    <a:prstClr val="black">
                      <a:alpha val="40000"/>
                    </a:prstClr>
                  </a:outerShdw>
                </a:effectLst>
                <a:latin typeface="Comic Sans MS" panose="030F0702030302020204" pitchFamily="66" charset="0"/>
                <a:ea typeface="Comic Sans MS" panose="030F0702030302020204" pitchFamily="66" charset="0"/>
                <a:sym typeface="+mn-ea"/>
              </a:rPr>
              <a:t>Objectives</a:t>
            </a:r>
            <a:endParaRPr lang="zh-CN" altLang="en-US" sz="3600" b="1" noProof="1">
              <a:ln w="12700" cap="flat" cmpd="sng">
                <a:noFill/>
                <a:prstDash val="solid"/>
                <a:round/>
                <a:headEnd type="none" w="med" len="med"/>
                <a:tailEnd type="none" w="med" len="med"/>
              </a:ln>
              <a:solidFill>
                <a:srgbClr val="C00000"/>
              </a:solidFill>
              <a:effectLst>
                <a:outerShdw blurRad="50800" dist="38100" dir="2700000" algn="tl" rotWithShape="0">
                  <a:prstClr val="black">
                    <a:alpha val="40000"/>
                  </a:prstClr>
                </a:outerShdw>
              </a:effectLst>
              <a:latin typeface="Comic Sans MS" panose="030F0702030302020204" pitchFamily="66" charset="0"/>
              <a:ea typeface="Comic Sans MS" panose="030F0702030302020204" pitchFamily="66" charset="0"/>
              <a:sym typeface="+mn-ea"/>
            </a:endParaRPr>
          </a:p>
        </p:txBody>
      </p:sp>
      <p:sp>
        <p:nvSpPr>
          <p:cNvPr id="2" name="矩形 1"/>
          <p:cNvSpPr/>
          <p:nvPr/>
        </p:nvSpPr>
        <p:spPr>
          <a:xfrm>
            <a:off x="371475" y="1692275"/>
            <a:ext cx="8456613" cy="2528897"/>
          </a:xfrm>
          <a:prstGeom prst="rect">
            <a:avLst/>
          </a:prstGeom>
          <a:ln w="38100">
            <a:solidFill>
              <a:schemeClr val="accent5"/>
            </a:solidFill>
          </a:ln>
        </p:spPr>
        <p:txBody>
          <a:bodyPr>
            <a:spAutoFit/>
          </a:bodyPr>
          <a:lstStyle/>
          <a:p>
            <a:pPr marL="285750" indent="-285750" fontAlgn="auto">
              <a:lnSpc>
                <a:spcPts val="3800"/>
              </a:lnSpc>
              <a:spcBef>
                <a:spcPts val="0"/>
              </a:spcBef>
              <a:spcAft>
                <a:spcPts val="0"/>
              </a:spcAft>
              <a:buClr>
                <a:schemeClr val="accent5"/>
              </a:buClr>
              <a:buFont typeface="Wingdings" panose="05000000000000000000" pitchFamily="2" charset="2"/>
              <a:buChar char="u"/>
              <a:defRPr/>
            </a:pPr>
            <a:r>
              <a:rPr lang="en-US" altLang="zh-CN" sz="2800" b="1" dirty="0">
                <a:solidFill>
                  <a:srgbClr val="002060"/>
                </a:solidFill>
                <a:latin typeface="Comic Sans MS" panose="030F0702030302020204" pitchFamily="66" charset="0"/>
                <a:ea typeface="+mn-ea"/>
              </a:rPr>
              <a:t>To understand the story. </a:t>
            </a:r>
          </a:p>
          <a:p>
            <a:pPr marL="285750" indent="-285750" fontAlgn="auto">
              <a:lnSpc>
                <a:spcPts val="3800"/>
              </a:lnSpc>
              <a:spcBef>
                <a:spcPts val="0"/>
              </a:spcBef>
              <a:spcAft>
                <a:spcPts val="0"/>
              </a:spcAft>
              <a:buClr>
                <a:schemeClr val="accent5"/>
              </a:buClr>
              <a:buFont typeface="Wingdings" panose="05000000000000000000" pitchFamily="2" charset="2"/>
              <a:buChar char="u"/>
              <a:defRPr/>
            </a:pPr>
            <a:r>
              <a:rPr lang="en-US" altLang="zh-CN" sz="2800" b="1" dirty="0">
                <a:solidFill>
                  <a:srgbClr val="002060"/>
                </a:solidFill>
                <a:latin typeface="Comic Sans MS" panose="030F0702030302020204" pitchFamily="66" charset="0"/>
                <a:ea typeface="+mn-ea"/>
              </a:rPr>
              <a:t>To understand the true meaning of happiness.</a:t>
            </a:r>
          </a:p>
          <a:p>
            <a:pPr marL="285750" indent="-285750" fontAlgn="auto">
              <a:lnSpc>
                <a:spcPts val="3800"/>
              </a:lnSpc>
              <a:spcBef>
                <a:spcPts val="0"/>
              </a:spcBef>
              <a:spcAft>
                <a:spcPts val="0"/>
              </a:spcAft>
              <a:buClr>
                <a:schemeClr val="accent5"/>
              </a:buClr>
              <a:buFont typeface="Wingdings" panose="05000000000000000000" pitchFamily="2" charset="2"/>
              <a:buChar char="u"/>
              <a:defRPr/>
            </a:pPr>
            <a:r>
              <a:rPr lang="en-US" altLang="zh-CN" sz="2800" b="1" dirty="0">
                <a:solidFill>
                  <a:srgbClr val="002060"/>
                </a:solidFill>
                <a:latin typeface="Comic Sans MS" panose="030F0702030302020204" pitchFamily="66" charset="0"/>
                <a:ea typeface="+mn-ea"/>
              </a:rPr>
              <a:t>To learn to use the words and phrases</a:t>
            </a:r>
            <a:r>
              <a:rPr lang="zh-CN" altLang="en-US" sz="2800" b="1" dirty="0">
                <a:solidFill>
                  <a:srgbClr val="002060"/>
                </a:solidFill>
                <a:latin typeface="Comic Sans MS" panose="030F0702030302020204" pitchFamily="66" charset="0"/>
                <a:ea typeface="+mn-ea"/>
              </a:rPr>
              <a:t>：</a:t>
            </a:r>
            <a:endParaRPr lang="en-US" altLang="zh-CN" sz="2800" b="1" dirty="0">
              <a:solidFill>
                <a:srgbClr val="002060"/>
              </a:solidFill>
              <a:latin typeface="Comic Sans MS" panose="030F0702030302020204" pitchFamily="66" charset="0"/>
              <a:ea typeface="+mn-ea"/>
            </a:endParaRPr>
          </a:p>
          <a:p>
            <a:pPr fontAlgn="auto">
              <a:lnSpc>
                <a:spcPts val="3800"/>
              </a:lnSpc>
              <a:spcBef>
                <a:spcPts val="0"/>
              </a:spcBef>
              <a:spcAft>
                <a:spcPts val="0"/>
              </a:spcAft>
              <a:buClr>
                <a:schemeClr val="accent5"/>
              </a:buClr>
              <a:defRPr/>
            </a:pPr>
            <a:r>
              <a:rPr lang="en-US" altLang="zh-CN" sz="2800" b="1" dirty="0">
                <a:solidFill>
                  <a:srgbClr val="002060"/>
                </a:solidFill>
                <a:latin typeface="Comic Sans MS" panose="030F0702030302020204" pitchFamily="66" charset="0"/>
                <a:ea typeface="+mn-ea"/>
              </a:rPr>
              <a:t>   </a:t>
            </a:r>
            <a:r>
              <a:rPr lang="en-US" altLang="zh-CN" sz="2400" b="1" i="1" dirty="0">
                <a:solidFill>
                  <a:srgbClr val="FF0000"/>
                </a:solidFill>
                <a:latin typeface="Comic Sans MS" panose="030F0702030302020204" pitchFamily="66" charset="0"/>
                <a:ea typeface="+mn-ea"/>
              </a:rPr>
              <a:t>prime minister, banker, fame, pale, queen,    </a:t>
            </a:r>
          </a:p>
          <a:p>
            <a:pPr fontAlgn="auto">
              <a:lnSpc>
                <a:spcPts val="3800"/>
              </a:lnSpc>
              <a:spcBef>
                <a:spcPts val="0"/>
              </a:spcBef>
              <a:spcAft>
                <a:spcPts val="0"/>
              </a:spcAft>
              <a:buClr>
                <a:schemeClr val="accent5"/>
              </a:buClr>
              <a:defRPr/>
            </a:pPr>
            <a:r>
              <a:rPr lang="en-US" altLang="zh-CN" sz="2400" b="1" i="1" dirty="0">
                <a:solidFill>
                  <a:srgbClr val="FF0000"/>
                </a:solidFill>
                <a:latin typeface="Comic Sans MS" panose="030F0702030302020204" pitchFamily="66" charset="0"/>
                <a:ea typeface="+mn-ea"/>
              </a:rPr>
              <a:t>   feel like doing sth., call in, neither...nor... </a:t>
            </a:r>
            <a:endParaRPr lang="zh-CN" altLang="en-US" sz="2400" b="1" i="1" dirty="0">
              <a:solidFill>
                <a:srgbClr val="FF0000"/>
              </a:solidFill>
              <a:latin typeface="Comic Sans MS" panose="030F0702030302020204" pitchFamily="66" charset="0"/>
              <a:ea typeface="+mn-ea"/>
            </a:endParaRPr>
          </a:p>
        </p:txBody>
      </p:sp>
    </p:spTree>
  </p:cSld>
  <p:clrMapOvr>
    <a:masterClrMapping/>
  </p:clrMapOvr>
  <p:transition>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ext Box 3"/>
          <p:cNvSpPr txBox="1"/>
          <p:nvPr/>
        </p:nvSpPr>
        <p:spPr>
          <a:xfrm>
            <a:off x="892175" y="984250"/>
            <a:ext cx="7029450" cy="3149600"/>
          </a:xfrm>
          <a:prstGeom prst="rect">
            <a:avLst/>
          </a:prstGeom>
          <a:noFill/>
          <a:ln w="9525">
            <a:noFill/>
          </a:ln>
        </p:spPr>
        <p:txBody>
          <a:bodyPr>
            <a:spAutoFit/>
          </a:bodyPr>
          <a:lstStyle/>
          <a:p>
            <a:pPr fontAlgn="auto">
              <a:lnSpc>
                <a:spcPct val="120000"/>
              </a:lnSpc>
              <a:spcBef>
                <a:spcPts val="0"/>
              </a:spcBef>
              <a:spcAft>
                <a:spcPts val="0"/>
              </a:spcAft>
              <a:defRPr/>
            </a:pPr>
            <a:r>
              <a:rPr lang="en-US" altLang="zh-CN" sz="2800" b="1" dirty="0">
                <a:latin typeface="Times New Roman" panose="02020603050405020304" pitchFamily="18" charset="0"/>
                <a:ea typeface="+mn-ea"/>
              </a:rPr>
              <a:t>      The king’s banker was not happy, ______. Although he had a lot of ______, he was always worried about _______ his money.</a:t>
            </a:r>
          </a:p>
          <a:p>
            <a:pPr fontAlgn="auto">
              <a:lnSpc>
                <a:spcPct val="120000"/>
              </a:lnSpc>
              <a:spcBef>
                <a:spcPts val="0"/>
              </a:spcBef>
              <a:spcAft>
                <a:spcPts val="0"/>
              </a:spcAft>
              <a:defRPr/>
            </a:pPr>
            <a:r>
              <a:rPr lang="en-US" altLang="zh-CN" sz="2800" b="1" dirty="0">
                <a:latin typeface="Times New Roman" panose="02020603050405020304" pitchFamily="18" charset="0"/>
                <a:ea typeface="+mn-ea"/>
              </a:rPr>
              <a:t>      The palace singer said that having a lot of fame made him be worried about _______ _______ ____ others.</a:t>
            </a:r>
          </a:p>
        </p:txBody>
      </p:sp>
      <p:sp>
        <p:nvSpPr>
          <p:cNvPr id="11" name="矩形 10"/>
          <p:cNvSpPr/>
          <p:nvPr/>
        </p:nvSpPr>
        <p:spPr>
          <a:xfrm>
            <a:off x="6724650" y="1065213"/>
            <a:ext cx="1473200" cy="522287"/>
          </a:xfrm>
          <a:prstGeom prst="rect">
            <a:avLst/>
          </a:prstGeom>
          <a:noFill/>
          <a:ln w="9525">
            <a:noFill/>
          </a:ln>
        </p:spPr>
        <p:txBody>
          <a:bodyPr>
            <a:spAutoFit/>
          </a:bodyPr>
          <a:lstStyle/>
          <a:p>
            <a:pPr fontAlgn="auto">
              <a:spcBef>
                <a:spcPts val="0"/>
              </a:spcBef>
              <a:spcAft>
                <a:spcPts val="0"/>
              </a:spcAft>
              <a:defRPr/>
            </a:pPr>
            <a:r>
              <a:rPr lang="en-US" altLang="zh-CN" sz="2800" b="1" dirty="0">
                <a:solidFill>
                  <a:srgbClr val="FF0000"/>
                </a:solidFill>
                <a:latin typeface="Times New Roman" panose="02020603050405020304" pitchFamily="18" charset="0"/>
                <a:ea typeface="+mn-ea"/>
              </a:rPr>
              <a:t>either</a:t>
            </a:r>
            <a:endParaRPr lang="zh-CN" altLang="en-US" sz="2800" b="1" dirty="0">
              <a:solidFill>
                <a:srgbClr val="FF0000"/>
              </a:solidFill>
              <a:latin typeface="Times New Roman" panose="02020603050405020304" pitchFamily="18" charset="0"/>
              <a:ea typeface="+mn-ea"/>
            </a:endParaRPr>
          </a:p>
        </p:txBody>
      </p:sp>
      <p:sp>
        <p:nvSpPr>
          <p:cNvPr id="2" name="矩形 10"/>
          <p:cNvSpPr/>
          <p:nvPr/>
        </p:nvSpPr>
        <p:spPr>
          <a:xfrm>
            <a:off x="4684713" y="1525588"/>
            <a:ext cx="1393825" cy="523875"/>
          </a:xfrm>
          <a:prstGeom prst="rect">
            <a:avLst/>
          </a:prstGeom>
          <a:noFill/>
          <a:ln w="9525">
            <a:noFill/>
          </a:ln>
        </p:spPr>
        <p:txBody>
          <a:bodyPr>
            <a:spAutoFit/>
          </a:bodyPr>
          <a:lstStyle/>
          <a:p>
            <a:pPr fontAlgn="auto">
              <a:spcBef>
                <a:spcPts val="0"/>
              </a:spcBef>
              <a:spcAft>
                <a:spcPts val="0"/>
              </a:spcAft>
              <a:defRPr/>
            </a:pPr>
            <a:r>
              <a:rPr lang="en-US" altLang="zh-CN" sz="2800" b="1" dirty="0">
                <a:solidFill>
                  <a:srgbClr val="FF0000"/>
                </a:solidFill>
                <a:latin typeface="Times New Roman" panose="02020603050405020304" pitchFamily="18" charset="0"/>
                <a:ea typeface="+mn-ea"/>
              </a:rPr>
              <a:t>wealth</a:t>
            </a:r>
            <a:endParaRPr lang="zh-CN" altLang="en-US" sz="2800" b="1" dirty="0">
              <a:solidFill>
                <a:srgbClr val="FF0000"/>
              </a:solidFill>
              <a:latin typeface="Times New Roman" panose="02020603050405020304" pitchFamily="18" charset="0"/>
              <a:ea typeface="+mn-ea"/>
            </a:endParaRPr>
          </a:p>
        </p:txBody>
      </p:sp>
      <p:sp>
        <p:nvSpPr>
          <p:cNvPr id="3" name="矩形 10"/>
          <p:cNvSpPr/>
          <p:nvPr/>
        </p:nvSpPr>
        <p:spPr>
          <a:xfrm>
            <a:off x="4340225" y="2049463"/>
            <a:ext cx="1393825" cy="523875"/>
          </a:xfrm>
          <a:prstGeom prst="rect">
            <a:avLst/>
          </a:prstGeom>
          <a:noFill/>
          <a:ln w="9525">
            <a:noFill/>
          </a:ln>
        </p:spPr>
        <p:txBody>
          <a:bodyPr>
            <a:spAutoFit/>
          </a:bodyPr>
          <a:lstStyle/>
          <a:p>
            <a:pPr fontAlgn="auto">
              <a:spcBef>
                <a:spcPts val="0"/>
              </a:spcBef>
              <a:spcAft>
                <a:spcPts val="0"/>
              </a:spcAft>
              <a:defRPr/>
            </a:pPr>
            <a:r>
              <a:rPr lang="en-US" altLang="zh-CN" sz="2800" b="1" dirty="0">
                <a:solidFill>
                  <a:srgbClr val="FF0000"/>
                </a:solidFill>
                <a:latin typeface="Times New Roman" panose="02020603050405020304" pitchFamily="18" charset="0"/>
                <a:ea typeface="+mn-ea"/>
              </a:rPr>
              <a:t>losing</a:t>
            </a:r>
            <a:endParaRPr lang="zh-CN" altLang="en-US" sz="2800" b="1" dirty="0">
              <a:solidFill>
                <a:srgbClr val="FF0000"/>
              </a:solidFill>
              <a:latin typeface="Times New Roman" panose="02020603050405020304" pitchFamily="18" charset="0"/>
              <a:ea typeface="+mn-ea"/>
            </a:endParaRPr>
          </a:p>
        </p:txBody>
      </p:sp>
      <p:sp>
        <p:nvSpPr>
          <p:cNvPr id="4" name="矩形 10"/>
          <p:cNvSpPr/>
          <p:nvPr/>
        </p:nvSpPr>
        <p:spPr>
          <a:xfrm>
            <a:off x="869950" y="3598863"/>
            <a:ext cx="3470275" cy="522287"/>
          </a:xfrm>
          <a:prstGeom prst="rect">
            <a:avLst/>
          </a:prstGeom>
          <a:noFill/>
          <a:ln w="9525">
            <a:noFill/>
          </a:ln>
        </p:spPr>
        <p:txBody>
          <a:bodyPr>
            <a:spAutoFit/>
          </a:bodyPr>
          <a:lstStyle/>
          <a:p>
            <a:pPr fontAlgn="auto">
              <a:spcBef>
                <a:spcPts val="0"/>
              </a:spcBef>
              <a:spcAft>
                <a:spcPts val="0"/>
              </a:spcAft>
              <a:defRPr/>
            </a:pPr>
            <a:r>
              <a:rPr lang="en-US" altLang="zh-CN" sz="2800" b="1" dirty="0">
                <a:solidFill>
                  <a:srgbClr val="FF0000"/>
                </a:solidFill>
                <a:latin typeface="Times New Roman" panose="02020603050405020304" pitchFamily="18" charset="0"/>
                <a:ea typeface="+mn-ea"/>
              </a:rPr>
              <a:t>followed  by</a:t>
            </a:r>
            <a:endParaRPr lang="zh-CN" altLang="en-US" sz="2800" b="1" dirty="0">
              <a:solidFill>
                <a:srgbClr val="FF0000"/>
              </a:solidFill>
              <a:latin typeface="Times New Roman" panose="02020603050405020304" pitchFamily="18" charset="0"/>
              <a:ea typeface="+mn-ea"/>
            </a:endParaRPr>
          </a:p>
        </p:txBody>
      </p:sp>
      <p:sp>
        <p:nvSpPr>
          <p:cNvPr id="5" name="矩形 4"/>
          <p:cNvSpPr/>
          <p:nvPr/>
        </p:nvSpPr>
        <p:spPr>
          <a:xfrm>
            <a:off x="6078538" y="3081338"/>
            <a:ext cx="1022350" cy="523875"/>
          </a:xfrm>
          <a:prstGeom prst="rect">
            <a:avLst/>
          </a:prstGeom>
        </p:spPr>
        <p:txBody>
          <a:bodyPr wrap="none">
            <a:spAutoFit/>
          </a:bodyPr>
          <a:lstStyle/>
          <a:p>
            <a:pPr fontAlgn="auto">
              <a:spcBef>
                <a:spcPts val="0"/>
              </a:spcBef>
              <a:spcAft>
                <a:spcPts val="0"/>
              </a:spcAft>
              <a:defRPr/>
            </a:pPr>
            <a:r>
              <a:rPr lang="en-US" altLang="zh-CN" sz="2800" b="1" dirty="0">
                <a:solidFill>
                  <a:srgbClr val="FF0000"/>
                </a:solidFill>
                <a:latin typeface="Times New Roman" panose="02020603050405020304" pitchFamily="18" charset="0"/>
                <a:ea typeface="+mn-ea"/>
              </a:rPr>
              <a:t>being</a:t>
            </a:r>
            <a:endParaRPr lang="zh-CN" altLang="en-US" sz="2800" dirty="0">
              <a:latin typeface="+mn-lt"/>
              <a:ea typeface="+mn-ea"/>
            </a:endParaRP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heckerboard(across)">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heckerboard(across)">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heckerboard(across)">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P spid="3" grpId="0"/>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矩形 1"/>
          <p:cNvSpPr>
            <a:spLocks noChangeArrowheads="1"/>
          </p:cNvSpPr>
          <p:nvPr/>
        </p:nvSpPr>
        <p:spPr bwMode="auto">
          <a:xfrm>
            <a:off x="1290638" y="633413"/>
            <a:ext cx="7013575" cy="830262"/>
          </a:xfrm>
          <a:prstGeom prst="rect">
            <a:avLst/>
          </a:prstGeom>
          <a:noFill/>
          <a:ln w="9525">
            <a:noFill/>
            <a:miter lim="800000"/>
            <a:headEnd/>
            <a:tailEnd/>
          </a:ln>
        </p:spPr>
        <p:txBody>
          <a:bodyPr wrap="none"/>
          <a:lstStyle/>
          <a:p>
            <a:pPr>
              <a:lnSpc>
                <a:spcPts val="2800"/>
              </a:lnSpc>
            </a:pPr>
            <a:r>
              <a:rPr lang="en-US" altLang="zh-CN" sz="2700" b="1">
                <a:solidFill>
                  <a:srgbClr val="0000E1"/>
                </a:solidFill>
                <a:cs typeface="Arial" charset="0"/>
              </a:rPr>
              <a:t>Find words or phrases from the story </a:t>
            </a:r>
          </a:p>
          <a:p>
            <a:pPr>
              <a:lnSpc>
                <a:spcPts val="2800"/>
              </a:lnSpc>
            </a:pPr>
            <a:r>
              <a:rPr lang="en-US" altLang="zh-CN" sz="2700" b="1">
                <a:solidFill>
                  <a:srgbClr val="0000E1"/>
                </a:solidFill>
                <a:cs typeface="Arial" charset="0"/>
              </a:rPr>
              <a:t>with meanings similar to these phrases.</a:t>
            </a:r>
          </a:p>
        </p:txBody>
      </p:sp>
      <p:sp>
        <p:nvSpPr>
          <p:cNvPr id="12292" name="矩形 3"/>
          <p:cNvSpPr>
            <a:spLocks noChangeArrowheads="1"/>
          </p:cNvSpPr>
          <p:nvPr/>
        </p:nvSpPr>
        <p:spPr bwMode="auto">
          <a:xfrm>
            <a:off x="1604963" y="1643063"/>
            <a:ext cx="6796087" cy="2968625"/>
          </a:xfrm>
          <a:prstGeom prst="rect">
            <a:avLst/>
          </a:prstGeom>
          <a:noFill/>
          <a:ln w="9525">
            <a:noFill/>
            <a:miter lim="800000"/>
            <a:headEnd/>
            <a:tailEnd/>
          </a:ln>
        </p:spPr>
        <p:txBody>
          <a:bodyPr>
            <a:spAutoFit/>
          </a:bodyPr>
          <a:lstStyle/>
          <a:p>
            <a:pPr>
              <a:lnSpc>
                <a:spcPct val="130000"/>
              </a:lnSpc>
            </a:pPr>
            <a:r>
              <a:rPr lang="en-US" altLang="zh-CN" sz="2400" b="1">
                <a:latin typeface="Times New Roman" pitchFamily="18" charset="0"/>
              </a:rPr>
              <a:t>1. did not want to eat _______________________</a:t>
            </a:r>
          </a:p>
          <a:p>
            <a:pPr>
              <a:lnSpc>
                <a:spcPct val="130000"/>
              </a:lnSpc>
            </a:pPr>
            <a:r>
              <a:rPr lang="en-US" altLang="zh-CN" sz="2400" b="1">
                <a:latin typeface="Times New Roman" pitchFamily="18" charset="0"/>
              </a:rPr>
              <a:t>2. was asked to come and help  _______________</a:t>
            </a:r>
          </a:p>
          <a:p>
            <a:pPr>
              <a:lnSpc>
                <a:spcPct val="130000"/>
              </a:lnSpc>
            </a:pPr>
            <a:r>
              <a:rPr lang="en-US" altLang="zh-CN" sz="2400" b="1">
                <a:latin typeface="Times New Roman" pitchFamily="18" charset="0"/>
              </a:rPr>
              <a:t>3. look carefully at   ___________</a:t>
            </a:r>
          </a:p>
          <a:p>
            <a:pPr>
              <a:lnSpc>
                <a:spcPct val="130000"/>
              </a:lnSpc>
            </a:pPr>
            <a:r>
              <a:rPr lang="en-US" altLang="zh-CN" sz="2400" b="1">
                <a:latin typeface="Times New Roman" pitchFamily="18" charset="0"/>
              </a:rPr>
              <a:t>4. becoming less important   </a:t>
            </a:r>
          </a:p>
          <a:p>
            <a:pPr>
              <a:lnSpc>
                <a:spcPct val="130000"/>
              </a:lnSpc>
            </a:pPr>
            <a:r>
              <a:rPr lang="en-US" altLang="zh-CN" sz="2400" b="1">
                <a:latin typeface="Times New Roman" pitchFamily="18" charset="0"/>
              </a:rPr>
              <a:t>    _____________________</a:t>
            </a:r>
          </a:p>
          <a:p>
            <a:pPr>
              <a:lnSpc>
                <a:spcPct val="130000"/>
              </a:lnSpc>
            </a:pPr>
            <a:r>
              <a:rPr lang="en-US" altLang="zh-CN" sz="2400" b="1">
                <a:latin typeface="Times New Roman" pitchFamily="18" charset="0"/>
              </a:rPr>
              <a:t>5. get my job  __________________</a:t>
            </a:r>
          </a:p>
        </p:txBody>
      </p:sp>
      <p:sp>
        <p:nvSpPr>
          <p:cNvPr id="12293" name="矩形 5"/>
          <p:cNvSpPr>
            <a:spLocks noChangeArrowheads="1"/>
          </p:cNvSpPr>
          <p:nvPr/>
        </p:nvSpPr>
        <p:spPr bwMode="auto">
          <a:xfrm>
            <a:off x="4540250" y="1604963"/>
            <a:ext cx="3427413" cy="522287"/>
          </a:xfrm>
          <a:prstGeom prst="rect">
            <a:avLst/>
          </a:prstGeom>
          <a:noFill/>
          <a:ln w="9525">
            <a:noFill/>
            <a:miter lim="800000"/>
            <a:headEnd/>
            <a:tailEnd/>
          </a:ln>
        </p:spPr>
        <p:txBody>
          <a:bodyPr wrap="none">
            <a:spAutoFit/>
          </a:bodyPr>
          <a:lstStyle/>
          <a:p>
            <a:r>
              <a:rPr lang="en-US" altLang="zh-CN" sz="2800" b="1">
                <a:solidFill>
                  <a:srgbClr val="FF0000"/>
                </a:solidFill>
                <a:latin typeface="Times New Roman" pitchFamily="18" charset="0"/>
              </a:rPr>
              <a:t>didn’t feel like eating</a:t>
            </a:r>
            <a:endParaRPr lang="zh-CN" altLang="en-US" sz="2800" b="1">
              <a:solidFill>
                <a:srgbClr val="FF0000"/>
              </a:solidFill>
              <a:latin typeface="Times New Roman" pitchFamily="18" charset="0"/>
            </a:endParaRPr>
          </a:p>
        </p:txBody>
      </p:sp>
      <p:sp>
        <p:nvSpPr>
          <p:cNvPr id="12294" name="矩形 6"/>
          <p:cNvSpPr>
            <a:spLocks noChangeArrowheads="1"/>
          </p:cNvSpPr>
          <p:nvPr/>
        </p:nvSpPr>
        <p:spPr bwMode="auto">
          <a:xfrm>
            <a:off x="5832475" y="2117725"/>
            <a:ext cx="2138363" cy="522288"/>
          </a:xfrm>
          <a:prstGeom prst="rect">
            <a:avLst/>
          </a:prstGeom>
          <a:noFill/>
          <a:ln w="9525">
            <a:noFill/>
            <a:miter lim="800000"/>
            <a:headEnd/>
            <a:tailEnd/>
          </a:ln>
        </p:spPr>
        <p:txBody>
          <a:bodyPr wrap="none">
            <a:spAutoFit/>
          </a:bodyPr>
          <a:lstStyle/>
          <a:p>
            <a:r>
              <a:rPr lang="en-US" altLang="zh-CN" sz="2800" b="1">
                <a:solidFill>
                  <a:srgbClr val="FF0000"/>
                </a:solidFill>
                <a:latin typeface="Times New Roman" pitchFamily="18" charset="0"/>
              </a:rPr>
              <a:t>was called in</a:t>
            </a:r>
            <a:endParaRPr lang="zh-CN" altLang="en-US" sz="2800" b="1">
              <a:solidFill>
                <a:srgbClr val="FF0000"/>
              </a:solidFill>
              <a:latin typeface="Times New Roman" pitchFamily="18" charset="0"/>
            </a:endParaRPr>
          </a:p>
        </p:txBody>
      </p:sp>
      <p:sp>
        <p:nvSpPr>
          <p:cNvPr id="12295" name="矩形 7"/>
          <p:cNvSpPr>
            <a:spLocks noChangeArrowheads="1"/>
          </p:cNvSpPr>
          <p:nvPr/>
        </p:nvSpPr>
        <p:spPr bwMode="auto">
          <a:xfrm>
            <a:off x="4435475" y="2638425"/>
            <a:ext cx="1460500" cy="523875"/>
          </a:xfrm>
          <a:prstGeom prst="rect">
            <a:avLst/>
          </a:prstGeom>
          <a:noFill/>
          <a:ln w="9525">
            <a:noFill/>
            <a:miter lim="800000"/>
            <a:headEnd/>
            <a:tailEnd/>
          </a:ln>
        </p:spPr>
        <p:txBody>
          <a:bodyPr wrap="none">
            <a:spAutoFit/>
          </a:bodyPr>
          <a:lstStyle/>
          <a:p>
            <a:r>
              <a:rPr lang="en-US" altLang="zh-CN" sz="2800" b="1">
                <a:solidFill>
                  <a:srgbClr val="FF0000"/>
                </a:solidFill>
                <a:latin typeface="Times New Roman" pitchFamily="18" charset="0"/>
              </a:rPr>
              <a:t>examine</a:t>
            </a:r>
            <a:endParaRPr lang="zh-CN" altLang="en-US" sz="2800" b="1">
              <a:solidFill>
                <a:srgbClr val="FF0000"/>
              </a:solidFill>
              <a:latin typeface="Times New Roman" pitchFamily="18" charset="0"/>
            </a:endParaRPr>
          </a:p>
        </p:txBody>
      </p:sp>
      <p:sp>
        <p:nvSpPr>
          <p:cNvPr id="12296" name="矩形 8"/>
          <p:cNvSpPr>
            <a:spLocks noChangeArrowheads="1"/>
          </p:cNvSpPr>
          <p:nvPr/>
        </p:nvSpPr>
        <p:spPr bwMode="auto">
          <a:xfrm>
            <a:off x="3609975" y="4019550"/>
            <a:ext cx="2719388" cy="522288"/>
          </a:xfrm>
          <a:prstGeom prst="rect">
            <a:avLst/>
          </a:prstGeom>
          <a:noFill/>
          <a:ln w="9525">
            <a:noFill/>
            <a:miter lim="800000"/>
            <a:headEnd/>
            <a:tailEnd/>
          </a:ln>
        </p:spPr>
        <p:txBody>
          <a:bodyPr wrap="none">
            <a:spAutoFit/>
          </a:bodyPr>
          <a:lstStyle/>
          <a:p>
            <a:r>
              <a:rPr lang="en-US" altLang="zh-CN" sz="2800" b="1">
                <a:solidFill>
                  <a:srgbClr val="FF0000"/>
                </a:solidFill>
                <a:latin typeface="Times New Roman" pitchFamily="18" charset="0"/>
              </a:rPr>
              <a:t>take my position</a:t>
            </a:r>
            <a:endParaRPr lang="zh-CN" altLang="en-US" sz="2800" b="1">
              <a:solidFill>
                <a:srgbClr val="FF0000"/>
              </a:solidFill>
              <a:latin typeface="Times New Roman" pitchFamily="18" charset="0"/>
            </a:endParaRPr>
          </a:p>
        </p:txBody>
      </p:sp>
      <p:sp>
        <p:nvSpPr>
          <p:cNvPr id="12297" name="矩形 10"/>
          <p:cNvSpPr>
            <a:spLocks noChangeArrowheads="1"/>
          </p:cNvSpPr>
          <p:nvPr/>
        </p:nvSpPr>
        <p:spPr bwMode="auto">
          <a:xfrm>
            <a:off x="2251075" y="3536950"/>
            <a:ext cx="2916238" cy="523875"/>
          </a:xfrm>
          <a:prstGeom prst="rect">
            <a:avLst/>
          </a:prstGeom>
          <a:noFill/>
          <a:ln w="9525">
            <a:noFill/>
            <a:miter lim="800000"/>
            <a:headEnd/>
            <a:tailEnd/>
          </a:ln>
        </p:spPr>
        <p:txBody>
          <a:bodyPr>
            <a:spAutoFit/>
          </a:bodyPr>
          <a:lstStyle/>
          <a:p>
            <a:r>
              <a:rPr lang="en-US" altLang="zh-CN" sz="2800" b="1">
                <a:solidFill>
                  <a:srgbClr val="FF0000"/>
                </a:solidFill>
                <a:latin typeface="Times New Roman" pitchFamily="18" charset="0"/>
              </a:rPr>
              <a:t>losing … power</a:t>
            </a:r>
          </a:p>
        </p:txBody>
      </p:sp>
      <p:sp>
        <p:nvSpPr>
          <p:cNvPr id="11" name="单圆角矩形 10"/>
          <p:cNvSpPr/>
          <p:nvPr/>
        </p:nvSpPr>
        <p:spPr bwMode="auto">
          <a:xfrm>
            <a:off x="522288" y="654050"/>
            <a:ext cx="625475" cy="588963"/>
          </a:xfrm>
          <a:prstGeom prst="round1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5000"/>
              </a:lnSpc>
              <a:spcBef>
                <a:spcPts val="0"/>
              </a:spcBef>
              <a:spcAft>
                <a:spcPts val="0"/>
              </a:spcAft>
              <a:defRPr/>
            </a:pPr>
            <a:r>
              <a:rPr kumimoji="1" lang="en-US" altLang="zh-CN" sz="3000" b="1" dirty="0">
                <a:solidFill>
                  <a:schemeClr val="bg1"/>
                </a:solidFill>
              </a:rPr>
              <a:t>3b</a:t>
            </a: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2292"/>
                                        </p:tgtEl>
                                        <p:attrNameLst>
                                          <p:attrName>style.visibility</p:attrName>
                                        </p:attrNameLst>
                                      </p:cBhvr>
                                      <p:to>
                                        <p:strVal val="visible"/>
                                      </p:to>
                                    </p:set>
                                    <p:animEffect transition="in" filter="diamond(in)">
                                      <p:cBhvr>
                                        <p:cTn id="7" dur="500"/>
                                        <p:tgtEl>
                                          <p:spTgt spid="1229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293"/>
                                        </p:tgtEl>
                                        <p:attrNameLst>
                                          <p:attrName>style.visibility</p:attrName>
                                        </p:attrNameLst>
                                      </p:cBhvr>
                                      <p:to>
                                        <p:strVal val="visible"/>
                                      </p:to>
                                    </p:set>
                                    <p:animEffect transition="in" filter="wipe(up)">
                                      <p:cBhvr>
                                        <p:cTn id="12" dur="500"/>
                                        <p:tgtEl>
                                          <p:spTgt spid="1229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2294"/>
                                        </p:tgtEl>
                                        <p:attrNameLst>
                                          <p:attrName>style.visibility</p:attrName>
                                        </p:attrNameLst>
                                      </p:cBhvr>
                                      <p:to>
                                        <p:strVal val="visible"/>
                                      </p:to>
                                    </p:set>
                                    <p:animEffect transition="in" filter="wipe(up)">
                                      <p:cBhvr>
                                        <p:cTn id="17" dur="500"/>
                                        <p:tgtEl>
                                          <p:spTgt spid="1229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2295"/>
                                        </p:tgtEl>
                                        <p:attrNameLst>
                                          <p:attrName>style.visibility</p:attrName>
                                        </p:attrNameLst>
                                      </p:cBhvr>
                                      <p:to>
                                        <p:strVal val="visible"/>
                                      </p:to>
                                    </p:set>
                                    <p:animEffect transition="in" filter="wipe(up)">
                                      <p:cBhvr>
                                        <p:cTn id="22" dur="500"/>
                                        <p:tgtEl>
                                          <p:spTgt spid="1229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2297"/>
                                        </p:tgtEl>
                                        <p:attrNameLst>
                                          <p:attrName>style.visibility</p:attrName>
                                        </p:attrNameLst>
                                      </p:cBhvr>
                                      <p:to>
                                        <p:strVal val="visible"/>
                                      </p:to>
                                    </p:set>
                                    <p:animEffect transition="in" filter="wipe(up)">
                                      <p:cBhvr>
                                        <p:cTn id="27" dur="500"/>
                                        <p:tgtEl>
                                          <p:spTgt spid="1229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12296"/>
                                        </p:tgtEl>
                                        <p:attrNameLst>
                                          <p:attrName>style.visibility</p:attrName>
                                        </p:attrNameLst>
                                      </p:cBhvr>
                                      <p:to>
                                        <p:strVal val="visible"/>
                                      </p:to>
                                    </p:set>
                                    <p:animEffect transition="in" filter="wipe(up)">
                                      <p:cBhvr>
                                        <p:cTn id="32" dur="500"/>
                                        <p:tgtEl>
                                          <p:spTgt spid="122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p:bldP spid="12293" grpId="0"/>
      <p:bldP spid="12294" grpId="0"/>
      <p:bldP spid="12295" grpId="0"/>
      <p:bldP spid="12296" grpId="0"/>
      <p:bldP spid="1229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矩形 1"/>
          <p:cNvSpPr>
            <a:spLocks noChangeArrowheads="1"/>
          </p:cNvSpPr>
          <p:nvPr/>
        </p:nvSpPr>
        <p:spPr bwMode="auto">
          <a:xfrm>
            <a:off x="1416050" y="687388"/>
            <a:ext cx="6103938" cy="438150"/>
          </a:xfrm>
          <a:prstGeom prst="rect">
            <a:avLst/>
          </a:prstGeom>
          <a:noFill/>
          <a:ln w="9525">
            <a:noFill/>
            <a:miter lim="800000"/>
            <a:headEnd/>
            <a:tailEnd/>
          </a:ln>
        </p:spPr>
        <p:txBody>
          <a:bodyPr wrap="none"/>
          <a:lstStyle/>
          <a:p>
            <a:r>
              <a:rPr lang="en-US" altLang="zh-CN" sz="2700" b="1">
                <a:solidFill>
                  <a:srgbClr val="0000E1"/>
                </a:solidFill>
                <a:cs typeface="Arial" charset="0"/>
              </a:rPr>
              <a:t>Role-play the story with your group.</a:t>
            </a:r>
          </a:p>
        </p:txBody>
      </p:sp>
      <p:sp>
        <p:nvSpPr>
          <p:cNvPr id="9224" name="矩形 9"/>
          <p:cNvSpPr>
            <a:spLocks noChangeArrowheads="1"/>
          </p:cNvSpPr>
          <p:nvPr/>
        </p:nvSpPr>
        <p:spPr bwMode="auto">
          <a:xfrm>
            <a:off x="1439863" y="2787650"/>
            <a:ext cx="1349375" cy="736600"/>
          </a:xfrm>
          <a:prstGeom prst="rect">
            <a:avLst/>
          </a:prstGeom>
          <a:noFill/>
          <a:ln w="9525">
            <a:noFill/>
            <a:miter lim="800000"/>
            <a:headEnd/>
            <a:tailEnd/>
          </a:ln>
        </p:spPr>
        <p:txBody>
          <a:bodyPr>
            <a:spAutoFit/>
          </a:bodyPr>
          <a:lstStyle/>
          <a:p>
            <a:r>
              <a:rPr lang="en-US" altLang="zh-CN" sz="2100" b="1">
                <a:solidFill>
                  <a:srgbClr val="FF0000"/>
                </a:solidFill>
                <a:latin typeface="Times New Roman" pitchFamily="18" charset="0"/>
                <a:cs typeface="Times New Roman" pitchFamily="18" charset="0"/>
              </a:rPr>
              <a:t>King </a:t>
            </a:r>
            <a:r>
              <a:rPr lang="en-US" altLang="zh-CN" sz="2100" b="1" i="1">
                <a:solidFill>
                  <a:srgbClr val="FF0000"/>
                </a:solidFill>
                <a:latin typeface="Times New Roman" pitchFamily="18" charset="0"/>
                <a:cs typeface="Times New Roman" pitchFamily="18" charset="0"/>
              </a:rPr>
              <a:t>n</a:t>
            </a:r>
            <a:r>
              <a:rPr lang="en-US" altLang="zh-CN" sz="2100" b="1">
                <a:solidFill>
                  <a:srgbClr val="FF0000"/>
                </a:solidFill>
                <a:latin typeface="Times New Roman" pitchFamily="18" charset="0"/>
                <a:cs typeface="Times New Roman" pitchFamily="18" charset="0"/>
              </a:rPr>
              <a:t>. </a:t>
            </a:r>
            <a:r>
              <a:rPr lang="zh-CN" altLang="en-US" sz="2100" b="1">
                <a:solidFill>
                  <a:srgbClr val="FF0000"/>
                </a:solidFill>
                <a:latin typeface="Times New Roman" pitchFamily="18" charset="0"/>
                <a:cs typeface="Times New Roman" pitchFamily="18" charset="0"/>
              </a:rPr>
              <a:t>国王 </a:t>
            </a:r>
          </a:p>
        </p:txBody>
      </p:sp>
      <p:sp>
        <p:nvSpPr>
          <p:cNvPr id="9225" name="矩形 10"/>
          <p:cNvSpPr>
            <a:spLocks noChangeArrowheads="1"/>
          </p:cNvSpPr>
          <p:nvPr/>
        </p:nvSpPr>
        <p:spPr bwMode="auto">
          <a:xfrm>
            <a:off x="5599113" y="2951163"/>
            <a:ext cx="2335212" cy="414337"/>
          </a:xfrm>
          <a:prstGeom prst="rect">
            <a:avLst/>
          </a:prstGeom>
          <a:noFill/>
          <a:ln w="9525">
            <a:noFill/>
            <a:miter lim="800000"/>
            <a:headEnd/>
            <a:tailEnd/>
          </a:ln>
        </p:spPr>
        <p:txBody>
          <a:bodyPr>
            <a:spAutoFit/>
          </a:bodyPr>
          <a:lstStyle/>
          <a:p>
            <a:r>
              <a:rPr lang="en-US" altLang="zh-CN" sz="2100" b="1">
                <a:solidFill>
                  <a:srgbClr val="FF0000"/>
                </a:solidFill>
                <a:latin typeface="Times New Roman" pitchFamily="18" charset="0"/>
                <a:cs typeface="Times New Roman" pitchFamily="18" charset="0"/>
                <a:sym typeface="+mn-ea"/>
              </a:rPr>
              <a:t>Prime Minister </a:t>
            </a:r>
          </a:p>
        </p:txBody>
      </p:sp>
      <p:sp>
        <p:nvSpPr>
          <p:cNvPr id="9226" name="矩形 11"/>
          <p:cNvSpPr>
            <a:spLocks noChangeArrowheads="1"/>
          </p:cNvSpPr>
          <p:nvPr/>
        </p:nvSpPr>
        <p:spPr bwMode="auto">
          <a:xfrm>
            <a:off x="2897188" y="2787650"/>
            <a:ext cx="1404937" cy="736600"/>
          </a:xfrm>
          <a:prstGeom prst="rect">
            <a:avLst/>
          </a:prstGeom>
          <a:noFill/>
          <a:ln w="9525">
            <a:noFill/>
            <a:miter lim="800000"/>
            <a:headEnd/>
            <a:tailEnd/>
          </a:ln>
        </p:spPr>
        <p:txBody>
          <a:bodyPr>
            <a:spAutoFit/>
          </a:bodyPr>
          <a:lstStyle/>
          <a:p>
            <a:r>
              <a:rPr lang="en-US" altLang="zh-CN" sz="2100" b="1">
                <a:solidFill>
                  <a:srgbClr val="FF0000"/>
                </a:solidFill>
                <a:latin typeface="Times New Roman" pitchFamily="18" charset="0"/>
                <a:cs typeface="Times New Roman" pitchFamily="18" charset="0"/>
                <a:sym typeface="+mn-ea"/>
              </a:rPr>
              <a:t>Queen n. 女王</a:t>
            </a:r>
          </a:p>
        </p:txBody>
      </p:sp>
      <p:sp>
        <p:nvSpPr>
          <p:cNvPr id="13" name="矩形 12"/>
          <p:cNvSpPr>
            <a:spLocks noChangeArrowheads="1"/>
          </p:cNvSpPr>
          <p:nvPr/>
        </p:nvSpPr>
        <p:spPr bwMode="auto">
          <a:xfrm>
            <a:off x="2519363" y="4246563"/>
            <a:ext cx="2519362" cy="414337"/>
          </a:xfrm>
          <a:prstGeom prst="rect">
            <a:avLst/>
          </a:prstGeom>
          <a:noFill/>
          <a:ln w="9525">
            <a:noFill/>
            <a:miter lim="800000"/>
            <a:headEnd/>
            <a:tailEnd/>
          </a:ln>
        </p:spPr>
        <p:txBody>
          <a:bodyPr>
            <a:spAutoFit/>
          </a:bodyPr>
          <a:lstStyle/>
          <a:p>
            <a:r>
              <a:rPr lang="en-US" altLang="zh-CN" sz="2100" b="1">
                <a:solidFill>
                  <a:srgbClr val="FF0000"/>
                </a:solidFill>
                <a:latin typeface="Times New Roman" pitchFamily="18" charset="0"/>
                <a:cs typeface="Times New Roman" pitchFamily="18" charset="0"/>
                <a:sym typeface="+mn-ea"/>
              </a:rPr>
              <a:t>banker n. 银行家  </a:t>
            </a:r>
          </a:p>
        </p:txBody>
      </p:sp>
      <p:sp>
        <p:nvSpPr>
          <p:cNvPr id="15" name="矩形 14"/>
          <p:cNvSpPr>
            <a:spLocks noChangeArrowheads="1"/>
          </p:cNvSpPr>
          <p:nvPr/>
        </p:nvSpPr>
        <p:spPr bwMode="auto">
          <a:xfrm>
            <a:off x="6638925" y="4084638"/>
            <a:ext cx="976313" cy="414337"/>
          </a:xfrm>
          <a:prstGeom prst="rect">
            <a:avLst/>
          </a:prstGeom>
          <a:noFill/>
          <a:ln w="9525">
            <a:noFill/>
            <a:miter lim="800000"/>
            <a:headEnd/>
            <a:tailEnd/>
          </a:ln>
        </p:spPr>
        <p:txBody>
          <a:bodyPr>
            <a:spAutoFit/>
          </a:bodyPr>
          <a:lstStyle/>
          <a:p>
            <a:r>
              <a:rPr lang="en-US" altLang="zh-CN" sz="2100" b="1">
                <a:solidFill>
                  <a:srgbClr val="FF0000"/>
                </a:solidFill>
                <a:latin typeface="Times New Roman" pitchFamily="18" charset="0"/>
                <a:cs typeface="Times New Roman" pitchFamily="18" charset="0"/>
                <a:sym typeface="+mn-ea"/>
              </a:rPr>
              <a:t>singer   </a:t>
            </a:r>
          </a:p>
        </p:txBody>
      </p:sp>
      <p:pic>
        <p:nvPicPr>
          <p:cNvPr id="66567" name="图片 9230"/>
          <p:cNvPicPr>
            <a:picLocks noChangeAspect="1"/>
          </p:cNvPicPr>
          <p:nvPr/>
        </p:nvPicPr>
        <p:blipFill>
          <a:blip r:embed="rId2"/>
          <a:srcRect/>
          <a:stretch>
            <a:fillRect/>
          </a:stretch>
        </p:blipFill>
        <p:spPr bwMode="auto">
          <a:xfrm>
            <a:off x="1589088" y="1312863"/>
            <a:ext cx="2336800" cy="1531937"/>
          </a:xfrm>
          <a:prstGeom prst="rect">
            <a:avLst/>
          </a:prstGeom>
          <a:noFill/>
          <a:ln w="9525">
            <a:noFill/>
            <a:miter lim="800000"/>
            <a:headEnd/>
            <a:tailEnd/>
          </a:ln>
        </p:spPr>
      </p:pic>
      <p:pic>
        <p:nvPicPr>
          <p:cNvPr id="66568" name="图片 9231"/>
          <p:cNvPicPr>
            <a:picLocks noChangeAspect="1"/>
          </p:cNvPicPr>
          <p:nvPr/>
        </p:nvPicPr>
        <p:blipFill>
          <a:blip r:embed="rId3"/>
          <a:srcRect/>
          <a:stretch>
            <a:fillRect/>
          </a:stretch>
        </p:blipFill>
        <p:spPr bwMode="auto">
          <a:xfrm>
            <a:off x="6281738" y="1120775"/>
            <a:ext cx="969962" cy="1836738"/>
          </a:xfrm>
          <a:prstGeom prst="rect">
            <a:avLst/>
          </a:prstGeom>
          <a:noFill/>
          <a:ln w="9525">
            <a:noFill/>
            <a:miter lim="800000"/>
            <a:headEnd/>
            <a:tailEnd/>
          </a:ln>
        </p:spPr>
      </p:pic>
      <p:pic>
        <p:nvPicPr>
          <p:cNvPr id="66569" name="图片 9232"/>
          <p:cNvPicPr>
            <a:picLocks noChangeAspect="1"/>
          </p:cNvPicPr>
          <p:nvPr/>
        </p:nvPicPr>
        <p:blipFill>
          <a:blip r:embed="rId4"/>
          <a:srcRect/>
          <a:stretch>
            <a:fillRect/>
          </a:stretch>
        </p:blipFill>
        <p:spPr bwMode="auto">
          <a:xfrm>
            <a:off x="4410075" y="1114425"/>
            <a:ext cx="1214438" cy="1660525"/>
          </a:xfrm>
          <a:prstGeom prst="rect">
            <a:avLst/>
          </a:prstGeom>
          <a:noFill/>
          <a:ln w="9525">
            <a:noFill/>
            <a:miter lim="800000"/>
            <a:headEnd/>
            <a:tailEnd/>
          </a:ln>
        </p:spPr>
      </p:pic>
      <p:sp>
        <p:nvSpPr>
          <p:cNvPr id="12" name="矩形 11"/>
          <p:cNvSpPr>
            <a:spLocks noChangeArrowheads="1"/>
          </p:cNvSpPr>
          <p:nvPr/>
        </p:nvSpPr>
        <p:spPr bwMode="auto">
          <a:xfrm>
            <a:off x="4464050" y="2951163"/>
            <a:ext cx="1030288" cy="414337"/>
          </a:xfrm>
          <a:prstGeom prst="rect">
            <a:avLst/>
          </a:prstGeom>
          <a:noFill/>
          <a:ln w="9525">
            <a:noFill/>
            <a:miter lim="800000"/>
            <a:headEnd/>
            <a:tailEnd/>
          </a:ln>
        </p:spPr>
        <p:txBody>
          <a:bodyPr>
            <a:spAutoFit/>
          </a:bodyPr>
          <a:lstStyle/>
          <a:p>
            <a:r>
              <a:rPr lang="en-US" altLang="zh-CN" sz="2100" b="1">
                <a:solidFill>
                  <a:srgbClr val="FF0000"/>
                </a:solidFill>
                <a:latin typeface="Times New Roman" pitchFamily="18" charset="0"/>
                <a:cs typeface="Times New Roman" pitchFamily="18" charset="0"/>
                <a:sym typeface="+mn-ea"/>
              </a:rPr>
              <a:t>doctor </a:t>
            </a:r>
          </a:p>
        </p:txBody>
      </p:sp>
      <p:pic>
        <p:nvPicPr>
          <p:cNvPr id="66571" name="图片 9234"/>
          <p:cNvPicPr>
            <a:picLocks noChangeAspect="1"/>
          </p:cNvPicPr>
          <p:nvPr/>
        </p:nvPicPr>
        <p:blipFill>
          <a:blip r:embed="rId5"/>
          <a:srcRect/>
          <a:stretch>
            <a:fillRect/>
          </a:stretch>
        </p:blipFill>
        <p:spPr bwMode="auto">
          <a:xfrm>
            <a:off x="1576388" y="3506788"/>
            <a:ext cx="877887" cy="1330325"/>
          </a:xfrm>
          <a:prstGeom prst="rect">
            <a:avLst/>
          </a:prstGeom>
          <a:noFill/>
          <a:ln w="9525">
            <a:noFill/>
            <a:miter lim="800000"/>
            <a:headEnd/>
            <a:tailEnd/>
          </a:ln>
        </p:spPr>
      </p:pic>
      <p:pic>
        <p:nvPicPr>
          <p:cNvPr id="66572" name="图片 9235"/>
          <p:cNvPicPr>
            <a:picLocks noChangeAspect="1"/>
          </p:cNvPicPr>
          <p:nvPr/>
        </p:nvPicPr>
        <p:blipFill>
          <a:blip r:embed="rId6"/>
          <a:srcRect/>
          <a:stretch>
            <a:fillRect/>
          </a:stretch>
        </p:blipFill>
        <p:spPr bwMode="auto">
          <a:xfrm>
            <a:off x="5373688" y="3313113"/>
            <a:ext cx="1141412" cy="1543050"/>
          </a:xfrm>
          <a:prstGeom prst="rect">
            <a:avLst/>
          </a:prstGeom>
          <a:noFill/>
          <a:ln w="9525">
            <a:noFill/>
            <a:miter lim="800000"/>
            <a:headEnd/>
            <a:tailEnd/>
          </a:ln>
        </p:spPr>
      </p:pic>
      <p:sp>
        <p:nvSpPr>
          <p:cNvPr id="16" name="单圆角矩形 15"/>
          <p:cNvSpPr/>
          <p:nvPr/>
        </p:nvSpPr>
        <p:spPr bwMode="auto">
          <a:xfrm>
            <a:off x="692150" y="790575"/>
            <a:ext cx="625475" cy="588963"/>
          </a:xfrm>
          <a:prstGeom prst="round1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5000"/>
              </a:lnSpc>
              <a:spcBef>
                <a:spcPts val="0"/>
              </a:spcBef>
              <a:spcAft>
                <a:spcPts val="0"/>
              </a:spcAft>
              <a:defRPr/>
            </a:pPr>
            <a:r>
              <a:rPr kumimoji="1" lang="en-US" altLang="zh-CN" sz="3200" b="1" dirty="0">
                <a:solidFill>
                  <a:schemeClr val="bg1"/>
                </a:solidFill>
              </a:rPr>
              <a:t>3c</a:t>
            </a:r>
            <a:endParaRPr kumimoji="1" lang="zh-CN" altLang="en-US" sz="3200" b="1" dirty="0">
              <a:solidFill>
                <a:schemeClr val="bg1"/>
              </a:solidFill>
            </a:endParaRPr>
          </a:p>
        </p:txBody>
      </p:sp>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9224"/>
                                        </p:tgtEl>
                                        <p:attrNameLst>
                                          <p:attrName>style.visibility</p:attrName>
                                        </p:attrNameLst>
                                      </p:cBhvr>
                                      <p:to>
                                        <p:strVal val="visible"/>
                                      </p:to>
                                    </p:set>
                                    <p:animEffect transition="in" filter="wipe(up)">
                                      <p:cBhvr>
                                        <p:cTn id="7" dur="500"/>
                                        <p:tgtEl>
                                          <p:spTgt spid="92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9226"/>
                                        </p:tgtEl>
                                        <p:attrNameLst>
                                          <p:attrName>style.visibility</p:attrName>
                                        </p:attrNameLst>
                                      </p:cBhvr>
                                      <p:to>
                                        <p:strVal val="visible"/>
                                      </p:to>
                                    </p:set>
                                    <p:animEffect transition="in" filter="wipe(up)">
                                      <p:cBhvr>
                                        <p:cTn id="12" dur="500"/>
                                        <p:tgtEl>
                                          <p:spTgt spid="922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9225"/>
                                        </p:tgtEl>
                                        <p:attrNameLst>
                                          <p:attrName>style.visibility</p:attrName>
                                        </p:attrNameLst>
                                      </p:cBhvr>
                                      <p:to>
                                        <p:strVal val="visible"/>
                                      </p:to>
                                    </p:set>
                                    <p:animEffect transition="in" filter="wipe(up)">
                                      <p:cBhvr>
                                        <p:cTn id="22" dur="500"/>
                                        <p:tgtEl>
                                          <p:spTgt spid="922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up)">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up)">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4" grpId="0"/>
      <p:bldP spid="9225" grpId="0"/>
      <p:bldP spid="9226" grpId="0"/>
      <p:bldP spid="13" grpId="0"/>
      <p:bldP spid="15"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5" name="图片 10252"/>
          <p:cNvPicPr>
            <a:picLocks noChangeAspect="1"/>
          </p:cNvPicPr>
          <p:nvPr/>
        </p:nvPicPr>
        <p:blipFill>
          <a:blip r:embed="rId2"/>
          <a:srcRect/>
          <a:stretch>
            <a:fillRect/>
          </a:stretch>
        </p:blipFill>
        <p:spPr bwMode="auto">
          <a:xfrm>
            <a:off x="1150938" y="3173413"/>
            <a:ext cx="1301750" cy="1676400"/>
          </a:xfrm>
          <a:prstGeom prst="rect">
            <a:avLst/>
          </a:prstGeom>
          <a:noFill/>
          <a:ln w="9525">
            <a:noFill/>
            <a:miter lim="800000"/>
            <a:headEnd/>
            <a:tailEnd/>
          </a:ln>
        </p:spPr>
      </p:pic>
      <p:pic>
        <p:nvPicPr>
          <p:cNvPr id="67586" name="图片 1" descr="98C58PICb658PICyQRf6HDUc4_PIC2018"/>
          <p:cNvPicPr>
            <a:picLocks noChangeAspect="1"/>
          </p:cNvPicPr>
          <p:nvPr/>
        </p:nvPicPr>
        <p:blipFill>
          <a:blip r:embed="rId3"/>
          <a:srcRect/>
          <a:stretch>
            <a:fillRect/>
          </a:stretch>
        </p:blipFill>
        <p:spPr bwMode="auto">
          <a:xfrm>
            <a:off x="406400" y="782638"/>
            <a:ext cx="2232025" cy="2233612"/>
          </a:xfrm>
          <a:prstGeom prst="rect">
            <a:avLst/>
          </a:prstGeom>
          <a:noFill/>
          <a:ln w="9525">
            <a:noFill/>
            <a:miter lim="800000"/>
            <a:headEnd/>
            <a:tailEnd/>
          </a:ln>
        </p:spPr>
      </p:pic>
      <p:sp>
        <p:nvSpPr>
          <p:cNvPr id="67587" name="矩形 2"/>
          <p:cNvSpPr>
            <a:spLocks noChangeArrowheads="1"/>
          </p:cNvSpPr>
          <p:nvPr/>
        </p:nvSpPr>
        <p:spPr bwMode="auto">
          <a:xfrm>
            <a:off x="3116263" y="2838450"/>
            <a:ext cx="4964112" cy="1568450"/>
          </a:xfrm>
          <a:prstGeom prst="rect">
            <a:avLst/>
          </a:prstGeom>
          <a:noFill/>
          <a:ln w="9525">
            <a:noFill/>
            <a:miter lim="800000"/>
            <a:headEnd/>
            <a:tailEnd/>
          </a:ln>
        </p:spPr>
        <p:txBody>
          <a:bodyPr>
            <a:spAutoFit/>
          </a:bodyPr>
          <a:lstStyle/>
          <a:p>
            <a:r>
              <a:rPr lang="en-US" altLang="zh-CN" sz="2400" b="1">
                <a:solidFill>
                  <a:srgbClr val="002060"/>
                </a:solidFill>
                <a:latin typeface="Times New Roman" pitchFamily="18" charset="0"/>
                <a:ea typeface="微软雅黑" pitchFamily="34" charset="-122"/>
                <a:cs typeface="Times New Roman" pitchFamily="18" charset="0"/>
              </a:rPr>
              <a:t>It’s all in his mind. Neither medicine nor rest can help him. What he needs is the shirt of a happy person to wear. That’ll make him happy.</a:t>
            </a:r>
          </a:p>
        </p:txBody>
      </p:sp>
      <p:sp>
        <p:nvSpPr>
          <p:cNvPr id="4" name="椭圆形标注 3"/>
          <p:cNvSpPr/>
          <p:nvPr/>
        </p:nvSpPr>
        <p:spPr>
          <a:xfrm>
            <a:off x="2877025" y="668252"/>
            <a:ext cx="4904899" cy="1446298"/>
          </a:xfrm>
          <a:prstGeom prst="wedgeEllipseCallout">
            <a:avLst>
              <a:gd name="adj1" fmla="val -60737"/>
              <a:gd name="adj2" fmla="val 6786"/>
            </a:avLst>
          </a:prstGeom>
          <a:grpFill/>
          <a:ln>
            <a:solidFill>
              <a:srgbClr val="00206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3362325" y="982663"/>
            <a:ext cx="4572000" cy="830262"/>
          </a:xfrm>
          <a:prstGeom prst="rect">
            <a:avLst/>
          </a:prstGeom>
        </p:spPr>
        <p:txBody>
          <a:bodyPr>
            <a:spAutoFit/>
          </a:bodyPr>
          <a:lstStyle/>
          <a:p>
            <a:pPr fontAlgn="auto">
              <a:spcBef>
                <a:spcPts val="0"/>
              </a:spcBef>
              <a:spcAft>
                <a:spcPts val="0"/>
              </a:spcAft>
              <a:defRPr/>
            </a:pPr>
            <a:r>
              <a:rPr lang="en-US" altLang="zh-CN" sz="2400" b="1" dirty="0">
                <a:solidFill>
                  <a:schemeClr val="accent6">
                    <a:lumMod val="50000"/>
                  </a:schemeClr>
                </a:solidFill>
                <a:latin typeface="Times New Roman" panose="02020603050405020304" pitchFamily="18" charset="0"/>
                <a:ea typeface="+mn-ea"/>
                <a:cs typeface="Times New Roman" panose="02020603050405020304" pitchFamily="18" charset="0"/>
              </a:rPr>
              <a:t>I’m unhappy. I sleep badly and don’t feel like eating.</a:t>
            </a:r>
          </a:p>
        </p:txBody>
      </p:sp>
      <p:sp>
        <p:nvSpPr>
          <p:cNvPr id="2" name="椭圆形标注 1"/>
          <p:cNvSpPr/>
          <p:nvPr/>
        </p:nvSpPr>
        <p:spPr>
          <a:xfrm>
            <a:off x="2452688" y="2522538"/>
            <a:ext cx="6111875" cy="2151062"/>
          </a:xfrm>
          <a:prstGeom prst="wedgeEllipseCallout">
            <a:avLst>
              <a:gd name="adj1" fmla="val -55296"/>
              <a:gd name="adj2" fmla="val 19398"/>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p:diamond/>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09" name="图片 35850"/>
          <p:cNvPicPr>
            <a:picLocks noChangeAspect="1"/>
          </p:cNvPicPr>
          <p:nvPr/>
        </p:nvPicPr>
        <p:blipFill>
          <a:blip r:embed="rId2"/>
          <a:srcRect/>
          <a:stretch>
            <a:fillRect/>
          </a:stretch>
        </p:blipFill>
        <p:spPr bwMode="auto">
          <a:xfrm>
            <a:off x="858838" y="1252538"/>
            <a:ext cx="969962" cy="1836737"/>
          </a:xfrm>
          <a:prstGeom prst="rect">
            <a:avLst/>
          </a:prstGeom>
          <a:noFill/>
          <a:ln w="9525">
            <a:noFill/>
            <a:miter lim="800000"/>
            <a:headEnd/>
            <a:tailEnd/>
          </a:ln>
        </p:spPr>
      </p:pic>
      <p:sp>
        <p:nvSpPr>
          <p:cNvPr id="77826" name="椭圆形标注 35851"/>
          <p:cNvSpPr>
            <a:spLocks noChangeArrowheads="1"/>
          </p:cNvSpPr>
          <p:nvPr/>
        </p:nvSpPr>
        <p:spPr bwMode="auto">
          <a:xfrm>
            <a:off x="2106613" y="733425"/>
            <a:ext cx="6218237" cy="3783013"/>
          </a:xfrm>
          <a:prstGeom prst="wedgeEllipseCallout">
            <a:avLst>
              <a:gd name="adj1" fmla="val -53403"/>
              <a:gd name="adj2" fmla="val -25236"/>
            </a:avLst>
          </a:prstGeom>
          <a:noFill/>
          <a:ln w="25400">
            <a:solidFill>
              <a:schemeClr val="accent2">
                <a:lumMod val="50000"/>
              </a:schemeClr>
            </a:solidFill>
            <a:miter lim="800000"/>
            <a:headEnd/>
            <a:tailEnd/>
          </a:ln>
        </p:spPr>
        <p:txBody>
          <a:bodyPr/>
          <a:lstStyle/>
          <a:p>
            <a:pPr eaLnBrk="0" hangingPunct="0">
              <a:defRPr/>
            </a:pPr>
            <a:r>
              <a:rPr lang="en-US" altLang="zh-CN" sz="2800" b="1">
                <a:latin typeface="Times New Roman" pitchFamily="18" charset="0"/>
              </a:rPr>
              <a:t>Although I have a lot of power, it doesn’t make me happy. I’m always worried about losing my power. Many people are trying to take my position.</a:t>
            </a:r>
            <a:endParaRPr lang="zh-CN" altLang="en-US" sz="2800">
              <a:latin typeface="Times New Roman" pitchFamily="18" charset="0"/>
            </a:endParaRPr>
          </a:p>
        </p:txBody>
      </p:sp>
    </p:spTree>
  </p:cSld>
  <p:clrMapOvr>
    <a:masterClrMapping/>
  </p:clrMapOvr>
  <p:transition>
    <p:diamond/>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3" name="图片 11272"/>
          <p:cNvPicPr>
            <a:picLocks noChangeAspect="1"/>
          </p:cNvPicPr>
          <p:nvPr/>
        </p:nvPicPr>
        <p:blipFill>
          <a:blip r:embed="rId2"/>
          <a:srcRect/>
          <a:stretch>
            <a:fillRect/>
          </a:stretch>
        </p:blipFill>
        <p:spPr bwMode="auto">
          <a:xfrm>
            <a:off x="925513" y="1219200"/>
            <a:ext cx="877887" cy="1706563"/>
          </a:xfrm>
          <a:prstGeom prst="rect">
            <a:avLst/>
          </a:prstGeom>
          <a:noFill/>
          <a:ln w="9525">
            <a:noFill/>
            <a:miter lim="800000"/>
            <a:headEnd/>
            <a:tailEnd/>
          </a:ln>
        </p:spPr>
      </p:pic>
      <p:sp>
        <p:nvSpPr>
          <p:cNvPr id="5" name="椭圆形标注 4"/>
          <p:cNvSpPr/>
          <p:nvPr/>
        </p:nvSpPr>
        <p:spPr>
          <a:xfrm>
            <a:off x="2390775" y="790576"/>
            <a:ext cx="6153149" cy="3838574"/>
          </a:xfrm>
          <a:prstGeom prst="wedgeEllipseCallout">
            <a:avLst>
              <a:gd name="adj1" fmla="val -58316"/>
              <a:gd name="adj2" fmla="val -26996"/>
            </a:avLst>
          </a:prstGeom>
          <a:grpFill/>
          <a:ln>
            <a:solidFill>
              <a:schemeClr val="accent4">
                <a:lumMod val="75000"/>
              </a:schemeClr>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9635" name="矩形 5"/>
          <p:cNvSpPr>
            <a:spLocks noChangeArrowheads="1"/>
          </p:cNvSpPr>
          <p:nvPr/>
        </p:nvSpPr>
        <p:spPr bwMode="auto">
          <a:xfrm>
            <a:off x="2952750" y="1590675"/>
            <a:ext cx="5172075" cy="2247900"/>
          </a:xfrm>
          <a:prstGeom prst="rect">
            <a:avLst/>
          </a:prstGeom>
          <a:noFill/>
          <a:ln w="9525">
            <a:noFill/>
            <a:miter lim="800000"/>
            <a:headEnd/>
            <a:tailEnd/>
          </a:ln>
        </p:spPr>
        <p:txBody>
          <a:bodyPr>
            <a:spAutoFit/>
          </a:bodyPr>
          <a:lstStyle/>
          <a:p>
            <a:r>
              <a:rPr lang="en-US" altLang="zh-CN" sz="2800" b="1">
                <a:latin typeface="Times New Roman" pitchFamily="18" charset="0"/>
                <a:ea typeface="微软雅黑" pitchFamily="34" charset="-122"/>
              </a:rPr>
              <a:t>I’m afraid I’m not happy either, I have a lot of wealth, but I’m always worried about losing my money. Someone tries to steal my money every day.</a:t>
            </a:r>
          </a:p>
        </p:txBody>
      </p:sp>
    </p:spTree>
  </p:cSld>
  <p:clrMapOvr>
    <a:masterClrMapping/>
  </p:clrMapOvr>
  <p:transition>
    <p:diamond/>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7" name="图片 36871"/>
          <p:cNvPicPr>
            <a:picLocks noChangeAspect="1"/>
          </p:cNvPicPr>
          <p:nvPr/>
        </p:nvPicPr>
        <p:blipFill>
          <a:blip r:embed="rId2"/>
          <a:srcRect/>
          <a:stretch>
            <a:fillRect/>
          </a:stretch>
        </p:blipFill>
        <p:spPr bwMode="auto">
          <a:xfrm>
            <a:off x="623888" y="1565275"/>
            <a:ext cx="1141412" cy="1544638"/>
          </a:xfrm>
          <a:prstGeom prst="rect">
            <a:avLst/>
          </a:prstGeom>
          <a:noFill/>
          <a:ln w="9525">
            <a:noFill/>
            <a:miter lim="800000"/>
            <a:headEnd/>
            <a:tailEnd/>
          </a:ln>
        </p:spPr>
      </p:pic>
      <p:sp>
        <p:nvSpPr>
          <p:cNvPr id="36873" name="椭圆形标注 36872"/>
          <p:cNvSpPr/>
          <p:nvPr/>
        </p:nvSpPr>
        <p:spPr>
          <a:xfrm>
            <a:off x="2519363" y="681038"/>
            <a:ext cx="5538787" cy="3862387"/>
          </a:xfrm>
          <a:prstGeom prst="wedgeEllipseCallout">
            <a:avLst>
              <a:gd name="adj1" fmla="val -62921"/>
              <a:gd name="adj2" fmla="val -19801"/>
            </a:avLst>
          </a:prstGeom>
          <a:noFill/>
          <a:ln w="25400" cap="flat" cmpd="sng">
            <a:solidFill>
              <a:srgbClr val="993300"/>
            </a:solidFill>
            <a:prstDash val="solid"/>
            <a:miter/>
            <a:headEnd type="none" w="med" len="med"/>
            <a:tailEnd type="none" w="med" len="med"/>
          </a:ln>
        </p:spPr>
        <p:txBody>
          <a:bodyPr/>
          <a:lstStyle/>
          <a:p>
            <a:pPr fontAlgn="auto">
              <a:spcBef>
                <a:spcPts val="0"/>
              </a:spcBef>
              <a:spcAft>
                <a:spcPts val="0"/>
              </a:spcAft>
              <a:defRPr/>
            </a:pPr>
            <a:r>
              <a:rPr lang="en-US" altLang="zh-CN" sz="2550" b="1">
                <a:latin typeface="Times New Roman" panose="02020603050405020304" pitchFamily="18" charset="0"/>
                <a:ea typeface="宋体" panose="02010600030101010101" pitchFamily="2" charset="-122"/>
              </a:rPr>
              <a:t>It’s true that I’m famous and everyone loves my songs. But I’m not happy because I’m always worried about being followed by others. I cannot be free!</a:t>
            </a:r>
            <a:endParaRPr lang="zh-CN" altLang="en-US" sz="2550" dirty="0">
              <a:latin typeface="Times New Roman" panose="02020603050405020304" pitchFamily="18" charset="0"/>
              <a:ea typeface="宋体" panose="02010600030101010101" pitchFamily="2" charset="-122"/>
            </a:endParaRPr>
          </a:p>
        </p:txBody>
      </p:sp>
    </p:spTree>
  </p:cSld>
  <p:clrMapOvr>
    <a:masterClrMapping/>
  </p:clrMapOvr>
  <p:transition>
    <p:diamond/>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AutoShape 3"/>
          <p:cNvSpPr>
            <a:spLocks/>
          </p:cNvSpPr>
          <p:nvPr/>
        </p:nvSpPr>
        <p:spPr bwMode="auto">
          <a:xfrm>
            <a:off x="1814513" y="1584325"/>
            <a:ext cx="231775" cy="3178175"/>
          </a:xfrm>
          <a:prstGeom prst="leftBrace">
            <a:avLst>
              <a:gd name="adj1" fmla="val 139536"/>
              <a:gd name="adj2" fmla="val 50755"/>
            </a:avLst>
          </a:prstGeom>
          <a:noFill/>
          <a:ln w="38100">
            <a:solidFill>
              <a:schemeClr val="tx1"/>
            </a:solidFill>
            <a:round/>
            <a:headEnd/>
            <a:tailEnd/>
          </a:ln>
        </p:spPr>
        <p:txBody>
          <a:bodyPr wrap="none" anchor="ctr"/>
          <a:lstStyle/>
          <a:p>
            <a:pPr>
              <a:lnSpc>
                <a:spcPct val="90000"/>
              </a:lnSpc>
              <a:spcBef>
                <a:spcPct val="20000"/>
              </a:spcBef>
            </a:pPr>
            <a:endParaRPr lang="zh-CN" altLang="en-US" sz="2100" b="1">
              <a:solidFill>
                <a:srgbClr val="000099"/>
              </a:solidFill>
            </a:endParaRPr>
          </a:p>
        </p:txBody>
      </p:sp>
      <p:sp>
        <p:nvSpPr>
          <p:cNvPr id="64514" name="Rectangle 4"/>
          <p:cNvSpPr>
            <a:spLocks noChangeArrowheads="1"/>
          </p:cNvSpPr>
          <p:nvPr/>
        </p:nvSpPr>
        <p:spPr bwMode="auto">
          <a:xfrm>
            <a:off x="3775075" y="642938"/>
            <a:ext cx="2917825" cy="368300"/>
          </a:xfrm>
          <a:prstGeom prst="rect">
            <a:avLst/>
          </a:prstGeom>
          <a:solidFill>
            <a:srgbClr val="FFFF99"/>
          </a:solidFill>
          <a:ln w="9525">
            <a:solidFill>
              <a:schemeClr val="tx1"/>
            </a:solidFill>
            <a:miter lim="800000"/>
            <a:headEnd/>
            <a:tailEnd/>
          </a:ln>
        </p:spPr>
        <p:txBody>
          <a:bodyPr>
            <a:spAutoFit/>
          </a:bodyPr>
          <a:lstStyle/>
          <a:p>
            <a:pPr>
              <a:spcBef>
                <a:spcPct val="50000"/>
              </a:spcBef>
            </a:pPr>
            <a:r>
              <a:rPr lang="en-US" altLang="zh-CN" b="1">
                <a:latin typeface="Comic Sans MS" pitchFamily="66" charset="0"/>
              </a:rPr>
              <a:t>a long time ago</a:t>
            </a:r>
          </a:p>
        </p:txBody>
      </p:sp>
      <p:sp>
        <p:nvSpPr>
          <p:cNvPr id="64515" name="Text Box 5"/>
          <p:cNvSpPr txBox="1">
            <a:spLocks noChangeArrowheads="1"/>
          </p:cNvSpPr>
          <p:nvPr/>
        </p:nvSpPr>
        <p:spPr bwMode="auto">
          <a:xfrm>
            <a:off x="3775075" y="1101725"/>
            <a:ext cx="2916238" cy="368300"/>
          </a:xfrm>
          <a:prstGeom prst="rect">
            <a:avLst/>
          </a:prstGeom>
          <a:solidFill>
            <a:srgbClr val="FFFF99"/>
          </a:solidFill>
          <a:ln w="9525">
            <a:solidFill>
              <a:schemeClr val="tx1"/>
            </a:solidFill>
            <a:miter lim="800000"/>
            <a:headEnd/>
            <a:tailEnd/>
          </a:ln>
        </p:spPr>
        <p:txBody>
          <a:bodyPr>
            <a:spAutoFit/>
          </a:bodyPr>
          <a:lstStyle/>
          <a:p>
            <a:pPr>
              <a:spcBef>
                <a:spcPct val="50000"/>
              </a:spcBef>
            </a:pPr>
            <a:r>
              <a:rPr lang="en-US" altLang="zh-CN" b="1">
                <a:latin typeface="Comic Sans MS" pitchFamily="66" charset="0"/>
              </a:rPr>
              <a:t>rich … beautiful country</a:t>
            </a:r>
          </a:p>
        </p:txBody>
      </p:sp>
      <p:sp>
        <p:nvSpPr>
          <p:cNvPr id="64516" name="Text Box 6"/>
          <p:cNvSpPr txBox="1">
            <a:spLocks noChangeArrowheads="1"/>
          </p:cNvSpPr>
          <p:nvPr/>
        </p:nvSpPr>
        <p:spPr bwMode="auto">
          <a:xfrm>
            <a:off x="3775075" y="2251075"/>
            <a:ext cx="2728913" cy="368300"/>
          </a:xfrm>
          <a:prstGeom prst="rect">
            <a:avLst/>
          </a:prstGeom>
          <a:solidFill>
            <a:srgbClr val="FFFF99"/>
          </a:solidFill>
          <a:ln w="9525">
            <a:solidFill>
              <a:schemeClr val="tx1"/>
            </a:solidFill>
            <a:miter lim="800000"/>
            <a:headEnd/>
            <a:tailEnd/>
          </a:ln>
        </p:spPr>
        <p:txBody>
          <a:bodyPr>
            <a:spAutoFit/>
          </a:bodyPr>
          <a:lstStyle/>
          <a:p>
            <a:pPr>
              <a:spcBef>
                <a:spcPct val="50000"/>
              </a:spcBef>
            </a:pPr>
            <a:r>
              <a:rPr lang="en-US" altLang="zh-CN" b="1">
                <a:solidFill>
                  <a:srgbClr val="F72C17"/>
                </a:solidFill>
                <a:latin typeface="Comic Sans MS" pitchFamily="66" charset="0"/>
              </a:rPr>
              <a:t>queen</a:t>
            </a:r>
            <a:r>
              <a:rPr lang="zh-CN" altLang="en-US" b="1">
                <a:solidFill>
                  <a:srgbClr val="F72C17"/>
                </a:solidFill>
                <a:latin typeface="Comic Sans MS" pitchFamily="66" charset="0"/>
              </a:rPr>
              <a:t>：</a:t>
            </a:r>
            <a:r>
              <a:rPr lang="zh-CN" altLang="en-US" b="1">
                <a:latin typeface="Comic Sans MS" pitchFamily="66" charset="0"/>
              </a:rPr>
              <a:t> </a:t>
            </a:r>
            <a:r>
              <a:rPr lang="en-US" altLang="zh-CN" b="1">
                <a:latin typeface="Comic Sans MS" pitchFamily="66" charset="0"/>
              </a:rPr>
              <a:t>…worried</a:t>
            </a:r>
          </a:p>
        </p:txBody>
      </p:sp>
      <p:sp>
        <p:nvSpPr>
          <p:cNvPr id="64517" name="Text Box 7"/>
          <p:cNvSpPr txBox="1">
            <a:spLocks noChangeArrowheads="1"/>
          </p:cNvSpPr>
          <p:nvPr/>
        </p:nvSpPr>
        <p:spPr bwMode="auto">
          <a:xfrm>
            <a:off x="3775075" y="2701925"/>
            <a:ext cx="2916238" cy="368300"/>
          </a:xfrm>
          <a:prstGeom prst="rect">
            <a:avLst/>
          </a:prstGeom>
          <a:solidFill>
            <a:srgbClr val="FFFF99"/>
          </a:solidFill>
          <a:ln w="9525">
            <a:solidFill>
              <a:schemeClr val="tx1"/>
            </a:solidFill>
            <a:miter lim="800000"/>
            <a:headEnd/>
            <a:tailEnd/>
          </a:ln>
        </p:spPr>
        <p:txBody>
          <a:bodyPr>
            <a:spAutoFit/>
          </a:bodyPr>
          <a:lstStyle/>
          <a:p>
            <a:pPr>
              <a:spcBef>
                <a:spcPct val="50000"/>
              </a:spcBef>
            </a:pPr>
            <a:r>
              <a:rPr lang="en-US" altLang="zh-CN" b="1" dirty="0">
                <a:solidFill>
                  <a:srgbClr val="FF0000"/>
                </a:solidFill>
                <a:latin typeface="Comic Sans MS" pitchFamily="66" charset="0"/>
              </a:rPr>
              <a:t>doctor</a:t>
            </a:r>
            <a:r>
              <a:rPr lang="zh-CN" altLang="en-US" b="1" dirty="0">
                <a:solidFill>
                  <a:srgbClr val="FF0000"/>
                </a:solidFill>
                <a:latin typeface="Comic Sans MS" pitchFamily="66" charset="0"/>
              </a:rPr>
              <a:t>：</a:t>
            </a:r>
            <a:r>
              <a:rPr lang="en-US" altLang="zh-CN" b="1" dirty="0">
                <a:latin typeface="Comic Sans MS" pitchFamily="66" charset="0"/>
              </a:rPr>
              <a:t>a shirt …happy</a:t>
            </a:r>
            <a:endParaRPr lang="en-US" altLang="zh-CN" b="1" dirty="0">
              <a:solidFill>
                <a:srgbClr val="FF0000"/>
              </a:solidFill>
              <a:latin typeface="Comic Sans MS" pitchFamily="66" charset="0"/>
            </a:endParaRPr>
          </a:p>
        </p:txBody>
      </p:sp>
      <p:sp>
        <p:nvSpPr>
          <p:cNvPr id="64518" name="Text Box 8"/>
          <p:cNvSpPr txBox="1">
            <a:spLocks noChangeArrowheads="1"/>
          </p:cNvSpPr>
          <p:nvPr/>
        </p:nvSpPr>
        <p:spPr bwMode="auto">
          <a:xfrm>
            <a:off x="3775075" y="1519238"/>
            <a:ext cx="3930650" cy="646112"/>
          </a:xfrm>
          <a:prstGeom prst="rect">
            <a:avLst/>
          </a:prstGeom>
          <a:solidFill>
            <a:srgbClr val="FFFF99"/>
          </a:solidFill>
          <a:ln w="9525">
            <a:solidFill>
              <a:schemeClr val="tx1"/>
            </a:solidFill>
            <a:miter lim="800000"/>
            <a:headEnd/>
            <a:tailEnd/>
          </a:ln>
        </p:spPr>
        <p:txBody>
          <a:bodyPr>
            <a:spAutoFit/>
          </a:bodyPr>
          <a:lstStyle/>
          <a:p>
            <a:pPr>
              <a:spcBef>
                <a:spcPct val="50000"/>
              </a:spcBef>
            </a:pPr>
            <a:r>
              <a:rPr lang="en-US" altLang="zh-CN" b="1">
                <a:solidFill>
                  <a:srgbClr val="F72C17"/>
                </a:solidFill>
                <a:latin typeface="Comic Sans MS" pitchFamily="66" charset="0"/>
              </a:rPr>
              <a:t>king :</a:t>
            </a:r>
            <a:r>
              <a:rPr lang="en-US" altLang="zh-CN" b="1">
                <a:latin typeface="Comic Sans MS" pitchFamily="66" charset="0"/>
              </a:rPr>
              <a:t>unhappy…badly…didn’t feel     like…pale …cried </a:t>
            </a:r>
          </a:p>
        </p:txBody>
      </p:sp>
      <p:sp>
        <p:nvSpPr>
          <p:cNvPr id="41993" name="Oval 13"/>
          <p:cNvSpPr/>
          <p:nvPr/>
        </p:nvSpPr>
        <p:spPr>
          <a:xfrm>
            <a:off x="107950" y="2109788"/>
            <a:ext cx="1706563" cy="1041400"/>
          </a:xfrm>
          <a:prstGeom prst="ellipse">
            <a:avLst/>
          </a:prstGeom>
          <a:solidFill>
            <a:srgbClr val="FFFF99"/>
          </a:solidFill>
          <a:ln w="9525" cap="flat" cmpd="sng">
            <a:solidFill>
              <a:schemeClr val="tx1"/>
            </a:solidFill>
            <a:prstDash val="solid"/>
            <a:round/>
            <a:headEnd type="none" w="med" len="med"/>
            <a:tailEnd type="none" w="med" len="med"/>
          </a:ln>
        </p:spPr>
        <p:txBody>
          <a:bodyPr wrap="none" anchor="ctr"/>
          <a:lstStyle/>
          <a:p>
            <a:pPr marL="342900" indent="-342900" algn="ctr" fontAlgn="auto">
              <a:lnSpc>
                <a:spcPct val="90000"/>
              </a:lnSpc>
              <a:spcBef>
                <a:spcPct val="20000"/>
              </a:spcBef>
              <a:spcAft>
                <a:spcPts val="0"/>
              </a:spcAft>
              <a:defRPr/>
            </a:pPr>
            <a:r>
              <a:rPr lang="en-US" altLang="zh-CN" sz="1650" b="1" dirty="0">
                <a:latin typeface="Comic Sans MS" panose="030F0702030302020204" pitchFamily="66" charset="0"/>
                <a:ea typeface="宋体" panose="02010600030101010101" pitchFamily="2" charset="-122"/>
              </a:rPr>
              <a:t>The Shirt of </a:t>
            </a:r>
          </a:p>
          <a:p>
            <a:pPr marL="342900" indent="-342900" algn="ctr" fontAlgn="auto">
              <a:lnSpc>
                <a:spcPct val="90000"/>
              </a:lnSpc>
              <a:spcBef>
                <a:spcPct val="20000"/>
              </a:spcBef>
              <a:spcAft>
                <a:spcPts val="0"/>
              </a:spcAft>
              <a:defRPr/>
            </a:pPr>
            <a:r>
              <a:rPr lang="en-US" altLang="zh-CN" sz="1650" b="1" dirty="0">
                <a:latin typeface="Comic Sans MS" panose="030F0702030302020204" pitchFamily="66" charset="0"/>
                <a:ea typeface="宋体" panose="02010600030101010101" pitchFamily="2" charset="-122"/>
              </a:rPr>
              <a:t>a Happy Man</a:t>
            </a:r>
            <a:endParaRPr lang="en-US" altLang="zh-CN" b="1" dirty="0">
              <a:latin typeface="Comic Sans MS" panose="030F0702030302020204" pitchFamily="66" charset="0"/>
              <a:ea typeface="宋体" panose="02010600030101010101" pitchFamily="2" charset="-122"/>
            </a:endParaRPr>
          </a:p>
        </p:txBody>
      </p:sp>
      <p:sp>
        <p:nvSpPr>
          <p:cNvPr id="64520" name="AutoShape 14"/>
          <p:cNvSpPr>
            <a:spLocks/>
          </p:cNvSpPr>
          <p:nvPr/>
        </p:nvSpPr>
        <p:spPr bwMode="auto">
          <a:xfrm>
            <a:off x="3416300" y="827088"/>
            <a:ext cx="161925" cy="1863725"/>
          </a:xfrm>
          <a:prstGeom prst="leftBrace">
            <a:avLst>
              <a:gd name="adj1" fmla="val 105986"/>
              <a:gd name="adj2" fmla="val 50755"/>
            </a:avLst>
          </a:prstGeom>
          <a:noFill/>
          <a:ln w="38100">
            <a:solidFill>
              <a:schemeClr val="tx1"/>
            </a:solidFill>
            <a:round/>
            <a:headEnd/>
            <a:tailEnd/>
          </a:ln>
        </p:spPr>
        <p:txBody>
          <a:bodyPr wrap="none" anchor="ctr"/>
          <a:lstStyle/>
          <a:p>
            <a:pPr>
              <a:lnSpc>
                <a:spcPct val="90000"/>
              </a:lnSpc>
              <a:spcBef>
                <a:spcPct val="20000"/>
              </a:spcBef>
            </a:pPr>
            <a:endParaRPr lang="zh-CN" altLang="en-US" sz="2100" b="1">
              <a:solidFill>
                <a:srgbClr val="000099"/>
              </a:solidFill>
            </a:endParaRPr>
          </a:p>
        </p:txBody>
      </p:sp>
      <p:sp>
        <p:nvSpPr>
          <p:cNvPr id="64521" name="Text Box 15"/>
          <p:cNvSpPr txBox="1">
            <a:spLocks noChangeArrowheads="1"/>
          </p:cNvSpPr>
          <p:nvPr/>
        </p:nvSpPr>
        <p:spPr bwMode="auto">
          <a:xfrm>
            <a:off x="2035175" y="1739900"/>
            <a:ext cx="1619250" cy="369888"/>
          </a:xfrm>
          <a:prstGeom prst="rect">
            <a:avLst/>
          </a:prstGeom>
          <a:noFill/>
          <a:ln w="9525">
            <a:noFill/>
            <a:miter lim="800000"/>
            <a:headEnd/>
            <a:tailEnd/>
          </a:ln>
        </p:spPr>
        <p:txBody>
          <a:bodyPr>
            <a:spAutoFit/>
          </a:bodyPr>
          <a:lstStyle/>
          <a:p>
            <a:pPr>
              <a:spcBef>
                <a:spcPct val="50000"/>
              </a:spcBef>
            </a:pPr>
            <a:r>
              <a:rPr lang="en-US" altLang="zh-CN" b="1">
                <a:latin typeface="Comic Sans MS" pitchFamily="66" charset="0"/>
              </a:rPr>
              <a:t>Paras.1&amp;2</a:t>
            </a:r>
          </a:p>
        </p:txBody>
      </p:sp>
      <p:sp>
        <p:nvSpPr>
          <p:cNvPr id="64522" name="Text Box 16"/>
          <p:cNvSpPr txBox="1">
            <a:spLocks noChangeArrowheads="1"/>
          </p:cNvSpPr>
          <p:nvPr/>
        </p:nvSpPr>
        <p:spPr bwMode="auto">
          <a:xfrm>
            <a:off x="1919288" y="3519488"/>
            <a:ext cx="1512887" cy="368300"/>
          </a:xfrm>
          <a:prstGeom prst="rect">
            <a:avLst/>
          </a:prstGeom>
          <a:noFill/>
          <a:ln w="9525">
            <a:noFill/>
            <a:miter lim="800000"/>
            <a:headEnd/>
            <a:tailEnd/>
          </a:ln>
        </p:spPr>
        <p:txBody>
          <a:bodyPr>
            <a:spAutoFit/>
          </a:bodyPr>
          <a:lstStyle/>
          <a:p>
            <a:pPr>
              <a:spcBef>
                <a:spcPct val="50000"/>
              </a:spcBef>
            </a:pPr>
            <a:r>
              <a:rPr lang="en-US" altLang="zh-CN" b="1">
                <a:latin typeface="Comic Sans MS" pitchFamily="66" charset="0"/>
              </a:rPr>
              <a:t>Paras.3-5</a:t>
            </a:r>
          </a:p>
        </p:txBody>
      </p:sp>
      <p:sp>
        <p:nvSpPr>
          <p:cNvPr id="64523" name="AutoShape 14"/>
          <p:cNvSpPr>
            <a:spLocks/>
          </p:cNvSpPr>
          <p:nvPr/>
        </p:nvSpPr>
        <p:spPr bwMode="auto">
          <a:xfrm>
            <a:off x="3375025" y="3333750"/>
            <a:ext cx="122238" cy="1017588"/>
          </a:xfrm>
          <a:prstGeom prst="leftBrace">
            <a:avLst>
              <a:gd name="adj1" fmla="val 94577"/>
              <a:gd name="adj2" fmla="val 50755"/>
            </a:avLst>
          </a:prstGeom>
          <a:noFill/>
          <a:ln w="38100">
            <a:solidFill>
              <a:schemeClr val="tx1"/>
            </a:solidFill>
            <a:round/>
            <a:headEnd/>
            <a:tailEnd/>
          </a:ln>
        </p:spPr>
        <p:txBody>
          <a:bodyPr wrap="none" anchor="ctr"/>
          <a:lstStyle/>
          <a:p>
            <a:pPr>
              <a:lnSpc>
                <a:spcPct val="90000"/>
              </a:lnSpc>
              <a:spcBef>
                <a:spcPct val="20000"/>
              </a:spcBef>
            </a:pPr>
            <a:endParaRPr lang="zh-CN" altLang="en-US" sz="2100" b="1">
              <a:solidFill>
                <a:srgbClr val="000099"/>
              </a:solidFill>
            </a:endParaRPr>
          </a:p>
        </p:txBody>
      </p:sp>
      <p:sp>
        <p:nvSpPr>
          <p:cNvPr id="64524" name="Text Box 15"/>
          <p:cNvSpPr txBox="1">
            <a:spLocks noChangeArrowheads="1"/>
          </p:cNvSpPr>
          <p:nvPr/>
        </p:nvSpPr>
        <p:spPr bwMode="auto">
          <a:xfrm>
            <a:off x="388938" y="795338"/>
            <a:ext cx="2649537" cy="536575"/>
          </a:xfrm>
          <a:prstGeom prst="rect">
            <a:avLst/>
          </a:prstGeom>
          <a:noFill/>
          <a:ln w="63500">
            <a:noFill/>
            <a:miter lim="800000"/>
            <a:headEnd/>
            <a:tailEnd/>
          </a:ln>
        </p:spPr>
        <p:txBody>
          <a:bodyPr>
            <a:spAutoFit/>
          </a:bodyPr>
          <a:lstStyle/>
          <a:p>
            <a:pPr marL="342900" indent="-342900">
              <a:lnSpc>
                <a:spcPct val="90000"/>
              </a:lnSpc>
              <a:spcBef>
                <a:spcPct val="50000"/>
              </a:spcBef>
            </a:pPr>
            <a:r>
              <a:rPr lang="en-US" altLang="zh-CN" sz="3200" b="1">
                <a:solidFill>
                  <a:srgbClr val="000099"/>
                </a:solidFill>
                <a:latin typeface="Comic Sans MS" pitchFamily="66" charset="0"/>
              </a:rPr>
              <a:t>Summary</a:t>
            </a:r>
          </a:p>
        </p:txBody>
      </p:sp>
      <p:sp>
        <p:nvSpPr>
          <p:cNvPr id="64525" name="Rectangle 4"/>
          <p:cNvSpPr>
            <a:spLocks noChangeArrowheads="1"/>
          </p:cNvSpPr>
          <p:nvPr/>
        </p:nvSpPr>
        <p:spPr bwMode="auto">
          <a:xfrm>
            <a:off x="3783013" y="3149600"/>
            <a:ext cx="3646487" cy="368300"/>
          </a:xfrm>
          <a:prstGeom prst="rect">
            <a:avLst/>
          </a:prstGeom>
          <a:solidFill>
            <a:srgbClr val="FFFF99"/>
          </a:solidFill>
          <a:ln w="9525">
            <a:solidFill>
              <a:schemeClr val="tx1"/>
            </a:solidFill>
            <a:miter lim="800000"/>
            <a:headEnd/>
            <a:tailEnd/>
          </a:ln>
        </p:spPr>
        <p:txBody>
          <a:bodyPr>
            <a:spAutoFit/>
          </a:bodyPr>
          <a:lstStyle/>
          <a:p>
            <a:pPr>
              <a:spcBef>
                <a:spcPct val="50000"/>
              </a:spcBef>
            </a:pPr>
            <a:r>
              <a:rPr lang="en-US" altLang="zh-CN" b="1">
                <a:solidFill>
                  <a:srgbClr val="F72C17"/>
                </a:solidFill>
                <a:latin typeface="Comic Sans MS" pitchFamily="66" charset="0"/>
              </a:rPr>
              <a:t>prime minister:</a:t>
            </a:r>
            <a:r>
              <a:rPr lang="en-US" altLang="zh-CN" b="1">
                <a:latin typeface="Comic Sans MS" pitchFamily="66" charset="0"/>
              </a:rPr>
              <a:t>  losing…power</a:t>
            </a:r>
          </a:p>
        </p:txBody>
      </p:sp>
      <p:sp>
        <p:nvSpPr>
          <p:cNvPr id="64526" name="Rectangle 4"/>
          <p:cNvSpPr>
            <a:spLocks noChangeArrowheads="1"/>
          </p:cNvSpPr>
          <p:nvPr/>
        </p:nvSpPr>
        <p:spPr bwMode="auto">
          <a:xfrm>
            <a:off x="3775075" y="3586163"/>
            <a:ext cx="3240088" cy="368300"/>
          </a:xfrm>
          <a:prstGeom prst="rect">
            <a:avLst/>
          </a:prstGeom>
          <a:solidFill>
            <a:srgbClr val="FFFF99"/>
          </a:solidFill>
          <a:ln w="9525">
            <a:solidFill>
              <a:schemeClr val="tx1"/>
            </a:solidFill>
            <a:miter lim="800000"/>
            <a:headEnd/>
            <a:tailEnd/>
          </a:ln>
        </p:spPr>
        <p:txBody>
          <a:bodyPr>
            <a:spAutoFit/>
          </a:bodyPr>
          <a:lstStyle/>
          <a:p>
            <a:pPr>
              <a:spcBef>
                <a:spcPct val="50000"/>
              </a:spcBef>
            </a:pPr>
            <a:r>
              <a:rPr lang="en-US" altLang="zh-CN" b="1">
                <a:solidFill>
                  <a:srgbClr val="F72C17"/>
                </a:solidFill>
                <a:latin typeface="Comic Sans MS" pitchFamily="66" charset="0"/>
              </a:rPr>
              <a:t>banker:</a:t>
            </a:r>
            <a:r>
              <a:rPr lang="en-US" altLang="zh-CN" b="1">
                <a:latin typeface="Comic Sans MS" pitchFamily="66" charset="0"/>
              </a:rPr>
              <a:t>  losing…money</a:t>
            </a:r>
          </a:p>
        </p:txBody>
      </p:sp>
      <p:sp>
        <p:nvSpPr>
          <p:cNvPr id="64527" name="Rectangle 4"/>
          <p:cNvSpPr>
            <a:spLocks noChangeArrowheads="1"/>
          </p:cNvSpPr>
          <p:nvPr/>
        </p:nvSpPr>
        <p:spPr bwMode="auto">
          <a:xfrm>
            <a:off x="3775075" y="4033838"/>
            <a:ext cx="3294063" cy="368300"/>
          </a:xfrm>
          <a:prstGeom prst="rect">
            <a:avLst/>
          </a:prstGeom>
          <a:solidFill>
            <a:srgbClr val="FFFF99"/>
          </a:solidFill>
          <a:ln w="9525">
            <a:solidFill>
              <a:schemeClr val="tx1"/>
            </a:solidFill>
            <a:miter lim="800000"/>
            <a:headEnd/>
            <a:tailEnd/>
          </a:ln>
        </p:spPr>
        <p:txBody>
          <a:bodyPr>
            <a:spAutoFit/>
          </a:bodyPr>
          <a:lstStyle/>
          <a:p>
            <a:pPr>
              <a:spcBef>
                <a:spcPct val="50000"/>
              </a:spcBef>
            </a:pPr>
            <a:r>
              <a:rPr lang="en-US" altLang="zh-CN" b="1">
                <a:solidFill>
                  <a:srgbClr val="F72C17"/>
                </a:solidFill>
                <a:latin typeface="Comic Sans MS" pitchFamily="66" charset="0"/>
              </a:rPr>
              <a:t>singer:</a:t>
            </a:r>
            <a:r>
              <a:rPr lang="en-US" altLang="zh-CN" b="1">
                <a:latin typeface="Comic Sans MS" pitchFamily="66" charset="0"/>
              </a:rPr>
              <a:t> being followed by…</a:t>
            </a:r>
          </a:p>
        </p:txBody>
      </p:sp>
      <p:sp>
        <p:nvSpPr>
          <p:cNvPr id="64528" name="Text Box 15"/>
          <p:cNvSpPr txBox="1">
            <a:spLocks noChangeArrowheads="1"/>
          </p:cNvSpPr>
          <p:nvPr/>
        </p:nvSpPr>
        <p:spPr bwMode="auto">
          <a:xfrm>
            <a:off x="2282825" y="4456113"/>
            <a:ext cx="1203325" cy="368300"/>
          </a:xfrm>
          <a:prstGeom prst="rect">
            <a:avLst/>
          </a:prstGeom>
          <a:noFill/>
          <a:ln w="9525">
            <a:noFill/>
            <a:miter lim="800000"/>
            <a:headEnd/>
            <a:tailEnd/>
          </a:ln>
        </p:spPr>
        <p:txBody>
          <a:bodyPr>
            <a:spAutoFit/>
          </a:bodyPr>
          <a:lstStyle/>
          <a:p>
            <a:pPr>
              <a:spcBef>
                <a:spcPct val="50000"/>
              </a:spcBef>
            </a:pPr>
            <a:r>
              <a:rPr lang="en-US" altLang="zh-CN" b="1">
                <a:latin typeface="Comic Sans MS" pitchFamily="66" charset="0"/>
              </a:rPr>
              <a:t>Para.6</a:t>
            </a:r>
          </a:p>
        </p:txBody>
      </p:sp>
      <p:sp>
        <p:nvSpPr>
          <p:cNvPr id="64529" name="Rectangle 4"/>
          <p:cNvSpPr>
            <a:spLocks noChangeArrowheads="1"/>
          </p:cNvSpPr>
          <p:nvPr/>
        </p:nvSpPr>
        <p:spPr bwMode="auto">
          <a:xfrm>
            <a:off x="3760788" y="4452938"/>
            <a:ext cx="4298950" cy="368300"/>
          </a:xfrm>
          <a:prstGeom prst="rect">
            <a:avLst/>
          </a:prstGeom>
          <a:solidFill>
            <a:srgbClr val="FFFF99"/>
          </a:solidFill>
          <a:ln w="9525">
            <a:solidFill>
              <a:schemeClr val="tx1"/>
            </a:solidFill>
            <a:miter lim="800000"/>
            <a:headEnd/>
            <a:tailEnd/>
          </a:ln>
        </p:spPr>
        <p:txBody>
          <a:bodyPr>
            <a:spAutoFit/>
          </a:bodyPr>
          <a:lstStyle/>
          <a:p>
            <a:pPr>
              <a:spcBef>
                <a:spcPct val="50000"/>
              </a:spcBef>
            </a:pPr>
            <a:r>
              <a:rPr lang="en-US" altLang="zh-CN" b="1">
                <a:latin typeface="Times New Roman" pitchFamily="18" charset="0"/>
              </a:rPr>
              <a:t> </a:t>
            </a:r>
            <a:r>
              <a:rPr lang="en-US" altLang="zh-CN" b="1">
                <a:solidFill>
                  <a:srgbClr val="F72C17"/>
                </a:solidFill>
                <a:latin typeface="Comic Sans MS" pitchFamily="66" charset="0"/>
              </a:rPr>
              <a:t>top general:</a:t>
            </a:r>
            <a:r>
              <a:rPr lang="en-US" altLang="zh-CN" b="1">
                <a:latin typeface="Comic Sans MS" pitchFamily="66" charset="0"/>
              </a:rPr>
              <a:t> was told … in …time</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20" name="Rectangle 4"/>
          <p:cNvSpPr>
            <a:spLocks noGrp="1"/>
          </p:cNvSpPr>
          <p:nvPr>
            <p:ph type="title" idx="4294967295"/>
          </p:nvPr>
        </p:nvSpPr>
        <p:spPr bwMode="auto">
          <a:xfrm>
            <a:off x="3352800" y="1454150"/>
            <a:ext cx="5791200" cy="857250"/>
          </a:xfrm>
          <a:prstGeom prst="rect">
            <a:avLst/>
          </a:prstGeom>
          <a:noFill/>
          <a:ln>
            <a:miter lim="800000"/>
            <a:headEnd/>
            <a:tailEnd/>
          </a:ln>
        </p:spPr>
        <p:txBody>
          <a:bodyPr lIns="68580" tIns="34290" rIns="68580" bIns="34290" anchor="ctr"/>
          <a:lstStyle/>
          <a:p>
            <a:pPr algn="l"/>
            <a:r>
              <a:rPr lang="en-US" altLang="zh-CN" b="1">
                <a:solidFill>
                  <a:srgbClr val="7030A0"/>
                </a:solidFill>
                <a:latin typeface="Comic Sans MS" pitchFamily="66" charset="0"/>
              </a:rPr>
              <a:t>What makes you happy?</a:t>
            </a:r>
          </a:p>
        </p:txBody>
      </p:sp>
      <p:sp>
        <p:nvSpPr>
          <p:cNvPr id="65538" name="Text Box 5"/>
          <p:cNvSpPr txBox="1">
            <a:spLocks noChangeArrowheads="1"/>
          </p:cNvSpPr>
          <p:nvPr/>
        </p:nvSpPr>
        <p:spPr bwMode="auto">
          <a:xfrm>
            <a:off x="4302125" y="774700"/>
            <a:ext cx="3194050" cy="506413"/>
          </a:xfrm>
          <a:prstGeom prst="rect">
            <a:avLst/>
          </a:prstGeom>
          <a:gradFill rotWithShape="0">
            <a:gsLst>
              <a:gs pos="0">
                <a:srgbClr val="FF6600"/>
              </a:gs>
              <a:gs pos="100000">
                <a:srgbClr val="FF9900"/>
              </a:gs>
            </a:gsLst>
            <a:lin ang="2700000"/>
          </a:gradFill>
          <a:ln w="9525">
            <a:noFill/>
            <a:miter lim="800000"/>
            <a:headEnd/>
            <a:tailEnd/>
          </a:ln>
        </p:spPr>
        <p:txBody>
          <a:bodyPr>
            <a:spAutoFit/>
          </a:bodyPr>
          <a:lstStyle/>
          <a:p>
            <a:pPr>
              <a:buFont typeface="Arial" charset="0"/>
              <a:buNone/>
            </a:pPr>
            <a:r>
              <a:rPr lang="en-US" altLang="zh-CN" sz="2700" b="1">
                <a:solidFill>
                  <a:schemeClr val="bg1"/>
                </a:solidFill>
                <a:latin typeface="Comic Sans MS" pitchFamily="66" charset="0"/>
              </a:rPr>
              <a:t>Think and discuss</a:t>
            </a:r>
          </a:p>
        </p:txBody>
      </p:sp>
      <p:sp>
        <p:nvSpPr>
          <p:cNvPr id="65539" name="标题 11265"/>
          <p:cNvSpPr txBox="1">
            <a:spLocks noChangeArrowheads="1"/>
          </p:cNvSpPr>
          <p:nvPr/>
        </p:nvSpPr>
        <p:spPr bwMode="auto">
          <a:xfrm>
            <a:off x="950913" y="774700"/>
            <a:ext cx="2908300" cy="506413"/>
          </a:xfrm>
          <a:prstGeom prst="rect">
            <a:avLst/>
          </a:prstGeom>
          <a:noFill/>
          <a:ln w="9525">
            <a:noFill/>
            <a:miter lim="800000"/>
            <a:headEnd/>
            <a:tailEnd/>
          </a:ln>
        </p:spPr>
        <p:txBody>
          <a:bodyPr/>
          <a:lstStyle/>
          <a:p>
            <a:pPr marL="457200" indent="-457200" defTabSz="684213">
              <a:lnSpc>
                <a:spcPct val="90000"/>
              </a:lnSpc>
              <a:buFont typeface="Wingdings" pitchFamily="2" charset="2"/>
              <a:buChar char="Ø"/>
            </a:pPr>
            <a:r>
              <a:rPr lang="en-US" altLang="zh-CN" sz="3200" b="1">
                <a:solidFill>
                  <a:srgbClr val="FF0000"/>
                </a:solidFill>
                <a:latin typeface="Comic Sans MS" pitchFamily="66" charset="0"/>
                <a:ea typeface="黑体" pitchFamily="49" charset="-122"/>
                <a:cs typeface="Arial" charset="0"/>
              </a:rPr>
              <a:t> Pair-work</a:t>
            </a:r>
          </a:p>
        </p:txBody>
      </p:sp>
      <p:pic>
        <p:nvPicPr>
          <p:cNvPr id="65540" name="图片 3"/>
          <p:cNvPicPr>
            <a:picLocks noChangeAspect="1"/>
          </p:cNvPicPr>
          <p:nvPr/>
        </p:nvPicPr>
        <p:blipFill>
          <a:blip r:embed="rId2"/>
          <a:srcRect/>
          <a:stretch>
            <a:fillRect/>
          </a:stretch>
        </p:blipFill>
        <p:spPr bwMode="auto">
          <a:xfrm>
            <a:off x="2841625" y="2247900"/>
            <a:ext cx="3460750" cy="26082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6020"/>
                                        </p:tgtEl>
                                        <p:attrNameLst>
                                          <p:attrName>style.visibility</p:attrName>
                                        </p:attrNameLst>
                                      </p:cBhvr>
                                      <p:to>
                                        <p:strVal val="visible"/>
                                      </p:to>
                                    </p:set>
                                    <p:animEffect transition="in" filter="blinds(horizontal)">
                                      <p:cBhvr>
                                        <p:cTn id="7" dur="500"/>
                                        <p:tgtEl>
                                          <p:spTgt spid="860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2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rrowheads="1"/>
          </p:cNvSpPr>
          <p:nvPr/>
        </p:nvSpPr>
        <p:spPr bwMode="auto">
          <a:xfrm>
            <a:off x="536575" y="1481138"/>
            <a:ext cx="8272463" cy="2936875"/>
          </a:xfrm>
          <a:prstGeom prst="rect">
            <a:avLst/>
          </a:prstGeom>
          <a:noFill/>
          <a:ln w="9525">
            <a:noFill/>
            <a:miter lim="800000"/>
            <a:headEnd/>
            <a:tailEnd/>
          </a:ln>
        </p:spPr>
        <p:txBody>
          <a:bodyPr>
            <a:spAutoFit/>
          </a:bodyPr>
          <a:lstStyle/>
          <a:p>
            <a:pPr marL="450850" indent="-450850">
              <a:lnSpc>
                <a:spcPct val="110000"/>
              </a:lnSpc>
            </a:pPr>
            <a:r>
              <a:rPr lang="en-US" altLang="zh-CN" sz="2800" b="1" dirty="0">
                <a:solidFill>
                  <a:srgbClr val="FF0000"/>
                </a:solidFill>
                <a:latin typeface="Times New Roman" pitchFamily="18" charset="0"/>
              </a:rPr>
              <a:t>1.Neither</a:t>
            </a:r>
            <a:r>
              <a:rPr lang="en-US" altLang="zh-CN" sz="2800" b="1" dirty="0">
                <a:latin typeface="Times New Roman" pitchFamily="18" charset="0"/>
              </a:rPr>
              <a:t> medicine </a:t>
            </a:r>
            <a:r>
              <a:rPr lang="en-US" altLang="zh-CN" sz="2800" b="1" dirty="0">
                <a:solidFill>
                  <a:srgbClr val="FF0000"/>
                </a:solidFill>
                <a:latin typeface="Times New Roman" pitchFamily="18" charset="0"/>
              </a:rPr>
              <a:t>nor</a:t>
            </a:r>
            <a:r>
              <a:rPr lang="en-US" altLang="zh-CN" sz="2800" b="1" dirty="0">
                <a:latin typeface="Times New Roman" pitchFamily="18" charset="0"/>
              </a:rPr>
              <a:t> rest can help him.</a:t>
            </a:r>
          </a:p>
          <a:p>
            <a:pPr marL="450850" indent="-450850">
              <a:lnSpc>
                <a:spcPct val="110000"/>
              </a:lnSpc>
            </a:pPr>
            <a:r>
              <a:rPr lang="zh-CN" altLang="en-US" sz="2800" b="1" dirty="0">
                <a:latin typeface="Times New Roman" pitchFamily="18" charset="0"/>
              </a:rPr>
              <a:t>药物和休息对他都没有帮助。</a:t>
            </a:r>
            <a:endParaRPr lang="en-US" altLang="zh-CN" sz="2800" b="1" dirty="0">
              <a:latin typeface="Times New Roman" pitchFamily="18" charset="0"/>
            </a:endParaRPr>
          </a:p>
          <a:p>
            <a:pPr marL="450850" indent="-450850">
              <a:lnSpc>
                <a:spcPct val="110000"/>
              </a:lnSpc>
            </a:pPr>
            <a:r>
              <a:rPr lang="en-US" altLang="zh-CN" sz="2800" b="1" dirty="0">
                <a:solidFill>
                  <a:srgbClr val="FF0000"/>
                </a:solidFill>
                <a:latin typeface="Times New Roman" pitchFamily="18" charset="0"/>
              </a:rPr>
              <a:t>neither ... nor ...</a:t>
            </a:r>
            <a:r>
              <a:rPr lang="en-US" altLang="zh-CN" sz="2800" b="1" dirty="0">
                <a:solidFill>
                  <a:srgbClr val="002060"/>
                </a:solidFill>
                <a:latin typeface="Times New Roman" pitchFamily="18" charset="0"/>
              </a:rPr>
              <a:t> </a:t>
            </a:r>
            <a:r>
              <a:rPr lang="zh-CN" altLang="en-US" sz="2800" b="1" dirty="0">
                <a:latin typeface="宋体" charset="-122"/>
              </a:rPr>
              <a:t>“</a:t>
            </a:r>
            <a:r>
              <a:rPr lang="zh-CN" altLang="en-US" sz="2800" b="1" dirty="0">
                <a:solidFill>
                  <a:srgbClr val="FF0000"/>
                </a:solidFill>
                <a:latin typeface="宋体" charset="-122"/>
              </a:rPr>
              <a:t>既不</a:t>
            </a:r>
            <a:r>
              <a:rPr lang="en-US" altLang="zh-CN" sz="2800" b="1" dirty="0">
                <a:solidFill>
                  <a:srgbClr val="FF0000"/>
                </a:solidFill>
                <a:latin typeface="宋体" charset="-122"/>
              </a:rPr>
              <a:t>……</a:t>
            </a:r>
            <a:r>
              <a:rPr lang="zh-CN" altLang="en-US" sz="2800" b="1" dirty="0">
                <a:solidFill>
                  <a:srgbClr val="FF0000"/>
                </a:solidFill>
                <a:latin typeface="宋体" charset="-122"/>
              </a:rPr>
              <a:t>也不</a:t>
            </a:r>
            <a:r>
              <a:rPr lang="en-US" altLang="zh-CN" sz="2800" b="1" dirty="0">
                <a:solidFill>
                  <a:srgbClr val="FF0000"/>
                </a:solidFill>
                <a:latin typeface="宋体" charset="-122"/>
              </a:rPr>
              <a:t>……</a:t>
            </a:r>
            <a:r>
              <a:rPr lang="en-US" altLang="zh-CN" sz="2800" b="1" dirty="0">
                <a:latin typeface="宋体" charset="-122"/>
              </a:rPr>
              <a:t>”</a:t>
            </a:r>
            <a:r>
              <a:rPr lang="zh-CN" altLang="en-US" sz="2800" b="1" dirty="0">
                <a:latin typeface="宋体" charset="-122"/>
              </a:rPr>
              <a:t>，表示对所</a:t>
            </a:r>
            <a:endParaRPr lang="en-US" altLang="zh-CN" sz="2800" b="1" dirty="0">
              <a:latin typeface="宋体" charset="-122"/>
            </a:endParaRPr>
          </a:p>
          <a:p>
            <a:pPr marL="450850" indent="-450850">
              <a:lnSpc>
                <a:spcPct val="110000"/>
              </a:lnSpc>
            </a:pPr>
            <a:r>
              <a:rPr lang="zh-CN" altLang="en-US" sz="2800" b="1" dirty="0">
                <a:latin typeface="宋体" charset="-122"/>
              </a:rPr>
              <a:t>连接并列成分的全部否定。当连接的两个名词或代</a:t>
            </a:r>
            <a:endParaRPr lang="en-US" altLang="zh-CN" sz="2800" b="1" dirty="0">
              <a:latin typeface="宋体" charset="-122"/>
            </a:endParaRPr>
          </a:p>
          <a:p>
            <a:pPr marL="450850" indent="-450850">
              <a:lnSpc>
                <a:spcPct val="110000"/>
              </a:lnSpc>
            </a:pPr>
            <a:r>
              <a:rPr lang="zh-CN" altLang="en-US" sz="2800" b="1">
                <a:latin typeface="宋体" charset="-122"/>
              </a:rPr>
              <a:t>词作主语时，谓语动词</a:t>
            </a:r>
            <a:r>
              <a:rPr lang="zh-CN" altLang="en-US" sz="2800" b="1">
                <a:latin typeface="Times New Roman" pitchFamily="18" charset="0"/>
              </a:rPr>
              <a:t>在人称和数上要与</a:t>
            </a:r>
            <a:r>
              <a:rPr lang="en-US" altLang="zh-CN" sz="2800" b="1" dirty="0">
                <a:latin typeface="Times New Roman" pitchFamily="18" charset="0"/>
              </a:rPr>
              <a:t>nor</a:t>
            </a:r>
            <a:r>
              <a:rPr lang="zh-CN" altLang="en-US" sz="2800" b="1" dirty="0">
                <a:latin typeface="Times New Roman" pitchFamily="18" charset="0"/>
              </a:rPr>
              <a:t>后的</a:t>
            </a:r>
            <a:endParaRPr lang="en-US" altLang="zh-CN" sz="2800" b="1" dirty="0">
              <a:latin typeface="Times New Roman" pitchFamily="18" charset="0"/>
            </a:endParaRPr>
          </a:p>
          <a:p>
            <a:pPr marL="450850" indent="-450850">
              <a:lnSpc>
                <a:spcPct val="110000"/>
              </a:lnSpc>
            </a:pPr>
            <a:r>
              <a:rPr lang="zh-CN" altLang="en-US" sz="2800" b="1" dirty="0">
                <a:latin typeface="Times New Roman" pitchFamily="18" charset="0"/>
              </a:rPr>
              <a:t>名词或代词保持一致。（就近原则）</a:t>
            </a:r>
            <a:r>
              <a:rPr lang="en-US" altLang="zh-CN" sz="2800" b="1" dirty="0">
                <a:latin typeface="Times New Roman" pitchFamily="18" charset="0"/>
              </a:rPr>
              <a:t>  </a:t>
            </a:r>
            <a:endParaRPr lang="zh-CN" altLang="en-US" sz="2800" b="1" dirty="0">
              <a:latin typeface="Times New Roman" pitchFamily="18" charset="0"/>
            </a:endParaRPr>
          </a:p>
        </p:txBody>
      </p:sp>
      <p:sp>
        <p:nvSpPr>
          <p:cNvPr id="3" name="Text Box 3"/>
          <p:cNvSpPr txBox="1"/>
          <p:nvPr/>
        </p:nvSpPr>
        <p:spPr>
          <a:xfrm>
            <a:off x="2381250" y="700088"/>
            <a:ext cx="4843463" cy="728662"/>
          </a:xfrm>
          <a:prstGeom prst="rect">
            <a:avLst/>
          </a:prstGeom>
          <a:noFill/>
          <a:ln w="9525">
            <a:noFill/>
          </a:ln>
        </p:spPr>
        <p:txBody>
          <a:bodyPr lIns="51432" tIns="25716" rIns="51432" bIns="25716">
            <a:spAutoFit/>
          </a:bodyPr>
          <a:lstStyle/>
          <a:p>
            <a:pPr algn="ctr" fontAlgn="auto">
              <a:spcBef>
                <a:spcPct val="50000"/>
              </a:spcBef>
              <a:spcAft>
                <a:spcPts val="0"/>
              </a:spcAft>
              <a:defRPr/>
            </a:pPr>
            <a:r>
              <a:rPr lang="en-US" altLang="zh-CN" sz="4400" b="1" noProof="1">
                <a:solidFill>
                  <a:srgbClr val="0000E1"/>
                </a:solidFill>
                <a:effectLst>
                  <a:outerShdw blurRad="38100" dist="38100" dir="2700000" algn="tl">
                    <a:srgbClr val="000000">
                      <a:alpha val="43137"/>
                    </a:srgbClr>
                  </a:outerShdw>
                </a:effectLst>
                <a:latin typeface="Arial" panose="020B0604020202020204" pitchFamily="34" charset="0"/>
                <a:ea typeface="Arial Unicode MS" panose="020B0604020202020204" charset="-122"/>
                <a:cs typeface="Arial" panose="020B0604020202020204" pitchFamily="34" charset="0"/>
              </a:rPr>
              <a:t>Language points</a:t>
            </a:r>
          </a:p>
        </p:txBody>
      </p:sp>
    </p:spTree>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 calcmode="lin" valueType="num">
                                      <p:cBhvr additive="base">
                                        <p:cTn id="11"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 calcmode="lin" valueType="num">
                                      <p:cBhvr additive="base">
                                        <p:cTn id="15"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 calcmode="lin" valueType="num">
                                      <p:cBhvr additive="base">
                                        <p:cTn id="1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 calcmode="lin" valueType="num">
                                      <p:cBhvr additive="base">
                                        <p:cTn id="23"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6">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anim calcmode="lin" valueType="num">
                                      <p:cBhvr additive="base">
                                        <p:cTn id="27"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87043"/>
          <p:cNvSpPr>
            <a:spLocks noTextEdit="1"/>
          </p:cNvSpPr>
          <p:nvPr/>
        </p:nvSpPr>
        <p:spPr>
          <a:xfrm>
            <a:off x="750674" y="518195"/>
            <a:ext cx="2868825" cy="655148"/>
          </a:xfrm>
          <a:prstGeom prst="rect">
            <a:avLst/>
          </a:prstGeom>
        </p:spPr>
        <p:txBody>
          <a:bodyPr wrap="none" lIns="68580" tIns="34290" rIns="68580" bIns="34290" fromWordArt="1">
            <a:scene3d>
              <a:camera prst="orthographicFront"/>
              <a:lightRig rig="threePt" dir="t"/>
            </a:scene3d>
          </a:bodyPr>
          <a:lstStyle/>
          <a:p>
            <a:pPr marL="514350" indent="-514350" fontAlgn="auto">
              <a:lnSpc>
                <a:spcPct val="125000"/>
              </a:lnSpc>
              <a:spcBef>
                <a:spcPts val="0"/>
              </a:spcBef>
              <a:spcAft>
                <a:spcPts val="0"/>
              </a:spcAft>
              <a:buFont typeface="Wingdings" panose="05000000000000000000" pitchFamily="2" charset="2"/>
              <a:buChar char="Ø"/>
              <a:defRPr/>
            </a:pPr>
            <a:r>
              <a:rPr lang="en-US" altLang="zh-CN" sz="3600" b="1" noProof="1">
                <a:ln w="12700" cap="flat" cmpd="sng">
                  <a:noFill/>
                  <a:prstDash val="solid"/>
                  <a:round/>
                  <a:headEnd type="none" w="med" len="med"/>
                  <a:tailEnd type="none" w="med" len="med"/>
                </a:ln>
                <a:solidFill>
                  <a:srgbClr val="C00000"/>
                </a:solidFill>
                <a:effectLst>
                  <a:outerShdw blurRad="50800" dist="38100" dir="2700000" algn="tl" rotWithShape="0">
                    <a:prstClr val="black">
                      <a:alpha val="40000"/>
                    </a:prstClr>
                  </a:outerShdw>
                </a:effectLst>
                <a:latin typeface="Comic Sans MS" panose="030F0702030302020204" pitchFamily="66" charset="0"/>
                <a:ea typeface="Comic Sans MS" panose="030F0702030302020204" pitchFamily="66" charset="0"/>
                <a:sym typeface="+mn-ea"/>
              </a:rPr>
              <a:t>Free talk</a:t>
            </a:r>
            <a:endParaRPr lang="zh-CN" altLang="en-US" sz="3600" b="1" noProof="1">
              <a:ln w="12700" cap="flat" cmpd="sng">
                <a:noFill/>
                <a:prstDash val="solid"/>
                <a:round/>
                <a:headEnd type="none" w="med" len="med"/>
                <a:tailEnd type="none" w="med" len="med"/>
              </a:ln>
              <a:solidFill>
                <a:srgbClr val="C00000"/>
              </a:solidFill>
              <a:effectLst>
                <a:outerShdw blurRad="50800" dist="38100" dir="2700000" algn="tl" rotWithShape="0">
                  <a:prstClr val="black">
                    <a:alpha val="40000"/>
                  </a:prstClr>
                </a:outerShdw>
              </a:effectLst>
              <a:latin typeface="Comic Sans MS" panose="030F0702030302020204" pitchFamily="66" charset="0"/>
              <a:ea typeface="Comic Sans MS" panose="030F0702030302020204" pitchFamily="66" charset="0"/>
              <a:sym typeface="+mn-ea"/>
            </a:endParaRPr>
          </a:p>
        </p:txBody>
      </p:sp>
      <p:pic>
        <p:nvPicPr>
          <p:cNvPr id="46082" name="图片 1" descr="图片2"/>
          <p:cNvPicPr>
            <a:picLocks noChangeAspect="1"/>
          </p:cNvPicPr>
          <p:nvPr/>
        </p:nvPicPr>
        <p:blipFill>
          <a:blip r:embed="rId2"/>
          <a:srcRect/>
          <a:stretch>
            <a:fillRect/>
          </a:stretch>
        </p:blipFill>
        <p:spPr bwMode="auto">
          <a:xfrm>
            <a:off x="2423197" y="2351791"/>
            <a:ext cx="4699102" cy="2418172"/>
          </a:xfrm>
          <a:prstGeom prst="rect">
            <a:avLst/>
          </a:prstGeom>
          <a:noFill/>
          <a:ln w="9525">
            <a:noFill/>
            <a:miter lim="800000"/>
            <a:headEnd/>
            <a:tailEnd/>
          </a:ln>
        </p:spPr>
      </p:pic>
      <p:sp>
        <p:nvSpPr>
          <p:cNvPr id="3" name="矩形 2"/>
          <p:cNvSpPr/>
          <p:nvPr/>
        </p:nvSpPr>
        <p:spPr>
          <a:xfrm>
            <a:off x="1281849" y="1252309"/>
            <a:ext cx="5829300" cy="954087"/>
          </a:xfrm>
          <a:prstGeom prst="rect">
            <a:avLst/>
          </a:prstGeom>
          <a:ln w="38100">
            <a:noFill/>
          </a:ln>
        </p:spPr>
        <p:txBody>
          <a:bodyPr>
            <a:spAutoFit/>
          </a:bodyPr>
          <a:lstStyle/>
          <a:p>
            <a:pPr fontAlgn="auto">
              <a:spcBef>
                <a:spcPts val="0"/>
              </a:spcBef>
              <a:spcAft>
                <a:spcPts val="0"/>
              </a:spcAft>
              <a:buClr>
                <a:schemeClr val="accent5"/>
              </a:buClr>
              <a:defRPr/>
            </a:pPr>
            <a:r>
              <a:rPr lang="en-US" altLang="zh-CN" sz="2800" b="1" dirty="0">
                <a:solidFill>
                  <a:srgbClr val="002060"/>
                </a:solidFill>
                <a:latin typeface="Comic Sans MS" panose="030F0702030302020204" pitchFamily="66" charset="0"/>
                <a:ea typeface="+mn-ea"/>
                <a:cs typeface="Arial" panose="020B0604020202020204" pitchFamily="34" charset="0"/>
              </a:rPr>
              <a:t>Are you happy?</a:t>
            </a:r>
          </a:p>
          <a:p>
            <a:pPr fontAlgn="auto">
              <a:spcBef>
                <a:spcPts val="0"/>
              </a:spcBef>
              <a:spcAft>
                <a:spcPts val="0"/>
              </a:spcAft>
              <a:buClr>
                <a:schemeClr val="accent5"/>
              </a:buClr>
              <a:defRPr/>
            </a:pPr>
            <a:r>
              <a:rPr lang="en-US" altLang="zh-CN" sz="2800" b="1" dirty="0">
                <a:solidFill>
                  <a:srgbClr val="002060"/>
                </a:solidFill>
                <a:latin typeface="Comic Sans MS" panose="030F0702030302020204" pitchFamily="66" charset="0"/>
                <a:ea typeface="+mn-ea"/>
                <a:cs typeface="Arial" panose="020B0604020202020204" pitchFamily="34" charset="0"/>
              </a:rPr>
              <a:t>What can make you happy?</a:t>
            </a:r>
          </a:p>
        </p:txBody>
      </p:sp>
    </p:spTree>
  </p:cSld>
  <p:clrMapOvr>
    <a:masterClrMapping/>
  </p:clrMapOvr>
  <p:transition>
    <p:rand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文本框 1"/>
          <p:cNvSpPr txBox="1">
            <a:spLocks noChangeArrowheads="1"/>
          </p:cNvSpPr>
          <p:nvPr/>
        </p:nvSpPr>
        <p:spPr bwMode="auto">
          <a:xfrm>
            <a:off x="763588" y="1119188"/>
            <a:ext cx="7466012" cy="1938337"/>
          </a:xfrm>
          <a:prstGeom prst="rect">
            <a:avLst/>
          </a:prstGeom>
          <a:noFill/>
          <a:ln w="9525">
            <a:noFill/>
            <a:miter lim="800000"/>
            <a:headEnd/>
            <a:tailEnd/>
          </a:ln>
        </p:spPr>
        <p:txBody>
          <a:bodyPr>
            <a:spAutoFit/>
          </a:bodyPr>
          <a:lstStyle/>
          <a:p>
            <a:r>
              <a:rPr lang="en-US" altLang="zh-CN" sz="2400" b="1">
                <a:latin typeface="Times New Roman" pitchFamily="18" charset="0"/>
                <a:ea typeface="微软雅黑" pitchFamily="34" charset="-122"/>
                <a:cs typeface="Times New Roman" pitchFamily="18" charset="0"/>
              </a:rPr>
              <a:t>—Tim, how do your parents like pop music?</a:t>
            </a:r>
          </a:p>
          <a:p>
            <a:r>
              <a:rPr lang="en-US" altLang="zh-CN" sz="2400" b="1">
                <a:latin typeface="Times New Roman" pitchFamily="18" charset="0"/>
                <a:ea typeface="微软雅黑" pitchFamily="34" charset="-122"/>
                <a:cs typeface="Times New Roman" pitchFamily="18" charset="0"/>
              </a:rPr>
              <a:t>—___ my dad ___ my mom likes it. They both prefer </a:t>
            </a:r>
          </a:p>
          <a:p>
            <a:r>
              <a:rPr lang="en-US" altLang="zh-CN" sz="2400" b="1">
                <a:latin typeface="Times New Roman" pitchFamily="18" charset="0"/>
                <a:ea typeface="微软雅黑" pitchFamily="34" charset="-122"/>
                <a:cs typeface="Times New Roman" pitchFamily="18" charset="0"/>
              </a:rPr>
              <a:t>      classical music.</a:t>
            </a:r>
          </a:p>
          <a:p>
            <a:r>
              <a:rPr lang="en-US" altLang="zh-CN" sz="2400" b="1">
                <a:latin typeface="Times New Roman" pitchFamily="18" charset="0"/>
                <a:ea typeface="微软雅黑" pitchFamily="34" charset="-122"/>
                <a:cs typeface="Times New Roman" pitchFamily="18" charset="0"/>
              </a:rPr>
              <a:t>       A. Either…or….                B. Neither…nor…     </a:t>
            </a:r>
          </a:p>
          <a:p>
            <a:r>
              <a:rPr lang="en-US" altLang="zh-CN" sz="2400" b="1">
                <a:latin typeface="Times New Roman" pitchFamily="18" charset="0"/>
                <a:ea typeface="微软雅黑" pitchFamily="34" charset="-122"/>
                <a:cs typeface="Times New Roman" pitchFamily="18" charset="0"/>
              </a:rPr>
              <a:t>       C. Not only…but also…   D. Both…and…</a:t>
            </a:r>
          </a:p>
        </p:txBody>
      </p:sp>
      <p:sp>
        <p:nvSpPr>
          <p:cNvPr id="72706" name="文本框 1"/>
          <p:cNvSpPr txBox="1">
            <a:spLocks noChangeArrowheads="1"/>
          </p:cNvSpPr>
          <p:nvPr/>
        </p:nvSpPr>
        <p:spPr bwMode="auto">
          <a:xfrm>
            <a:off x="650875" y="542925"/>
            <a:ext cx="1755775" cy="604838"/>
          </a:xfrm>
          <a:prstGeom prst="rect">
            <a:avLst/>
          </a:prstGeom>
          <a:noFill/>
          <a:ln w="9525">
            <a:noFill/>
            <a:miter lim="800000"/>
            <a:headEnd/>
            <a:tailEnd/>
          </a:ln>
        </p:spPr>
        <p:txBody>
          <a:bodyPr lIns="51435" tIns="25717" rIns="51435" bIns="25717">
            <a:spAutoFit/>
          </a:bodyPr>
          <a:lstStyle/>
          <a:p>
            <a:pPr>
              <a:lnSpc>
                <a:spcPct val="150000"/>
              </a:lnSpc>
            </a:pPr>
            <a:r>
              <a:rPr lang="en-US" altLang="zh-CN" sz="2400" b="1">
                <a:solidFill>
                  <a:srgbClr val="008BBB"/>
                </a:solidFill>
                <a:ea typeface="黑体" pitchFamily="49" charset="-122"/>
              </a:rPr>
              <a:t>【</a:t>
            </a:r>
            <a:r>
              <a:rPr lang="zh-CN" altLang="en-US" sz="2400" b="1">
                <a:solidFill>
                  <a:srgbClr val="008BBB"/>
                </a:solidFill>
                <a:ea typeface="黑体" pitchFamily="49" charset="-122"/>
              </a:rPr>
              <a:t>运用</a:t>
            </a:r>
            <a:r>
              <a:rPr lang="en-US" altLang="zh-CN" sz="2400" b="1">
                <a:solidFill>
                  <a:srgbClr val="008BBB"/>
                </a:solidFill>
                <a:ea typeface="黑体" pitchFamily="49" charset="-122"/>
              </a:rPr>
              <a:t>】</a:t>
            </a:r>
          </a:p>
        </p:txBody>
      </p:sp>
      <p:sp>
        <p:nvSpPr>
          <p:cNvPr id="3" name="文本框 2"/>
          <p:cNvSpPr txBox="1">
            <a:spLocks noChangeArrowheads="1"/>
          </p:cNvSpPr>
          <p:nvPr/>
        </p:nvSpPr>
        <p:spPr bwMode="auto">
          <a:xfrm>
            <a:off x="727075" y="3086100"/>
            <a:ext cx="7159625" cy="1938338"/>
          </a:xfrm>
          <a:prstGeom prst="rect">
            <a:avLst/>
          </a:prstGeom>
          <a:noFill/>
          <a:ln w="9525">
            <a:noFill/>
            <a:miter lim="800000"/>
            <a:headEnd/>
            <a:tailEnd/>
          </a:ln>
        </p:spPr>
        <p:txBody>
          <a:bodyPr>
            <a:spAutoFit/>
          </a:bodyPr>
          <a:lstStyle/>
          <a:p>
            <a:r>
              <a:rPr lang="zh-CN" altLang="en-US" sz="2400" b="1" dirty="0">
                <a:solidFill>
                  <a:srgbClr val="FF0000"/>
                </a:solidFill>
                <a:latin typeface="Times New Roman" pitchFamily="18" charset="0"/>
                <a:ea typeface="微软雅黑" pitchFamily="34" charset="-122"/>
                <a:cs typeface="Times New Roman" pitchFamily="18" charset="0"/>
              </a:rPr>
              <a:t>解析：</a:t>
            </a:r>
            <a:r>
              <a:rPr lang="en-US" altLang="zh-CN" sz="2400" b="1" dirty="0">
                <a:solidFill>
                  <a:srgbClr val="FF0000"/>
                </a:solidFill>
                <a:latin typeface="Times New Roman" pitchFamily="18" charset="0"/>
                <a:ea typeface="微软雅黑" pitchFamily="34" charset="-122"/>
                <a:cs typeface="Times New Roman" pitchFamily="18" charset="0"/>
              </a:rPr>
              <a:t>B   either…or…</a:t>
            </a:r>
            <a:r>
              <a:rPr lang="en-US" altLang="zh-CN" sz="2400" b="1" dirty="0">
                <a:solidFill>
                  <a:srgbClr val="FF0000"/>
                </a:solidFill>
                <a:latin typeface="黑体" pitchFamily="49" charset="-122"/>
                <a:ea typeface="黑体" pitchFamily="49" charset="-122"/>
                <a:cs typeface="Times New Roman" pitchFamily="18" charset="0"/>
              </a:rPr>
              <a:t>或者……或者……；</a:t>
            </a:r>
            <a:r>
              <a:rPr lang="en-US" altLang="zh-CN" sz="2400" b="1" dirty="0">
                <a:solidFill>
                  <a:srgbClr val="FF0000"/>
                </a:solidFill>
                <a:latin typeface="Times New Roman" pitchFamily="18" charset="0"/>
                <a:ea typeface="微软雅黑" pitchFamily="34" charset="-122"/>
                <a:cs typeface="Times New Roman" pitchFamily="18" charset="0"/>
              </a:rPr>
              <a:t>neither…nor…</a:t>
            </a:r>
            <a:r>
              <a:rPr lang="en-US" altLang="zh-CN" sz="2400" b="1" dirty="0">
                <a:solidFill>
                  <a:srgbClr val="FF0000"/>
                </a:solidFill>
                <a:latin typeface="黑体" pitchFamily="49" charset="-122"/>
                <a:ea typeface="黑体" pitchFamily="49" charset="-122"/>
              </a:rPr>
              <a:t>既不……也不……；</a:t>
            </a:r>
            <a:r>
              <a:rPr lang="en-US" altLang="zh-CN" sz="2400" b="1" dirty="0">
                <a:solidFill>
                  <a:srgbClr val="FF0000"/>
                </a:solidFill>
                <a:latin typeface="Times New Roman" pitchFamily="18" charset="0"/>
                <a:ea typeface="微软雅黑" pitchFamily="34" charset="-122"/>
              </a:rPr>
              <a:t>not only…but also…</a:t>
            </a:r>
            <a:r>
              <a:rPr lang="en-US" altLang="zh-CN" sz="2400" b="1" dirty="0">
                <a:solidFill>
                  <a:srgbClr val="FF0000"/>
                </a:solidFill>
                <a:latin typeface="黑体" pitchFamily="49" charset="-122"/>
                <a:ea typeface="黑体" pitchFamily="49" charset="-122"/>
              </a:rPr>
              <a:t>不但……而且……；</a:t>
            </a:r>
            <a:r>
              <a:rPr lang="en-US" altLang="zh-CN" sz="2400" b="1" dirty="0">
                <a:solidFill>
                  <a:srgbClr val="FF0000"/>
                </a:solidFill>
                <a:latin typeface="Times New Roman" pitchFamily="18" charset="0"/>
                <a:ea typeface="微软雅黑" pitchFamily="34" charset="-122"/>
              </a:rPr>
              <a:t>both...and...</a:t>
            </a:r>
            <a:r>
              <a:rPr lang="en-US" altLang="zh-CN" sz="2400" b="1" dirty="0">
                <a:solidFill>
                  <a:srgbClr val="FF0000"/>
                </a:solidFill>
                <a:latin typeface="黑体" pitchFamily="49" charset="-122"/>
                <a:ea typeface="黑体" pitchFamily="49" charset="-122"/>
              </a:rPr>
              <a:t>两者都。由答语“他们俩更喜欢古典音乐”可推知：他们俩都不喜欢流行音乐。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457200" y="720725"/>
            <a:ext cx="8012113" cy="3711575"/>
          </a:xfrm>
          <a:prstGeom prst="rect">
            <a:avLst/>
          </a:prstGeom>
          <a:noFill/>
          <a:ln w="9525">
            <a:noFill/>
            <a:miter lim="800000"/>
            <a:headEnd/>
            <a:tailEnd/>
          </a:ln>
        </p:spPr>
        <p:txBody>
          <a:bodyPr>
            <a:spAutoFit/>
          </a:bodyPr>
          <a:lstStyle/>
          <a:p>
            <a:pPr marL="441325" indent="-441325">
              <a:lnSpc>
                <a:spcPct val="120000"/>
              </a:lnSpc>
            </a:pPr>
            <a:r>
              <a:rPr lang="en-US" altLang="zh-CN" sz="2800" b="1" dirty="0">
                <a:latin typeface="Times New Roman" pitchFamily="18" charset="0"/>
              </a:rPr>
              <a:t>2.I</a:t>
            </a:r>
            <a:r>
              <a:rPr lang="en-US" altLang="zh-CN" sz="2800" b="1" dirty="0">
                <a:solidFill>
                  <a:srgbClr val="FF0000"/>
                </a:solidFill>
                <a:latin typeface="Times New Roman" pitchFamily="18" charset="0"/>
              </a:rPr>
              <a:t>’m</a:t>
            </a:r>
            <a:r>
              <a:rPr lang="en-US" altLang="zh-CN" sz="2800" b="1" dirty="0">
                <a:latin typeface="Times New Roman" pitchFamily="18" charset="0"/>
              </a:rPr>
              <a:t> always </a:t>
            </a:r>
            <a:r>
              <a:rPr lang="en-US" altLang="zh-CN" sz="2800" b="1" dirty="0">
                <a:solidFill>
                  <a:srgbClr val="FF0000"/>
                </a:solidFill>
                <a:latin typeface="Times New Roman" pitchFamily="18" charset="0"/>
              </a:rPr>
              <a:t>worried about </a:t>
            </a:r>
            <a:r>
              <a:rPr lang="en-US" altLang="zh-CN" sz="2800" b="1" dirty="0">
                <a:latin typeface="Times New Roman" pitchFamily="18" charset="0"/>
              </a:rPr>
              <a:t>losing my power.</a:t>
            </a:r>
            <a:r>
              <a:rPr lang="en-US" altLang="zh-CN" sz="2800" dirty="0">
                <a:latin typeface="Times New Roman" pitchFamily="18" charset="0"/>
              </a:rPr>
              <a:t> </a:t>
            </a:r>
            <a:r>
              <a:rPr lang="en-US" altLang="zh-CN" sz="2800" b="1" dirty="0">
                <a:latin typeface="Times New Roman" pitchFamily="18" charset="0"/>
              </a:rPr>
              <a:t>Many </a:t>
            </a:r>
          </a:p>
          <a:p>
            <a:pPr marL="441325" indent="-441325">
              <a:lnSpc>
                <a:spcPct val="120000"/>
              </a:lnSpc>
            </a:pPr>
            <a:r>
              <a:rPr lang="en-US" altLang="zh-CN" sz="2800" b="1" dirty="0">
                <a:latin typeface="Times New Roman" pitchFamily="18" charset="0"/>
              </a:rPr>
              <a:t>people are trying to </a:t>
            </a:r>
            <a:r>
              <a:rPr lang="en-US" altLang="zh-CN" sz="2800" b="1" dirty="0">
                <a:solidFill>
                  <a:srgbClr val="3366FF"/>
                </a:solidFill>
                <a:latin typeface="Times New Roman" pitchFamily="18" charset="0"/>
              </a:rPr>
              <a:t>take my position</a:t>
            </a:r>
            <a:r>
              <a:rPr lang="en-US" altLang="zh-CN" sz="2800" b="1" dirty="0">
                <a:latin typeface="Times New Roman" pitchFamily="18" charset="0"/>
              </a:rPr>
              <a:t>.</a:t>
            </a:r>
          </a:p>
          <a:p>
            <a:pPr marL="441325" indent="-441325">
              <a:lnSpc>
                <a:spcPct val="120000"/>
              </a:lnSpc>
            </a:pPr>
            <a:r>
              <a:rPr lang="zh-CN" altLang="en-US" sz="2800" b="1" dirty="0">
                <a:latin typeface="Times New Roman" pitchFamily="18" charset="0"/>
              </a:rPr>
              <a:t>我总在担心失去我的权力。</a:t>
            </a:r>
            <a:r>
              <a:rPr lang="en-US" altLang="zh-CN" sz="2800" b="1" dirty="0">
                <a:latin typeface="Times New Roman" pitchFamily="18" charset="0"/>
              </a:rPr>
              <a:t> </a:t>
            </a:r>
            <a:r>
              <a:rPr lang="zh-CN" altLang="en-US" sz="2800" b="1" dirty="0">
                <a:latin typeface="Times New Roman" pitchFamily="18" charset="0"/>
              </a:rPr>
              <a:t>很多人都想要取代我</a:t>
            </a:r>
            <a:endParaRPr lang="en-US" altLang="zh-CN" sz="2800" b="1" dirty="0">
              <a:latin typeface="Times New Roman" pitchFamily="18" charset="0"/>
            </a:endParaRPr>
          </a:p>
          <a:p>
            <a:pPr marL="441325" indent="-441325">
              <a:lnSpc>
                <a:spcPct val="120000"/>
              </a:lnSpc>
            </a:pPr>
            <a:r>
              <a:rPr lang="zh-CN" altLang="en-US" sz="2800" b="1" dirty="0">
                <a:latin typeface="Times New Roman" pitchFamily="18" charset="0"/>
              </a:rPr>
              <a:t>的位置。</a:t>
            </a:r>
            <a:endParaRPr lang="en-US" altLang="zh-CN" sz="2800" b="1" dirty="0">
              <a:latin typeface="Times New Roman" pitchFamily="18" charset="0"/>
            </a:endParaRPr>
          </a:p>
          <a:p>
            <a:pPr marL="441325" indent="-441325">
              <a:lnSpc>
                <a:spcPct val="120000"/>
              </a:lnSpc>
            </a:pPr>
            <a:r>
              <a:rPr lang="en-US" altLang="zh-CN" sz="2800" b="1" dirty="0">
                <a:latin typeface="Times New Roman" pitchFamily="18" charset="0"/>
              </a:rPr>
              <a:t>1) </a:t>
            </a:r>
            <a:r>
              <a:rPr lang="en-US" altLang="zh-CN" sz="2800" b="1" dirty="0">
                <a:solidFill>
                  <a:srgbClr val="FF0000"/>
                </a:solidFill>
                <a:latin typeface="Times New Roman" pitchFamily="18" charset="0"/>
              </a:rPr>
              <a:t>be worried about =worry about </a:t>
            </a:r>
            <a:r>
              <a:rPr lang="zh-CN" altLang="en-US" sz="2800" b="1" dirty="0">
                <a:solidFill>
                  <a:srgbClr val="FF0000"/>
                </a:solidFill>
                <a:latin typeface="Times New Roman" pitchFamily="18" charset="0"/>
              </a:rPr>
              <a:t>担心</a:t>
            </a:r>
            <a:endParaRPr lang="en-US" altLang="zh-CN" sz="2800" b="1" dirty="0">
              <a:solidFill>
                <a:srgbClr val="FF0000"/>
              </a:solidFill>
              <a:latin typeface="Times New Roman" pitchFamily="18" charset="0"/>
            </a:endParaRPr>
          </a:p>
          <a:p>
            <a:pPr marL="441325" indent="-441325">
              <a:lnSpc>
                <a:spcPct val="120000"/>
              </a:lnSpc>
            </a:pPr>
            <a:r>
              <a:rPr lang="en-US" altLang="zh-CN" sz="2800" b="1" dirty="0">
                <a:latin typeface="Times New Roman" pitchFamily="18" charset="0"/>
              </a:rPr>
              <a:t>We </a:t>
            </a:r>
            <a:r>
              <a:rPr lang="en-US" altLang="zh-CN" sz="2800" b="1" dirty="0">
                <a:solidFill>
                  <a:srgbClr val="FF0000"/>
                </a:solidFill>
                <a:latin typeface="Times New Roman" pitchFamily="18" charset="0"/>
              </a:rPr>
              <a:t>are</a:t>
            </a:r>
            <a:r>
              <a:rPr lang="en-US" altLang="zh-CN" sz="2800" b="1" dirty="0">
                <a:latin typeface="Times New Roman" pitchFamily="18" charset="0"/>
              </a:rPr>
              <a:t> all </a:t>
            </a:r>
            <a:r>
              <a:rPr lang="en-US" altLang="zh-CN" sz="2800" b="1" dirty="0">
                <a:solidFill>
                  <a:srgbClr val="FF0000"/>
                </a:solidFill>
                <a:latin typeface="Times New Roman" pitchFamily="18" charset="0"/>
              </a:rPr>
              <a:t>worried about</a:t>
            </a:r>
            <a:r>
              <a:rPr lang="en-US" altLang="zh-CN" sz="2800" b="1" dirty="0">
                <a:latin typeface="Times New Roman" pitchFamily="18" charset="0"/>
              </a:rPr>
              <a:t> my grandpa’s health.</a:t>
            </a:r>
          </a:p>
          <a:p>
            <a:pPr marL="441325" indent="-441325">
              <a:lnSpc>
                <a:spcPct val="120000"/>
              </a:lnSpc>
            </a:pPr>
            <a:r>
              <a:rPr lang="zh-CN" altLang="en-US" sz="2800" b="1" dirty="0">
                <a:latin typeface="Times New Roman" pitchFamily="18" charset="0"/>
              </a:rPr>
              <a:t>我们总是担心我爷爷的健康。</a:t>
            </a:r>
          </a:p>
        </p:txBody>
      </p:sp>
    </p:spTree>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500"/>
                                        <p:tgtEl>
                                          <p:spTgt spid="2">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2">
                                            <p:txEl>
                                              <p:pRg st="3" end="3"/>
                                            </p:txEl>
                                          </p:spTgt>
                                        </p:tgtEl>
                                        <p:attrNameLst>
                                          <p:attrName>style.visibility</p:attrName>
                                        </p:attrNameLst>
                                      </p:cBhvr>
                                      <p:to>
                                        <p:strVal val="visible"/>
                                      </p:to>
                                    </p:set>
                                    <p:animEffect transition="in" filter="fade">
                                      <p:cBhvr>
                                        <p:cTn id="18" dur="500"/>
                                        <p:tgtEl>
                                          <p:spTgt spid="2">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Effect transition="in" filter="fade">
                                      <p:cBhvr>
                                        <p:cTn id="23" dur="500"/>
                                        <p:tgtEl>
                                          <p:spTgt spid="2">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
                                            <p:txEl>
                                              <p:pRg st="5" end="5"/>
                                            </p:txEl>
                                          </p:spTgt>
                                        </p:tgtEl>
                                        <p:attrNameLst>
                                          <p:attrName>style.visibility</p:attrName>
                                        </p:attrNameLst>
                                      </p:cBhvr>
                                      <p:to>
                                        <p:strVal val="visible"/>
                                      </p:to>
                                    </p:set>
                                    <p:animEffect transition="in" filter="fade">
                                      <p:cBhvr>
                                        <p:cTn id="28" dur="500"/>
                                        <p:tgtEl>
                                          <p:spTgt spid="2">
                                            <p:txEl>
                                              <p:pRg st="5" end="5"/>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animEffect transition="in" filter="fade">
                                      <p:cBhvr>
                                        <p:cTn id="31"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矩形 1"/>
          <p:cNvSpPr>
            <a:spLocks noChangeArrowheads="1"/>
          </p:cNvSpPr>
          <p:nvPr/>
        </p:nvSpPr>
        <p:spPr bwMode="auto">
          <a:xfrm>
            <a:off x="1093788" y="831850"/>
            <a:ext cx="6294437" cy="2678113"/>
          </a:xfrm>
          <a:prstGeom prst="rect">
            <a:avLst/>
          </a:prstGeom>
          <a:noFill/>
          <a:ln w="9525">
            <a:noFill/>
            <a:miter lim="800000"/>
            <a:headEnd/>
            <a:tailEnd/>
          </a:ln>
        </p:spPr>
        <p:txBody>
          <a:bodyPr>
            <a:spAutoFit/>
          </a:bodyPr>
          <a:lstStyle/>
          <a:p>
            <a:pPr>
              <a:lnSpc>
                <a:spcPct val="150000"/>
              </a:lnSpc>
            </a:pPr>
            <a:r>
              <a:rPr lang="en-US" altLang="zh-CN" sz="2800" b="1">
                <a:latin typeface="Times New Roman" pitchFamily="18" charset="0"/>
              </a:rPr>
              <a:t>2) </a:t>
            </a:r>
            <a:r>
              <a:rPr lang="en-US" altLang="zh-CN" sz="2800" b="1">
                <a:solidFill>
                  <a:srgbClr val="FF0000"/>
                </a:solidFill>
                <a:latin typeface="Times New Roman" pitchFamily="18" charset="0"/>
              </a:rPr>
              <a:t>take one’s position </a:t>
            </a:r>
            <a:r>
              <a:rPr lang="zh-CN" altLang="en-US" sz="2800" b="1">
                <a:solidFill>
                  <a:srgbClr val="FF0000"/>
                </a:solidFill>
                <a:latin typeface="Times New Roman" pitchFamily="18" charset="0"/>
              </a:rPr>
              <a:t>取代某人的位置</a:t>
            </a:r>
            <a:endParaRPr lang="en-US" altLang="zh-CN" sz="2800" b="1">
              <a:solidFill>
                <a:srgbClr val="FF0000"/>
              </a:solidFill>
              <a:latin typeface="Times New Roman" pitchFamily="18" charset="0"/>
            </a:endParaRPr>
          </a:p>
          <a:p>
            <a:pPr>
              <a:lnSpc>
                <a:spcPct val="150000"/>
              </a:lnSpc>
            </a:pPr>
            <a:r>
              <a:rPr lang="zh-CN" altLang="en-US" sz="2800" b="1">
                <a:latin typeface="Times New Roman" pitchFamily="18" charset="0"/>
              </a:rPr>
              <a:t>同义词组：</a:t>
            </a:r>
            <a:r>
              <a:rPr lang="en-US" altLang="zh-CN" sz="2800" b="1">
                <a:solidFill>
                  <a:srgbClr val="FF0000"/>
                </a:solidFill>
                <a:latin typeface="Times New Roman" pitchFamily="18" charset="0"/>
              </a:rPr>
              <a:t>take one’s place</a:t>
            </a:r>
            <a:endParaRPr lang="en-US" altLang="zh-CN" sz="2800" b="1">
              <a:latin typeface="Times New Roman" pitchFamily="18" charset="0"/>
            </a:endParaRPr>
          </a:p>
          <a:p>
            <a:pPr>
              <a:lnSpc>
                <a:spcPct val="150000"/>
              </a:lnSpc>
            </a:pPr>
            <a:r>
              <a:rPr lang="en-US" altLang="zh-CN" sz="2800" b="1">
                <a:latin typeface="Times New Roman" pitchFamily="18" charset="0"/>
              </a:rPr>
              <a:t>e.g. He takes my position/place.</a:t>
            </a:r>
          </a:p>
          <a:p>
            <a:pPr>
              <a:lnSpc>
                <a:spcPct val="150000"/>
              </a:lnSpc>
            </a:pPr>
            <a:r>
              <a:rPr lang="zh-CN" altLang="en-US" sz="2800" b="1">
                <a:latin typeface="黑体" pitchFamily="49" charset="-122"/>
                <a:ea typeface="黑体" pitchFamily="49" charset="-122"/>
                <a:sym typeface="+mn-ea"/>
              </a:rPr>
              <a:t>他取代了我的位置。</a:t>
            </a:r>
            <a:r>
              <a:rPr lang="en-US" altLang="zh-CN" sz="2800" b="1">
                <a:latin typeface="黑体" pitchFamily="49" charset="-122"/>
                <a:ea typeface="黑体" pitchFamily="49" charset="-122"/>
              </a:rPr>
              <a:t>       </a:t>
            </a:r>
            <a:r>
              <a:rPr lang="en-US" altLang="zh-CN" sz="2800" b="1">
                <a:latin typeface="Times New Roman" pitchFamily="18" charset="0"/>
              </a:rPr>
              <a:t> </a:t>
            </a:r>
            <a:endParaRPr lang="zh-CN" altLang="en-US" sz="2800" b="1">
              <a:latin typeface="Times New Roman" pitchFamily="18" charset="0"/>
            </a:endParaRPr>
          </a:p>
        </p:txBody>
      </p:sp>
    </p:spTree>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3794">
                                            <p:txEl>
                                              <p:pRg st="1" end="1"/>
                                            </p:txEl>
                                          </p:spTgt>
                                        </p:tgtEl>
                                        <p:attrNameLst>
                                          <p:attrName>style.visibility</p:attrName>
                                        </p:attrNameLst>
                                      </p:cBhvr>
                                      <p:to>
                                        <p:strVal val="visible"/>
                                      </p:to>
                                    </p:set>
                                    <p:anim calcmode="lin" valueType="num">
                                      <p:cBhvr additive="base">
                                        <p:cTn id="7" dur="500" fill="hold"/>
                                        <p:tgtEl>
                                          <p:spTgt spid="3379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379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3794">
                                            <p:txEl>
                                              <p:pRg st="2" end="2"/>
                                            </p:txEl>
                                          </p:spTgt>
                                        </p:tgtEl>
                                        <p:attrNameLst>
                                          <p:attrName>style.visibility</p:attrName>
                                        </p:attrNameLst>
                                      </p:cBhvr>
                                      <p:to>
                                        <p:strVal val="visible"/>
                                      </p:to>
                                    </p:set>
                                    <p:anim calcmode="lin" valueType="num">
                                      <p:cBhvr additive="base">
                                        <p:cTn id="13" dur="500" fill="hold"/>
                                        <p:tgtEl>
                                          <p:spTgt spid="3379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379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3794">
                                            <p:txEl>
                                              <p:pRg st="3" end="3"/>
                                            </p:txEl>
                                          </p:spTgt>
                                        </p:tgtEl>
                                        <p:attrNameLst>
                                          <p:attrName>style.visibility</p:attrName>
                                        </p:attrNameLst>
                                      </p:cBhvr>
                                      <p:to>
                                        <p:strVal val="visible"/>
                                      </p:to>
                                    </p:set>
                                    <p:anim calcmode="lin" valueType="num">
                                      <p:cBhvr additive="base">
                                        <p:cTn id="19" dur="500" fill="hold"/>
                                        <p:tgtEl>
                                          <p:spTgt spid="33794">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379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矩形 2"/>
          <p:cNvSpPr>
            <a:spLocks noChangeArrowheads="1"/>
          </p:cNvSpPr>
          <p:nvPr/>
        </p:nvSpPr>
        <p:spPr bwMode="auto">
          <a:xfrm>
            <a:off x="1009650" y="989013"/>
            <a:ext cx="6867525" cy="3322637"/>
          </a:xfrm>
          <a:prstGeom prst="rect">
            <a:avLst/>
          </a:prstGeom>
          <a:noFill/>
          <a:ln w="9525">
            <a:noFill/>
            <a:miter lim="800000"/>
            <a:headEnd/>
            <a:tailEnd/>
          </a:ln>
        </p:spPr>
        <p:txBody>
          <a:bodyPr>
            <a:spAutoFit/>
          </a:bodyPr>
          <a:lstStyle/>
          <a:p>
            <a:pPr marL="441325" indent="-441325">
              <a:lnSpc>
                <a:spcPct val="150000"/>
              </a:lnSpc>
            </a:pPr>
            <a:r>
              <a:rPr lang="en-US" altLang="zh-CN" sz="2800" b="1" dirty="0">
                <a:latin typeface="Times New Roman" pitchFamily="18" charset="0"/>
              </a:rPr>
              <a:t>3....find a happy man in three </a:t>
            </a:r>
            <a:r>
              <a:rPr lang="en-US" altLang="zh-CN" sz="2800" b="1" dirty="0">
                <a:latin typeface="Times New Roman" pitchFamily="18" charset="0"/>
                <a:sym typeface="+mn-ea"/>
              </a:rPr>
              <a:t>days’ </a:t>
            </a:r>
            <a:r>
              <a:rPr lang="en-US" altLang="zh-CN" sz="2800" b="1" dirty="0">
                <a:latin typeface="Times New Roman" pitchFamily="18" charset="0"/>
              </a:rPr>
              <a:t>time.</a:t>
            </a:r>
            <a:endParaRPr lang="zh-CN" altLang="en-US" sz="2800" b="1" dirty="0">
              <a:latin typeface="Times New Roman" pitchFamily="18" charset="0"/>
            </a:endParaRPr>
          </a:p>
          <a:p>
            <a:pPr marL="441325" indent="-441325">
              <a:lnSpc>
                <a:spcPct val="150000"/>
              </a:lnSpc>
            </a:pPr>
            <a:r>
              <a:rPr lang="en-US" altLang="zh-CN" sz="2800" b="1" dirty="0">
                <a:solidFill>
                  <a:srgbClr val="FF0000"/>
                </a:solidFill>
                <a:latin typeface="Times New Roman" pitchFamily="18" charset="0"/>
              </a:rPr>
              <a:t>in three days’ time  3</a:t>
            </a:r>
            <a:r>
              <a:rPr lang="zh-CN" altLang="en-US" sz="2800" b="1" dirty="0">
                <a:solidFill>
                  <a:srgbClr val="FF0000"/>
                </a:solidFill>
                <a:latin typeface="Times New Roman" pitchFamily="18" charset="0"/>
              </a:rPr>
              <a:t>天的时间</a:t>
            </a:r>
            <a:endParaRPr lang="en-US" altLang="zh-CN" sz="2800" b="1" dirty="0">
              <a:solidFill>
                <a:srgbClr val="FF0000"/>
              </a:solidFill>
              <a:latin typeface="Times New Roman" pitchFamily="18" charset="0"/>
            </a:endParaRPr>
          </a:p>
          <a:p>
            <a:pPr marL="441325" indent="-441325">
              <a:lnSpc>
                <a:spcPct val="150000"/>
              </a:lnSpc>
            </a:pPr>
            <a:r>
              <a:rPr lang="en-US" altLang="zh-CN" sz="2800" b="1" dirty="0">
                <a:solidFill>
                  <a:srgbClr val="FF0000"/>
                </a:solidFill>
                <a:latin typeface="Times New Roman" pitchFamily="18" charset="0"/>
              </a:rPr>
              <a:t>in+</a:t>
            </a:r>
            <a:r>
              <a:rPr lang="zh-CN" altLang="en-US" sz="2800" b="1" dirty="0">
                <a:solidFill>
                  <a:srgbClr val="FF0000"/>
                </a:solidFill>
                <a:latin typeface="Times New Roman" pitchFamily="18" charset="0"/>
              </a:rPr>
              <a:t>时间段 在一段时间内，用于将来时。</a:t>
            </a:r>
            <a:endParaRPr lang="en-US" altLang="zh-CN" sz="2800" b="1" dirty="0">
              <a:solidFill>
                <a:srgbClr val="FF0000"/>
              </a:solidFill>
              <a:latin typeface="Times New Roman" pitchFamily="18" charset="0"/>
            </a:endParaRPr>
          </a:p>
          <a:p>
            <a:pPr marL="441325" indent="-441325">
              <a:lnSpc>
                <a:spcPct val="150000"/>
              </a:lnSpc>
            </a:pPr>
            <a:r>
              <a:rPr lang="zh-CN" altLang="en-US" sz="2800" b="1" dirty="0">
                <a:latin typeface="Times New Roman" pitchFamily="18" charset="0"/>
              </a:rPr>
              <a:t>我三天之内回来。</a:t>
            </a:r>
            <a:endParaRPr lang="en-US" altLang="zh-CN" sz="2800" b="1" dirty="0">
              <a:latin typeface="Times New Roman" pitchFamily="18" charset="0"/>
            </a:endParaRPr>
          </a:p>
          <a:p>
            <a:pPr marL="441325" indent="-441325">
              <a:lnSpc>
                <a:spcPct val="150000"/>
              </a:lnSpc>
            </a:pPr>
            <a:r>
              <a:rPr lang="en-US" altLang="zh-CN" sz="2800" b="1" dirty="0">
                <a:latin typeface="Times New Roman" pitchFamily="18" charset="0"/>
                <a:sym typeface="+mn-ea"/>
              </a:rPr>
              <a:t>I will be back </a:t>
            </a:r>
            <a:r>
              <a:rPr lang="en-US" altLang="zh-CN" sz="2800" b="1" dirty="0">
                <a:solidFill>
                  <a:srgbClr val="FF0000"/>
                </a:solidFill>
                <a:latin typeface="Times New Roman" pitchFamily="18" charset="0"/>
                <a:sym typeface="+mn-ea"/>
              </a:rPr>
              <a:t>in three days</a:t>
            </a:r>
            <a:r>
              <a:rPr lang="en-US" altLang="zh-CN" sz="2800" b="1" dirty="0">
                <a:latin typeface="Times New Roman" pitchFamily="18" charset="0"/>
                <a:sym typeface="+mn-ea"/>
              </a:rPr>
              <a:t>.</a:t>
            </a:r>
            <a:r>
              <a:rPr lang="zh-CN" altLang="en-US" sz="2800" b="1" dirty="0">
                <a:latin typeface="Times New Roman" pitchFamily="18" charset="0"/>
                <a:sym typeface="+mn-ea"/>
              </a:rPr>
              <a:t>      </a:t>
            </a:r>
            <a:r>
              <a:rPr lang="en-US" altLang="zh-CN" sz="2800" b="1" dirty="0">
                <a:latin typeface="Times New Roman" pitchFamily="18" charset="0"/>
              </a:rPr>
              <a:t>           </a:t>
            </a:r>
            <a:r>
              <a:rPr lang="zh-CN" altLang="en-US" sz="2800" b="1" dirty="0">
                <a:latin typeface="Times New Roman" pitchFamily="18" charset="0"/>
              </a:rPr>
              <a:t>    </a:t>
            </a:r>
          </a:p>
        </p:txBody>
      </p:sp>
    </p:spTree>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4819">
                                            <p:txEl>
                                              <p:pRg st="1" end="1"/>
                                            </p:txEl>
                                          </p:spTgt>
                                        </p:tgtEl>
                                        <p:attrNameLst>
                                          <p:attrName>style.visibility</p:attrName>
                                        </p:attrNameLst>
                                      </p:cBhvr>
                                      <p:to>
                                        <p:strVal val="visible"/>
                                      </p:to>
                                    </p:set>
                                    <p:animEffect transition="in" filter="barn(inVertical)">
                                      <p:cBhvr>
                                        <p:cTn id="7" dur="500"/>
                                        <p:tgtEl>
                                          <p:spTgt spid="3481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4819">
                                            <p:txEl>
                                              <p:pRg st="2" end="2"/>
                                            </p:txEl>
                                          </p:spTgt>
                                        </p:tgtEl>
                                        <p:attrNameLst>
                                          <p:attrName>style.visibility</p:attrName>
                                        </p:attrNameLst>
                                      </p:cBhvr>
                                      <p:to>
                                        <p:strVal val="visible"/>
                                      </p:to>
                                    </p:set>
                                    <p:animEffect transition="in" filter="barn(inVertical)">
                                      <p:cBhvr>
                                        <p:cTn id="12" dur="500"/>
                                        <p:tgtEl>
                                          <p:spTgt spid="3481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4819">
                                            <p:txEl>
                                              <p:pRg st="3" end="3"/>
                                            </p:txEl>
                                          </p:spTgt>
                                        </p:tgtEl>
                                        <p:attrNameLst>
                                          <p:attrName>style.visibility</p:attrName>
                                        </p:attrNameLst>
                                      </p:cBhvr>
                                      <p:to>
                                        <p:strVal val="visible"/>
                                      </p:to>
                                    </p:set>
                                    <p:anim calcmode="lin" valueType="num">
                                      <p:cBhvr additive="base">
                                        <p:cTn id="17" dur="500" fill="hold"/>
                                        <p:tgtEl>
                                          <p:spTgt spid="34819">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481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4819">
                                            <p:txEl>
                                              <p:pRg st="4" end="4"/>
                                            </p:txEl>
                                          </p:spTgt>
                                        </p:tgtEl>
                                        <p:attrNameLst>
                                          <p:attrName>style.visibility</p:attrName>
                                        </p:attrNameLst>
                                      </p:cBhvr>
                                      <p:to>
                                        <p:strVal val="visible"/>
                                      </p:to>
                                    </p:set>
                                    <p:anim calcmode="lin" valueType="num">
                                      <p:cBhvr additive="base">
                                        <p:cTn id="23" dur="500" fill="hold"/>
                                        <p:tgtEl>
                                          <p:spTgt spid="34819">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481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文本占位符 39938"/>
          <p:cNvSpPr>
            <a:spLocks noGrp="1"/>
          </p:cNvSpPr>
          <p:nvPr>
            <p:ph type="body" idx="4294967295"/>
          </p:nvPr>
        </p:nvSpPr>
        <p:spPr bwMode="auto">
          <a:xfrm>
            <a:off x="323850" y="1296988"/>
            <a:ext cx="8315325" cy="482600"/>
          </a:xfrm>
          <a:prstGeom prst="rect">
            <a:avLst/>
          </a:prstGeom>
          <a:noFill/>
          <a:ln>
            <a:miter lim="800000"/>
            <a:headEnd/>
            <a:tailEnd/>
          </a:ln>
        </p:spPr>
        <p:txBody>
          <a:bodyPr lIns="68580" tIns="34290" rIns="68580" bIns="34290"/>
          <a:lstStyle/>
          <a:p>
            <a:pPr marL="446088" indent="-446088">
              <a:lnSpc>
                <a:spcPct val="150000"/>
              </a:lnSpc>
              <a:spcBef>
                <a:spcPct val="0"/>
              </a:spcBef>
              <a:buFont typeface="Arial" charset="0"/>
              <a:buNone/>
            </a:pPr>
            <a:r>
              <a:rPr lang="en-US" altLang="zh-CN" sz="2800" b="1">
                <a:solidFill>
                  <a:srgbClr val="002060"/>
                </a:solidFill>
                <a:latin typeface="微软雅黑" pitchFamily="34" charset="-122"/>
                <a:ea typeface="微软雅黑" pitchFamily="34" charset="-122"/>
              </a:rPr>
              <a:t>Ⅰ.</a:t>
            </a:r>
            <a:r>
              <a:rPr lang="zh-CN" altLang="en-US" sz="2800" b="1">
                <a:solidFill>
                  <a:srgbClr val="002060"/>
                </a:solidFill>
                <a:latin typeface="微软雅黑" pitchFamily="34" charset="-122"/>
                <a:ea typeface="微软雅黑" pitchFamily="34" charset="-122"/>
              </a:rPr>
              <a:t>根据句意及所给汉语提示，写出句中所缺单词。</a:t>
            </a:r>
          </a:p>
        </p:txBody>
      </p:sp>
      <p:sp>
        <p:nvSpPr>
          <p:cNvPr id="2" name="文本框 1"/>
          <p:cNvSpPr txBox="1"/>
          <p:nvPr/>
        </p:nvSpPr>
        <p:spPr>
          <a:xfrm>
            <a:off x="3270250" y="566738"/>
            <a:ext cx="2741613" cy="730250"/>
          </a:xfrm>
          <a:prstGeom prst="rect">
            <a:avLst/>
          </a:prstGeom>
          <a:noFill/>
        </p:spPr>
        <p:txBody>
          <a:bodyPr wrap="none" lIns="51435" tIns="25717" rIns="51435" bIns="25717">
            <a:spAutoFit/>
          </a:bodyPr>
          <a:lstStyle/>
          <a:p>
            <a:pPr fontAlgn="auto">
              <a:spcBef>
                <a:spcPts val="0"/>
              </a:spcBef>
              <a:spcAft>
                <a:spcPts val="0"/>
              </a:spcAft>
              <a:defRPr/>
            </a:pPr>
            <a:r>
              <a:rPr lang="en-US" altLang="zh-CN" sz="4400" b="1" noProof="1">
                <a:solidFill>
                  <a:srgbClr val="0000E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Exercises</a:t>
            </a:r>
          </a:p>
        </p:txBody>
      </p:sp>
      <p:sp>
        <p:nvSpPr>
          <p:cNvPr id="3" name="矩形 2"/>
          <p:cNvSpPr/>
          <p:nvPr/>
        </p:nvSpPr>
        <p:spPr>
          <a:xfrm>
            <a:off x="720725" y="2189163"/>
            <a:ext cx="7839075" cy="1987550"/>
          </a:xfrm>
          <a:prstGeom prst="rect">
            <a:avLst/>
          </a:prstGeom>
        </p:spPr>
        <p:txBody>
          <a:bodyPr>
            <a:spAutoFit/>
          </a:bodyPr>
          <a:lstStyle/>
          <a:p>
            <a:pPr fontAlgn="auto">
              <a:spcBef>
                <a:spcPts val="0"/>
              </a:spcBef>
              <a:spcAft>
                <a:spcPts val="0"/>
              </a:spcAft>
              <a:defRPr/>
            </a:pPr>
            <a:r>
              <a:rPr lang="en-US" altLang="zh-CN" sz="2800" b="1" dirty="0">
                <a:latin typeface="Times New Roman" panose="02020603050405020304" pitchFamily="18" charset="0"/>
                <a:ea typeface="+mn-ea"/>
                <a:cs typeface="Times New Roman" panose="02020603050405020304" pitchFamily="18" charset="0"/>
              </a:rPr>
              <a:t>1. People made that young man ______(</a:t>
            </a:r>
            <a:r>
              <a:rPr lang="zh-CN" altLang="en-US" sz="2800" b="1" dirty="0">
                <a:latin typeface="Times New Roman" panose="02020603050405020304" pitchFamily="18" charset="0"/>
                <a:ea typeface="+mn-ea"/>
                <a:cs typeface="Times New Roman" panose="02020603050405020304" pitchFamily="18" charset="0"/>
              </a:rPr>
              <a:t>国王</a:t>
            </a:r>
            <a:r>
              <a:rPr lang="en-US" altLang="zh-CN" sz="2800" b="1" dirty="0">
                <a:latin typeface="Times New Roman" panose="02020603050405020304" pitchFamily="18" charset="0"/>
                <a:ea typeface="+mn-ea"/>
                <a:cs typeface="Times New Roman" panose="02020603050405020304" pitchFamily="18" charset="0"/>
              </a:rPr>
              <a:t>) </a:t>
            </a:r>
          </a:p>
          <a:p>
            <a:pPr fontAlgn="auto">
              <a:spcBef>
                <a:spcPts val="0"/>
              </a:spcBef>
              <a:spcAft>
                <a:spcPts val="0"/>
              </a:spcAft>
              <a:defRPr/>
            </a:pPr>
            <a:r>
              <a:rPr lang="en-US" altLang="zh-CN" sz="2800" b="1" dirty="0">
                <a:latin typeface="Times New Roman" panose="02020603050405020304" pitchFamily="18" charset="0"/>
                <a:ea typeface="+mn-ea"/>
                <a:cs typeface="Times New Roman" panose="02020603050405020304" pitchFamily="18" charset="0"/>
              </a:rPr>
              <a:t>      of the country.</a:t>
            </a:r>
          </a:p>
          <a:p>
            <a:pPr marL="446405" indent="-446405" fontAlgn="auto">
              <a:lnSpc>
                <a:spcPct val="120000"/>
              </a:lnSpc>
              <a:spcAft>
                <a:spcPts val="0"/>
              </a:spcAft>
              <a:defRPr/>
            </a:pPr>
            <a:r>
              <a:rPr lang="en-US" altLang="zh-CN" sz="2800" b="1" dirty="0">
                <a:latin typeface="Times New Roman" panose="02020603050405020304" pitchFamily="18" charset="0"/>
                <a:ea typeface="+mn-ea"/>
                <a:cs typeface="Times New Roman" panose="02020603050405020304" pitchFamily="18" charset="0"/>
              </a:rPr>
              <a:t>2. Linda’s father and Mary’s father are both _________(</a:t>
            </a:r>
            <a:r>
              <a:rPr lang="zh-CN" altLang="en-US" sz="2800" b="1" dirty="0">
                <a:latin typeface="Times New Roman" panose="02020603050405020304" pitchFamily="18" charset="0"/>
                <a:ea typeface="+mn-ea"/>
                <a:cs typeface="Times New Roman" panose="02020603050405020304" pitchFamily="18" charset="0"/>
              </a:rPr>
              <a:t>银行家</a:t>
            </a:r>
            <a:r>
              <a:rPr lang="en-US" altLang="zh-CN" sz="2800" b="1" dirty="0">
                <a:latin typeface="Times New Roman" panose="02020603050405020304" pitchFamily="18" charset="0"/>
                <a:ea typeface="+mn-ea"/>
                <a:cs typeface="Times New Roman" panose="02020603050405020304" pitchFamily="18" charset="0"/>
              </a:rPr>
              <a:t>). </a:t>
            </a:r>
          </a:p>
        </p:txBody>
      </p:sp>
      <p:sp>
        <p:nvSpPr>
          <p:cNvPr id="8" name="矩形 7"/>
          <p:cNvSpPr>
            <a:spLocks noChangeArrowheads="1"/>
          </p:cNvSpPr>
          <p:nvPr/>
        </p:nvSpPr>
        <p:spPr bwMode="auto">
          <a:xfrm>
            <a:off x="5840413" y="2168525"/>
            <a:ext cx="1025525" cy="523875"/>
          </a:xfrm>
          <a:prstGeom prst="rect">
            <a:avLst/>
          </a:prstGeom>
          <a:noFill/>
          <a:ln w="9525">
            <a:noFill/>
            <a:miter lim="800000"/>
            <a:headEnd/>
            <a:tailEnd/>
          </a:ln>
        </p:spPr>
        <p:txBody>
          <a:bodyPr anchor="ctr">
            <a:spAutoFit/>
          </a:bodyPr>
          <a:lstStyle/>
          <a:p>
            <a:r>
              <a:rPr lang="en-US" altLang="zh-CN" sz="2800" b="1">
                <a:solidFill>
                  <a:srgbClr val="FF0000"/>
                </a:solidFill>
                <a:latin typeface="Times New Roman" pitchFamily="18" charset="0"/>
                <a:ea typeface="微软雅黑" pitchFamily="34" charset="-122"/>
              </a:rPr>
              <a:t>king </a:t>
            </a:r>
          </a:p>
        </p:txBody>
      </p:sp>
      <p:sp>
        <p:nvSpPr>
          <p:cNvPr id="9" name="矩形 8"/>
          <p:cNvSpPr>
            <a:spLocks noChangeArrowheads="1"/>
          </p:cNvSpPr>
          <p:nvPr/>
        </p:nvSpPr>
        <p:spPr bwMode="auto">
          <a:xfrm>
            <a:off x="1225550" y="3548063"/>
            <a:ext cx="1543050" cy="522287"/>
          </a:xfrm>
          <a:prstGeom prst="rect">
            <a:avLst/>
          </a:prstGeom>
          <a:noFill/>
          <a:ln w="9525">
            <a:noFill/>
            <a:miter lim="800000"/>
            <a:headEnd/>
            <a:tailEnd/>
          </a:ln>
        </p:spPr>
        <p:txBody>
          <a:bodyPr anchor="ctr">
            <a:spAutoFit/>
          </a:bodyPr>
          <a:lstStyle/>
          <a:p>
            <a:r>
              <a:rPr lang="en-US" altLang="zh-CN" sz="2800" b="1">
                <a:solidFill>
                  <a:srgbClr val="FF0000"/>
                </a:solidFill>
                <a:latin typeface="Times New Roman" pitchFamily="18" charset="0"/>
                <a:ea typeface="微软雅黑" pitchFamily="34" charset="-122"/>
              </a:rPr>
              <a:t>bankers </a:t>
            </a: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文本框 1"/>
          <p:cNvSpPr txBox="1">
            <a:spLocks noChangeArrowheads="1"/>
          </p:cNvSpPr>
          <p:nvPr/>
        </p:nvSpPr>
        <p:spPr bwMode="auto">
          <a:xfrm>
            <a:off x="577850" y="576263"/>
            <a:ext cx="8247063" cy="3508375"/>
          </a:xfrm>
          <a:prstGeom prst="rect">
            <a:avLst/>
          </a:prstGeom>
          <a:noFill/>
          <a:ln w="9525">
            <a:noFill/>
            <a:miter lim="800000"/>
            <a:headEnd/>
            <a:tailEnd/>
          </a:ln>
        </p:spPr>
        <p:txBody>
          <a:bodyPr>
            <a:spAutoFit/>
          </a:bodyPr>
          <a:lstStyle/>
          <a:p>
            <a:pPr>
              <a:lnSpc>
                <a:spcPct val="150000"/>
              </a:lnSpc>
            </a:pPr>
            <a:r>
              <a:rPr lang="en-US" altLang="zh-CN" sz="2800" b="1" dirty="0">
                <a:solidFill>
                  <a:srgbClr val="002060"/>
                </a:solidFill>
                <a:latin typeface="微软雅黑" pitchFamily="34" charset="-122"/>
                <a:ea typeface="微软雅黑" pitchFamily="34" charset="-122"/>
              </a:rPr>
              <a:t>Ⅱ.</a:t>
            </a:r>
            <a:r>
              <a:rPr lang="zh-CN" altLang="en-US" sz="2800" b="1" dirty="0">
                <a:solidFill>
                  <a:srgbClr val="002060"/>
                </a:solidFill>
                <a:latin typeface="微软雅黑" pitchFamily="34" charset="-122"/>
                <a:ea typeface="微软雅黑" pitchFamily="34" charset="-122"/>
              </a:rPr>
              <a:t>翻译下列句子。</a:t>
            </a:r>
            <a:endParaRPr lang="en-US" altLang="zh-CN" sz="2800" b="1" dirty="0">
              <a:solidFill>
                <a:srgbClr val="002060"/>
              </a:solidFill>
              <a:latin typeface="微软雅黑" pitchFamily="34" charset="-122"/>
              <a:ea typeface="微软雅黑" pitchFamily="34" charset="-122"/>
            </a:endParaRPr>
          </a:p>
          <a:p>
            <a:r>
              <a:rPr lang="en-US" altLang="zh-CN" sz="2400" b="1" dirty="0">
                <a:latin typeface="宋体" charset="-122"/>
              </a:rPr>
              <a:t>1</a:t>
            </a:r>
            <a:r>
              <a:rPr lang="zh-CN" altLang="en-US" sz="2400" b="1" dirty="0">
                <a:latin typeface="宋体" charset="-122"/>
              </a:rPr>
              <a:t>．药物和休息都帮不了他。</a:t>
            </a:r>
            <a:endParaRPr lang="en-US" altLang="zh-CN" sz="2400" b="1" dirty="0">
              <a:latin typeface="宋体" charset="-122"/>
            </a:endParaRPr>
          </a:p>
          <a:p>
            <a:pPr>
              <a:lnSpc>
                <a:spcPct val="150000"/>
              </a:lnSpc>
            </a:pPr>
            <a:endParaRPr lang="en-US" altLang="zh-CN" sz="2400" b="1" dirty="0">
              <a:latin typeface="宋体" charset="-122"/>
            </a:endParaRPr>
          </a:p>
          <a:p>
            <a:r>
              <a:rPr lang="en-US" altLang="zh-CN" sz="2400" b="1" dirty="0">
                <a:latin typeface="宋体" charset="-122"/>
              </a:rPr>
              <a:t>2</a:t>
            </a:r>
            <a:r>
              <a:rPr lang="zh-CN" altLang="en-US" sz="2400" b="1" dirty="0">
                <a:latin typeface="宋体" charset="-122"/>
              </a:rPr>
              <a:t>．我总是担心失去老师对我的信任。</a:t>
            </a:r>
            <a:endParaRPr lang="en-US" altLang="zh-CN" sz="2400" b="1" dirty="0">
              <a:latin typeface="宋体" charset="-122"/>
            </a:endParaRPr>
          </a:p>
          <a:p>
            <a:endParaRPr lang="en-US" altLang="zh-CN" sz="2400" b="1" dirty="0">
              <a:latin typeface="宋体" charset="-122"/>
            </a:endParaRPr>
          </a:p>
          <a:p>
            <a:endParaRPr lang="en-US" altLang="zh-CN" sz="2400" b="1" dirty="0">
              <a:latin typeface="宋体" charset="-122"/>
            </a:endParaRPr>
          </a:p>
          <a:p>
            <a:pPr>
              <a:lnSpc>
                <a:spcPct val="200000"/>
              </a:lnSpc>
            </a:pPr>
            <a:r>
              <a:rPr lang="en-US" altLang="zh-CN" sz="2400" b="1" dirty="0">
                <a:latin typeface="宋体" charset="-122"/>
              </a:rPr>
              <a:t>3</a:t>
            </a:r>
            <a:r>
              <a:rPr lang="zh-CN" altLang="en-US" sz="2400" b="1" dirty="0">
                <a:latin typeface="宋体" charset="-122"/>
              </a:rPr>
              <a:t>．我家财万贯，但是我还是担心失去一切。</a:t>
            </a:r>
          </a:p>
        </p:txBody>
      </p:sp>
      <p:sp>
        <p:nvSpPr>
          <p:cNvPr id="6" name="文本框 5"/>
          <p:cNvSpPr txBox="1">
            <a:spLocks noChangeArrowheads="1"/>
          </p:cNvSpPr>
          <p:nvPr/>
        </p:nvSpPr>
        <p:spPr bwMode="auto">
          <a:xfrm>
            <a:off x="995363" y="1665288"/>
            <a:ext cx="6592887" cy="460375"/>
          </a:xfrm>
          <a:prstGeom prst="rect">
            <a:avLst/>
          </a:prstGeom>
          <a:noFill/>
          <a:ln w="9525">
            <a:noFill/>
            <a:miter lim="800000"/>
            <a:headEnd/>
            <a:tailEnd/>
          </a:ln>
        </p:spPr>
        <p:txBody>
          <a:bodyPr>
            <a:spAutoFit/>
          </a:bodyPr>
          <a:lstStyle/>
          <a:p>
            <a:r>
              <a:rPr lang="en-US" altLang="en-US" sz="2400" b="1">
                <a:solidFill>
                  <a:srgbClr val="FF0000"/>
                </a:solidFill>
                <a:latin typeface="Times New Roman" pitchFamily="18" charset="0"/>
                <a:ea typeface="微软雅黑" pitchFamily="34" charset="-122"/>
                <a:sym typeface="宋体" charset="-122"/>
              </a:rPr>
              <a:t>Neither medicine nor rest can help him.  </a:t>
            </a:r>
          </a:p>
        </p:txBody>
      </p:sp>
      <p:sp>
        <p:nvSpPr>
          <p:cNvPr id="7" name="文本框 6"/>
          <p:cNvSpPr txBox="1">
            <a:spLocks noChangeArrowheads="1"/>
          </p:cNvSpPr>
          <p:nvPr/>
        </p:nvSpPr>
        <p:spPr bwMode="auto">
          <a:xfrm>
            <a:off x="1093788" y="2582863"/>
            <a:ext cx="6591300" cy="830262"/>
          </a:xfrm>
          <a:prstGeom prst="rect">
            <a:avLst/>
          </a:prstGeom>
          <a:noFill/>
          <a:ln w="9525">
            <a:noFill/>
            <a:miter lim="800000"/>
            <a:headEnd/>
            <a:tailEnd/>
          </a:ln>
        </p:spPr>
        <p:txBody>
          <a:bodyPr>
            <a:spAutoFit/>
          </a:bodyPr>
          <a:lstStyle/>
          <a:p>
            <a:r>
              <a:rPr lang="en-US" altLang="en-US" sz="2400" b="1">
                <a:solidFill>
                  <a:srgbClr val="FF0000"/>
                </a:solidFill>
                <a:latin typeface="Times New Roman" pitchFamily="18" charset="0"/>
                <a:ea typeface="微软雅黑" pitchFamily="34" charset="-122"/>
                <a:sym typeface="宋体" charset="-122"/>
              </a:rPr>
              <a:t>I’m always worried about losing the trust of my teacher.</a:t>
            </a:r>
          </a:p>
        </p:txBody>
      </p:sp>
      <p:sp>
        <p:nvSpPr>
          <p:cNvPr id="8" name="文本框 7"/>
          <p:cNvSpPr txBox="1">
            <a:spLocks noChangeArrowheads="1"/>
          </p:cNvSpPr>
          <p:nvPr/>
        </p:nvSpPr>
        <p:spPr bwMode="auto">
          <a:xfrm>
            <a:off x="1100138" y="3952875"/>
            <a:ext cx="6908800" cy="830263"/>
          </a:xfrm>
          <a:prstGeom prst="rect">
            <a:avLst/>
          </a:prstGeom>
          <a:noFill/>
          <a:ln w="9525">
            <a:noFill/>
            <a:miter lim="800000"/>
            <a:headEnd/>
            <a:tailEnd/>
          </a:ln>
        </p:spPr>
        <p:txBody>
          <a:bodyPr>
            <a:spAutoFit/>
          </a:bodyPr>
          <a:lstStyle/>
          <a:p>
            <a:r>
              <a:rPr lang="en-US" altLang="en-US" sz="2400" b="1">
                <a:solidFill>
                  <a:srgbClr val="FF0000"/>
                </a:solidFill>
                <a:latin typeface="Times New Roman" pitchFamily="18" charset="0"/>
                <a:ea typeface="微软雅黑" pitchFamily="34" charset="-122"/>
                <a:sym typeface="宋体" charset="-122"/>
              </a:rPr>
              <a:t>I have a lot of wealth, but I’m always worried about losing everything.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100000">
                                          <p:val>
                                            <p:strVal val="#ppt_x"/>
                                          </p:val>
                                        </p:tav>
                                      </p:tavLst>
                                    </p:anim>
                                    <p:anim calcmode="lin" valueType="num">
                                      <p:cBhvr>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ppt_x</p:attrName>
                                        </p:attrNameLst>
                                      </p:cBhvr>
                                      <p:tavLst>
                                        <p:tav tm="0">
                                          <p:val>
                                            <p:strVal val="#ppt_x"/>
                                          </p:val>
                                        </p:tav>
                                        <p:tav tm="100000">
                                          <p:val>
                                            <p:strVal val="#ppt_x"/>
                                          </p:val>
                                        </p:tav>
                                      </p:tavLst>
                                    </p:anim>
                                    <p:anim calcmode="lin" valueType="num">
                                      <p:cBhvr>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文本框 1"/>
          <p:cNvSpPr txBox="1">
            <a:spLocks noChangeArrowheads="1"/>
          </p:cNvSpPr>
          <p:nvPr/>
        </p:nvSpPr>
        <p:spPr bwMode="auto">
          <a:xfrm>
            <a:off x="1042988" y="1019175"/>
            <a:ext cx="7405687" cy="2174875"/>
          </a:xfrm>
          <a:prstGeom prst="rect">
            <a:avLst/>
          </a:prstGeom>
          <a:noFill/>
          <a:ln w="9525">
            <a:noFill/>
            <a:miter lim="800000"/>
            <a:headEnd/>
            <a:tailEnd/>
          </a:ln>
        </p:spPr>
        <p:txBody>
          <a:bodyPr>
            <a:spAutoFit/>
          </a:bodyPr>
          <a:lstStyle/>
          <a:p>
            <a:pPr>
              <a:lnSpc>
                <a:spcPct val="200000"/>
              </a:lnSpc>
            </a:pPr>
            <a:r>
              <a:rPr lang="en-US" altLang="zh-CN" sz="2400" b="1">
                <a:latin typeface="宋体" charset="-122"/>
                <a:sym typeface="+mn-ea"/>
              </a:rPr>
              <a:t>4</a:t>
            </a:r>
            <a:r>
              <a:rPr lang="zh-CN" altLang="en-US" sz="2400" b="1">
                <a:latin typeface="宋体" charset="-122"/>
                <a:sym typeface="+mn-ea"/>
              </a:rPr>
              <a:t>．是什么让你想要跳舞？</a:t>
            </a:r>
            <a:endParaRPr lang="zh-CN" altLang="en-US" sz="2400" b="1">
              <a:latin typeface="宋体" charset="-122"/>
            </a:endParaRPr>
          </a:p>
          <a:p>
            <a:pPr>
              <a:lnSpc>
                <a:spcPct val="200000"/>
              </a:lnSpc>
            </a:pPr>
            <a:endParaRPr lang="en-US" altLang="zh-CN" sz="2400" b="1">
              <a:latin typeface="宋体" charset="-122"/>
              <a:sym typeface="+mn-ea"/>
            </a:endParaRPr>
          </a:p>
          <a:p>
            <a:pPr>
              <a:lnSpc>
                <a:spcPct val="200000"/>
              </a:lnSpc>
            </a:pPr>
            <a:r>
              <a:rPr lang="en-US" altLang="zh-CN" sz="2400" b="1">
                <a:latin typeface="宋体" charset="-122"/>
                <a:sym typeface="+mn-ea"/>
              </a:rPr>
              <a:t>5</a:t>
            </a:r>
            <a:r>
              <a:rPr lang="zh-CN" altLang="en-US" sz="2400" b="1">
                <a:latin typeface="宋体" charset="-122"/>
                <a:sym typeface="+mn-ea"/>
              </a:rPr>
              <a:t>．很久以前，这里住着一位残疾人。</a:t>
            </a:r>
            <a:endParaRPr lang="zh-CN" altLang="en-US" sz="2400" b="1">
              <a:latin typeface="宋体" charset="-122"/>
            </a:endParaRPr>
          </a:p>
        </p:txBody>
      </p:sp>
      <p:sp>
        <p:nvSpPr>
          <p:cNvPr id="9" name="文本框 8"/>
          <p:cNvSpPr txBox="1">
            <a:spLocks noChangeArrowheads="1"/>
          </p:cNvSpPr>
          <p:nvPr/>
        </p:nvSpPr>
        <p:spPr bwMode="auto">
          <a:xfrm>
            <a:off x="1589088" y="1908175"/>
            <a:ext cx="5595937" cy="523875"/>
          </a:xfrm>
          <a:prstGeom prst="rect">
            <a:avLst/>
          </a:prstGeom>
          <a:noFill/>
          <a:ln w="9525">
            <a:noFill/>
            <a:miter lim="800000"/>
            <a:headEnd/>
            <a:tailEnd/>
          </a:ln>
        </p:spPr>
        <p:txBody>
          <a:bodyPr>
            <a:spAutoFit/>
          </a:bodyPr>
          <a:lstStyle/>
          <a:p>
            <a:r>
              <a:rPr lang="en-US" altLang="en-US" sz="2800" b="1">
                <a:solidFill>
                  <a:srgbClr val="FF0000"/>
                </a:solidFill>
                <a:latin typeface="Times New Roman" pitchFamily="18" charset="0"/>
                <a:ea typeface="微软雅黑" pitchFamily="34" charset="-122"/>
                <a:sym typeface="宋体" charset="-122"/>
              </a:rPr>
              <a:t>What makes you feel like dancing?</a:t>
            </a:r>
          </a:p>
        </p:txBody>
      </p:sp>
      <p:sp>
        <p:nvSpPr>
          <p:cNvPr id="10" name="文本框 9"/>
          <p:cNvSpPr txBox="1">
            <a:spLocks noChangeArrowheads="1"/>
          </p:cNvSpPr>
          <p:nvPr/>
        </p:nvSpPr>
        <p:spPr bwMode="auto">
          <a:xfrm>
            <a:off x="1604963" y="3402013"/>
            <a:ext cx="6592887" cy="954087"/>
          </a:xfrm>
          <a:prstGeom prst="rect">
            <a:avLst/>
          </a:prstGeom>
          <a:noFill/>
          <a:ln w="9525">
            <a:noFill/>
            <a:miter lim="800000"/>
            <a:headEnd/>
            <a:tailEnd/>
          </a:ln>
        </p:spPr>
        <p:txBody>
          <a:bodyPr>
            <a:spAutoFit/>
          </a:bodyPr>
          <a:lstStyle/>
          <a:p>
            <a:r>
              <a:rPr lang="en-US" altLang="en-US" sz="2800" b="1">
                <a:solidFill>
                  <a:srgbClr val="FF0000"/>
                </a:solidFill>
                <a:latin typeface="Times New Roman" pitchFamily="18" charset="0"/>
                <a:ea typeface="微软雅黑" pitchFamily="34" charset="-122"/>
                <a:sym typeface="宋体" charset="-122"/>
              </a:rPr>
              <a:t>A long time ago, there lived a disabled man.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ppt_x</p:attrName>
                                        </p:attrNameLst>
                                      </p:cBhvr>
                                      <p:tavLst>
                                        <p:tav tm="0">
                                          <p:val>
                                            <p:strVal val="#ppt_x"/>
                                          </p:val>
                                        </p:tav>
                                        <p:tav tm="100000">
                                          <p:val>
                                            <p:strVal val="#ppt_x"/>
                                          </p:val>
                                        </p:tav>
                                      </p:tavLst>
                                    </p:anim>
                                    <p:anim calcmode="lin" valueType="num">
                                      <p:cBhvr>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ppt_x</p:attrName>
                                        </p:attrNameLst>
                                      </p:cBhvr>
                                      <p:tavLst>
                                        <p:tav tm="0">
                                          <p:val>
                                            <p:strVal val="#ppt_x"/>
                                          </p:val>
                                        </p:tav>
                                        <p:tav tm="100000">
                                          <p:val>
                                            <p:strVal val="#ppt_x"/>
                                          </p:val>
                                        </p:tav>
                                      </p:tavLst>
                                    </p:anim>
                                    <p:anim calcmode="lin" valueType="num">
                                      <p:cBhvr>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1154" name="文本框 1"/>
          <p:cNvSpPr txBox="1"/>
          <p:nvPr/>
        </p:nvSpPr>
        <p:spPr>
          <a:xfrm>
            <a:off x="555625" y="606425"/>
            <a:ext cx="8079328" cy="3970318"/>
          </a:xfrm>
          <a:prstGeom prst="rect">
            <a:avLst/>
          </a:prstGeom>
          <a:noFill/>
          <a:ln w="9525">
            <a:noFill/>
          </a:ln>
        </p:spPr>
        <p:txBody>
          <a:bodyPr wrap="square">
            <a:spAutoFit/>
          </a:bodyPr>
          <a:lstStyle/>
          <a:p>
            <a:pPr indent="266700" fontAlgn="auto">
              <a:lnSpc>
                <a:spcPct val="150000"/>
              </a:lnSpc>
              <a:spcBef>
                <a:spcPts val="0"/>
              </a:spcBef>
              <a:spcAft>
                <a:spcPts val="0"/>
              </a:spcAft>
              <a:defRPr/>
            </a:pPr>
            <a:r>
              <a:rPr lang="en-US" altLang="zh-CN" sz="2800" b="1" dirty="0">
                <a:solidFill>
                  <a:srgbClr val="002060"/>
                </a:solidFill>
                <a:latin typeface="微软雅黑" panose="020B0503020204020204" pitchFamily="34" charset="-122"/>
                <a:ea typeface="微软雅黑" panose="020B0503020204020204" pitchFamily="34" charset="-122"/>
              </a:rPr>
              <a:t>Ⅲ.</a:t>
            </a:r>
            <a:r>
              <a:rPr lang="zh-CN" altLang="en-US" sz="2800" b="1" dirty="0">
                <a:solidFill>
                  <a:srgbClr val="002060"/>
                </a:solidFill>
                <a:latin typeface="微软雅黑" panose="020B0503020204020204" pitchFamily="34" charset="-122"/>
                <a:ea typeface="微软雅黑" panose="020B0503020204020204" pitchFamily="34" charset="-122"/>
              </a:rPr>
              <a:t>单项选择。</a:t>
            </a:r>
          </a:p>
          <a:p>
            <a:pPr indent="266700" fontAlgn="auto">
              <a:lnSpc>
                <a:spcPct val="150000"/>
              </a:lnSpc>
              <a:spcBef>
                <a:spcPts val="0"/>
              </a:spcBef>
              <a:spcAft>
                <a:spcPts val="0"/>
              </a:spcAft>
              <a:defRPr/>
            </a:pPr>
            <a:r>
              <a:rPr lang="en-US" altLang="zh-CN" sz="2800" b="1" dirty="0">
                <a:latin typeface="Times New Roman" panose="02020603050405020304" pitchFamily="18" charset="0"/>
                <a:ea typeface="+mn-ea"/>
              </a:rPr>
              <a:t>1.—Tell us something about Canada</a:t>
            </a:r>
            <a:r>
              <a:rPr lang="zh-CN" altLang="en-US" sz="2800" b="1" dirty="0">
                <a:latin typeface="Times New Roman" panose="02020603050405020304" pitchFamily="18" charset="0"/>
                <a:ea typeface="+mn-ea"/>
              </a:rPr>
              <a:t>，</a:t>
            </a:r>
            <a:r>
              <a:rPr lang="en-US" altLang="zh-CN" sz="2800" b="1" dirty="0">
                <a:latin typeface="Times New Roman" panose="02020603050405020304" pitchFamily="18" charset="0"/>
                <a:ea typeface="+mn-ea"/>
              </a:rPr>
              <a:t>OK?</a:t>
            </a:r>
          </a:p>
          <a:p>
            <a:pPr indent="266700" fontAlgn="auto">
              <a:lnSpc>
                <a:spcPct val="150000"/>
              </a:lnSpc>
              <a:spcBef>
                <a:spcPts val="0"/>
              </a:spcBef>
              <a:spcAft>
                <a:spcPts val="0"/>
              </a:spcAft>
              <a:defRPr/>
            </a:pPr>
            <a:r>
              <a:rPr lang="en-US" altLang="zh-CN" sz="2800" b="1" dirty="0">
                <a:latin typeface="Times New Roman" panose="02020603050405020304" pitchFamily="18" charset="0"/>
                <a:ea typeface="+mn-ea"/>
              </a:rPr>
              <a:t>   —I’m sorry.________ Jack ________ I have </a:t>
            </a:r>
          </a:p>
          <a:p>
            <a:pPr indent="266700" fontAlgn="auto">
              <a:lnSpc>
                <a:spcPct val="150000"/>
              </a:lnSpc>
              <a:spcBef>
                <a:spcPts val="0"/>
              </a:spcBef>
              <a:spcAft>
                <a:spcPts val="0"/>
              </a:spcAft>
              <a:defRPr/>
            </a:pPr>
            <a:r>
              <a:rPr lang="en-US" altLang="zh-CN" sz="2800" b="1" dirty="0">
                <a:latin typeface="Times New Roman" panose="02020603050405020304" pitchFamily="18" charset="0"/>
                <a:ea typeface="+mn-ea"/>
              </a:rPr>
              <a:t>       ever been there.</a:t>
            </a:r>
          </a:p>
          <a:p>
            <a:pPr indent="266700" fontAlgn="auto">
              <a:lnSpc>
                <a:spcPct val="150000"/>
              </a:lnSpc>
              <a:spcBef>
                <a:spcPts val="0"/>
              </a:spcBef>
              <a:spcAft>
                <a:spcPts val="0"/>
              </a:spcAft>
              <a:defRPr/>
            </a:pPr>
            <a:r>
              <a:rPr lang="en-US" altLang="zh-CN" sz="2800" b="1" dirty="0">
                <a:latin typeface="Times New Roman" panose="02020603050405020304" pitchFamily="18" charset="0"/>
                <a:ea typeface="+mn-ea"/>
              </a:rPr>
              <a:t>     A. Either; or</a:t>
            </a:r>
            <a:r>
              <a:rPr lang="zh-CN" altLang="en-US" sz="2800" b="1" dirty="0">
                <a:latin typeface="Times New Roman" panose="02020603050405020304" pitchFamily="18" charset="0"/>
                <a:ea typeface="+mn-ea"/>
              </a:rPr>
              <a:t>　   </a:t>
            </a:r>
            <a:r>
              <a:rPr lang="en-US" altLang="zh-CN" sz="2800" b="1" dirty="0">
                <a:latin typeface="Times New Roman" panose="02020603050405020304" pitchFamily="18" charset="0"/>
                <a:ea typeface="+mn-ea"/>
              </a:rPr>
              <a:t>B. Not only; but also</a:t>
            </a:r>
            <a:r>
              <a:rPr lang="zh-CN" altLang="en-US" sz="2800" b="1" dirty="0">
                <a:latin typeface="Times New Roman" panose="02020603050405020304" pitchFamily="18" charset="0"/>
                <a:ea typeface="+mn-ea"/>
              </a:rPr>
              <a:t>　    </a:t>
            </a:r>
          </a:p>
          <a:p>
            <a:pPr indent="266700" fontAlgn="auto">
              <a:lnSpc>
                <a:spcPct val="150000"/>
              </a:lnSpc>
              <a:spcBef>
                <a:spcPts val="0"/>
              </a:spcBef>
              <a:spcAft>
                <a:spcPts val="0"/>
              </a:spcAft>
              <a:defRPr/>
            </a:pPr>
            <a:r>
              <a:rPr lang="en-US" altLang="zh-CN" sz="2800" b="1" dirty="0">
                <a:latin typeface="Times New Roman" panose="02020603050405020304" pitchFamily="18" charset="0"/>
                <a:ea typeface="+mn-ea"/>
              </a:rPr>
              <a:t>     C. Both; and</a:t>
            </a:r>
            <a:r>
              <a:rPr lang="zh-CN" altLang="en-US" sz="2800" b="1" dirty="0">
                <a:latin typeface="Times New Roman" panose="02020603050405020304" pitchFamily="18" charset="0"/>
                <a:ea typeface="+mn-ea"/>
              </a:rPr>
              <a:t>　   </a:t>
            </a:r>
            <a:r>
              <a:rPr lang="en-US" altLang="zh-CN" sz="2800" b="1" dirty="0">
                <a:latin typeface="Times New Roman" panose="02020603050405020304" pitchFamily="18" charset="0"/>
                <a:ea typeface="+mn-ea"/>
              </a:rPr>
              <a:t>D. Neither; nor</a:t>
            </a:r>
          </a:p>
        </p:txBody>
      </p:sp>
      <p:sp>
        <p:nvSpPr>
          <p:cNvPr id="14" name="文本框 13"/>
          <p:cNvSpPr txBox="1">
            <a:spLocks noChangeArrowheads="1"/>
          </p:cNvSpPr>
          <p:nvPr/>
        </p:nvSpPr>
        <p:spPr bwMode="auto">
          <a:xfrm>
            <a:off x="3396080" y="2069296"/>
            <a:ext cx="404812" cy="522288"/>
          </a:xfrm>
          <a:prstGeom prst="rect">
            <a:avLst/>
          </a:prstGeom>
          <a:noFill/>
          <a:ln w="9525">
            <a:noFill/>
            <a:miter lim="800000"/>
            <a:headEnd/>
            <a:tailEnd/>
          </a:ln>
        </p:spPr>
        <p:txBody>
          <a:bodyPr>
            <a:spAutoFit/>
          </a:bodyPr>
          <a:lstStyle/>
          <a:p>
            <a:r>
              <a:rPr lang="en-US" altLang="en-US" sz="2800" b="1" dirty="0">
                <a:solidFill>
                  <a:srgbClr val="FF0000"/>
                </a:solidFill>
                <a:latin typeface="Times New Roman" pitchFamily="18" charset="0"/>
                <a:ea typeface="微软雅黑" pitchFamily="34" charset="-122"/>
                <a:sym typeface="宋体" charset="-122"/>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100000">
                                          <p:val>
                                            <p:strVal val="#ppt_x"/>
                                          </p:val>
                                        </p:tav>
                                      </p:tavLst>
                                    </p:anim>
                                    <p:anim calcmode="lin" valueType="num">
                                      <p:cBhvr>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文本框 1"/>
          <p:cNvSpPr txBox="1">
            <a:spLocks noChangeArrowheads="1"/>
          </p:cNvSpPr>
          <p:nvPr/>
        </p:nvSpPr>
        <p:spPr bwMode="auto">
          <a:xfrm>
            <a:off x="574675" y="739775"/>
            <a:ext cx="8239125" cy="4014788"/>
          </a:xfrm>
          <a:prstGeom prst="rect">
            <a:avLst/>
          </a:prstGeom>
          <a:noFill/>
          <a:ln w="9525">
            <a:noFill/>
            <a:miter lim="800000"/>
            <a:headEnd/>
            <a:tailEnd/>
          </a:ln>
        </p:spPr>
        <p:txBody>
          <a:bodyPr>
            <a:spAutoFit/>
          </a:bodyPr>
          <a:lstStyle/>
          <a:p>
            <a:pPr>
              <a:lnSpc>
                <a:spcPct val="130000"/>
              </a:lnSpc>
            </a:pPr>
            <a:r>
              <a:rPr lang="en-US" altLang="zh-CN" sz="2800" b="1">
                <a:latin typeface="Times New Roman" pitchFamily="18" charset="0"/>
                <a:ea typeface="微软雅黑" pitchFamily="34" charset="-122"/>
              </a:rPr>
              <a:t>2. Neither Tom nor his parents________ at home   </a:t>
            </a:r>
          </a:p>
          <a:p>
            <a:pPr>
              <a:lnSpc>
                <a:spcPct val="130000"/>
              </a:lnSpc>
            </a:pPr>
            <a:r>
              <a:rPr lang="en-US" altLang="zh-CN" sz="2800" b="1">
                <a:latin typeface="Times New Roman" pitchFamily="18" charset="0"/>
                <a:ea typeface="微软雅黑" pitchFamily="34" charset="-122"/>
              </a:rPr>
              <a:t>    yesterday.</a:t>
            </a:r>
          </a:p>
          <a:p>
            <a:pPr>
              <a:lnSpc>
                <a:spcPct val="130000"/>
              </a:lnSpc>
            </a:pPr>
            <a:r>
              <a:rPr lang="en-US" altLang="zh-CN" sz="2800" b="1">
                <a:latin typeface="Times New Roman" pitchFamily="18" charset="0"/>
                <a:ea typeface="微软雅黑" pitchFamily="34" charset="-122"/>
              </a:rPr>
              <a:t>    A. is　   B. are　　 C. were　　  D. was</a:t>
            </a:r>
          </a:p>
          <a:p>
            <a:pPr>
              <a:lnSpc>
                <a:spcPct val="130000"/>
              </a:lnSpc>
            </a:pPr>
            <a:r>
              <a:rPr lang="en-US" altLang="zh-CN" sz="2800" b="1">
                <a:latin typeface="Times New Roman" pitchFamily="18" charset="0"/>
                <a:ea typeface="微软雅黑" pitchFamily="34" charset="-122"/>
                <a:sym typeface="+mn-ea"/>
              </a:rPr>
              <a:t>3. —Do you feel like________ camping with me?</a:t>
            </a:r>
            <a:endParaRPr lang="en-US" altLang="zh-CN" sz="2800" b="1">
              <a:latin typeface="Times New Roman" pitchFamily="18" charset="0"/>
              <a:ea typeface="微软雅黑" pitchFamily="34" charset="-122"/>
            </a:endParaRPr>
          </a:p>
          <a:p>
            <a:pPr>
              <a:lnSpc>
                <a:spcPct val="130000"/>
              </a:lnSpc>
            </a:pPr>
            <a:r>
              <a:rPr lang="en-US" altLang="zh-CN" sz="2800" b="1">
                <a:latin typeface="Times New Roman" pitchFamily="18" charset="0"/>
                <a:ea typeface="微软雅黑" pitchFamily="34" charset="-122"/>
                <a:sym typeface="+mn-ea"/>
              </a:rPr>
              <a:t>    —I’d like to.But I’m busy________ my homework.</a:t>
            </a:r>
            <a:endParaRPr lang="en-US" altLang="zh-CN" sz="2800" b="1">
              <a:latin typeface="Times New Roman" pitchFamily="18" charset="0"/>
              <a:ea typeface="微软雅黑" pitchFamily="34" charset="-122"/>
            </a:endParaRPr>
          </a:p>
          <a:p>
            <a:pPr>
              <a:lnSpc>
                <a:spcPct val="130000"/>
              </a:lnSpc>
            </a:pPr>
            <a:r>
              <a:rPr lang="en-US" altLang="zh-CN" sz="2800" b="1">
                <a:latin typeface="Times New Roman" pitchFamily="18" charset="0"/>
                <a:ea typeface="微软雅黑" pitchFamily="34" charset="-122"/>
                <a:sym typeface="+mn-ea"/>
              </a:rPr>
              <a:t>          A. to go; to do　   B. to go; doing</a:t>
            </a:r>
            <a:endParaRPr lang="en-US" altLang="zh-CN" sz="2800" b="1">
              <a:latin typeface="Times New Roman" pitchFamily="18" charset="0"/>
              <a:ea typeface="微软雅黑" pitchFamily="34" charset="-122"/>
            </a:endParaRPr>
          </a:p>
          <a:p>
            <a:pPr>
              <a:lnSpc>
                <a:spcPct val="130000"/>
              </a:lnSpc>
            </a:pPr>
            <a:r>
              <a:rPr lang="en-US" altLang="zh-CN" sz="2800" b="1">
                <a:latin typeface="Times New Roman" pitchFamily="18" charset="0"/>
                <a:ea typeface="微软雅黑" pitchFamily="34" charset="-122"/>
                <a:sym typeface="+mn-ea"/>
              </a:rPr>
              <a:t>          C. going; to do　  D. going; doing</a:t>
            </a:r>
            <a:endParaRPr lang="en-US" altLang="zh-CN" sz="2800" b="1">
              <a:latin typeface="Times New Roman" pitchFamily="18" charset="0"/>
              <a:ea typeface="微软雅黑" pitchFamily="34" charset="-122"/>
            </a:endParaRPr>
          </a:p>
        </p:txBody>
      </p:sp>
      <p:sp>
        <p:nvSpPr>
          <p:cNvPr id="3" name="文本框 2"/>
          <p:cNvSpPr txBox="1">
            <a:spLocks noChangeArrowheads="1"/>
          </p:cNvSpPr>
          <p:nvPr/>
        </p:nvSpPr>
        <p:spPr bwMode="auto">
          <a:xfrm>
            <a:off x="5684838" y="828675"/>
            <a:ext cx="530225" cy="523875"/>
          </a:xfrm>
          <a:prstGeom prst="rect">
            <a:avLst/>
          </a:prstGeom>
          <a:noFill/>
          <a:ln w="9525">
            <a:noFill/>
            <a:miter lim="800000"/>
            <a:headEnd/>
            <a:tailEnd/>
          </a:ln>
        </p:spPr>
        <p:txBody>
          <a:bodyPr>
            <a:spAutoFit/>
          </a:bodyPr>
          <a:lstStyle/>
          <a:p>
            <a:r>
              <a:rPr lang="en-US" altLang="en-US" sz="2800" b="1">
                <a:solidFill>
                  <a:srgbClr val="FF0000"/>
                </a:solidFill>
                <a:latin typeface="Times New Roman" pitchFamily="18" charset="0"/>
                <a:ea typeface="微软雅黑" pitchFamily="34" charset="-122"/>
                <a:sym typeface="宋体" charset="-122"/>
              </a:rPr>
              <a:t>C</a:t>
            </a:r>
          </a:p>
        </p:txBody>
      </p:sp>
      <p:sp>
        <p:nvSpPr>
          <p:cNvPr id="2" name="文本框 1"/>
          <p:cNvSpPr txBox="1">
            <a:spLocks noChangeArrowheads="1"/>
          </p:cNvSpPr>
          <p:nvPr/>
        </p:nvSpPr>
        <p:spPr bwMode="auto">
          <a:xfrm>
            <a:off x="4067175" y="2484438"/>
            <a:ext cx="1001713" cy="523875"/>
          </a:xfrm>
          <a:prstGeom prst="rect">
            <a:avLst/>
          </a:prstGeom>
          <a:noFill/>
          <a:ln w="9525">
            <a:noFill/>
            <a:miter lim="800000"/>
            <a:headEnd/>
            <a:tailEnd/>
          </a:ln>
        </p:spPr>
        <p:txBody>
          <a:bodyPr>
            <a:spAutoFit/>
          </a:bodyPr>
          <a:lstStyle/>
          <a:p>
            <a:r>
              <a:rPr lang="en-US" altLang="zh-CN" sz="2800" b="1">
                <a:solidFill>
                  <a:srgbClr val="FF0000"/>
                </a:solidFill>
                <a:latin typeface="Times New Roman" pitchFamily="18" charset="0"/>
                <a:ea typeface="微软雅黑" pitchFamily="34" charset="-122"/>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文本框 1"/>
          <p:cNvSpPr txBox="1">
            <a:spLocks noChangeArrowheads="1"/>
          </p:cNvSpPr>
          <p:nvPr/>
        </p:nvSpPr>
        <p:spPr bwMode="auto">
          <a:xfrm>
            <a:off x="635000" y="646113"/>
            <a:ext cx="7708900" cy="3933825"/>
          </a:xfrm>
          <a:prstGeom prst="rect">
            <a:avLst/>
          </a:prstGeom>
          <a:noFill/>
          <a:ln w="9525">
            <a:noFill/>
            <a:miter lim="800000"/>
            <a:headEnd/>
            <a:tailEnd/>
          </a:ln>
        </p:spPr>
        <p:txBody>
          <a:bodyPr>
            <a:spAutoFit/>
          </a:bodyPr>
          <a:lstStyle/>
          <a:p>
            <a:pPr>
              <a:lnSpc>
                <a:spcPct val="130000"/>
              </a:lnSpc>
            </a:pPr>
            <a:r>
              <a:rPr lang="en-US" altLang="zh-CN" sz="2400" b="1">
                <a:latin typeface="Times New Roman" pitchFamily="18" charset="0"/>
                <a:ea typeface="微软雅黑" pitchFamily="34" charset="-122"/>
              </a:rPr>
              <a:t>4. My brother told his boss that he would finish the work   </a:t>
            </a:r>
          </a:p>
          <a:p>
            <a:pPr>
              <a:lnSpc>
                <a:spcPct val="130000"/>
              </a:lnSpc>
            </a:pPr>
            <a:r>
              <a:rPr lang="en-US" altLang="zh-CN" sz="2400" b="1">
                <a:latin typeface="Times New Roman" pitchFamily="18" charset="0"/>
                <a:ea typeface="微软雅黑" pitchFamily="34" charset="-122"/>
              </a:rPr>
              <a:t>    in ________.</a:t>
            </a:r>
          </a:p>
          <a:p>
            <a:pPr>
              <a:lnSpc>
                <a:spcPct val="130000"/>
              </a:lnSpc>
            </a:pPr>
            <a:r>
              <a:rPr lang="en-US" altLang="zh-CN" sz="2400" b="1">
                <a:latin typeface="Times New Roman" pitchFamily="18" charset="0"/>
                <a:ea typeface="微软雅黑" pitchFamily="34" charset="-122"/>
              </a:rPr>
              <a:t>        A. five day time        B. five days' time</a:t>
            </a:r>
          </a:p>
          <a:p>
            <a:pPr>
              <a:lnSpc>
                <a:spcPct val="130000"/>
              </a:lnSpc>
            </a:pPr>
            <a:r>
              <a:rPr lang="en-US" altLang="zh-CN" sz="2400" b="1">
                <a:latin typeface="Times New Roman" pitchFamily="18" charset="0"/>
                <a:ea typeface="微软雅黑" pitchFamily="34" charset="-122"/>
              </a:rPr>
              <a:t>        C. five days time　  D. five day's time</a:t>
            </a:r>
          </a:p>
          <a:p>
            <a:pPr>
              <a:lnSpc>
                <a:spcPct val="130000"/>
              </a:lnSpc>
            </a:pPr>
            <a:r>
              <a:rPr lang="en-US" altLang="zh-CN" sz="2400" b="1">
                <a:latin typeface="Times New Roman" pitchFamily="18" charset="0"/>
                <a:ea typeface="微软雅黑" pitchFamily="34" charset="-122"/>
              </a:rPr>
              <a:t>5. His uncle would rather ___________ the old bike than </a:t>
            </a:r>
          </a:p>
          <a:p>
            <a:pPr>
              <a:lnSpc>
                <a:spcPct val="130000"/>
              </a:lnSpc>
            </a:pPr>
            <a:r>
              <a:rPr lang="en-US" altLang="zh-CN" sz="2400" b="1">
                <a:latin typeface="Times New Roman" pitchFamily="18" charset="0"/>
                <a:ea typeface="微软雅黑" pitchFamily="34" charset="-122"/>
              </a:rPr>
              <a:t>    ___________ a new one.</a:t>
            </a:r>
          </a:p>
          <a:p>
            <a:pPr>
              <a:lnSpc>
                <a:spcPct val="130000"/>
              </a:lnSpc>
            </a:pPr>
            <a:r>
              <a:rPr lang="en-US" altLang="zh-CN" sz="2400" b="1">
                <a:latin typeface="Times New Roman" pitchFamily="18" charset="0"/>
                <a:ea typeface="微软雅黑" pitchFamily="34" charset="-122"/>
              </a:rPr>
              <a:t>      A. repair, to buy 	     B. to repair, buy </a:t>
            </a:r>
          </a:p>
          <a:p>
            <a:pPr>
              <a:lnSpc>
                <a:spcPct val="130000"/>
              </a:lnSpc>
            </a:pPr>
            <a:r>
              <a:rPr lang="en-US" altLang="zh-CN" sz="2400" b="1">
                <a:latin typeface="Times New Roman" pitchFamily="18" charset="0"/>
                <a:ea typeface="微软雅黑" pitchFamily="34" charset="-122"/>
              </a:rPr>
              <a:t>      C. repair, buy            D. to repair, to buy</a:t>
            </a:r>
          </a:p>
        </p:txBody>
      </p:sp>
      <p:sp>
        <p:nvSpPr>
          <p:cNvPr id="14" name="文本框 13"/>
          <p:cNvSpPr txBox="1">
            <a:spLocks noChangeArrowheads="1"/>
          </p:cNvSpPr>
          <p:nvPr/>
        </p:nvSpPr>
        <p:spPr bwMode="auto">
          <a:xfrm>
            <a:off x="1641475" y="1116013"/>
            <a:ext cx="422275" cy="523875"/>
          </a:xfrm>
          <a:prstGeom prst="rect">
            <a:avLst/>
          </a:prstGeom>
          <a:noFill/>
          <a:ln w="9525">
            <a:noFill/>
            <a:miter lim="800000"/>
            <a:headEnd/>
            <a:tailEnd/>
          </a:ln>
        </p:spPr>
        <p:txBody>
          <a:bodyPr>
            <a:spAutoFit/>
          </a:bodyPr>
          <a:lstStyle/>
          <a:p>
            <a:r>
              <a:rPr lang="en-US" altLang="en-US" sz="2800" b="1">
                <a:solidFill>
                  <a:srgbClr val="FF0000"/>
                </a:solidFill>
                <a:latin typeface="Times New Roman" pitchFamily="18" charset="0"/>
                <a:ea typeface="微软雅黑" pitchFamily="34" charset="-122"/>
                <a:sym typeface="宋体" charset="-122"/>
              </a:rPr>
              <a:t>B</a:t>
            </a:r>
          </a:p>
        </p:txBody>
      </p:sp>
      <p:sp>
        <p:nvSpPr>
          <p:cNvPr id="2" name="文本框 1"/>
          <p:cNvSpPr txBox="1">
            <a:spLocks noChangeArrowheads="1"/>
          </p:cNvSpPr>
          <p:nvPr/>
        </p:nvSpPr>
        <p:spPr bwMode="auto">
          <a:xfrm>
            <a:off x="4638675" y="2552700"/>
            <a:ext cx="630238" cy="523875"/>
          </a:xfrm>
          <a:prstGeom prst="rect">
            <a:avLst/>
          </a:prstGeom>
          <a:noFill/>
          <a:ln w="9525">
            <a:noFill/>
            <a:miter lim="800000"/>
            <a:headEnd/>
            <a:tailEnd/>
          </a:ln>
        </p:spPr>
        <p:txBody>
          <a:bodyPr>
            <a:spAutoFit/>
          </a:bodyPr>
          <a:lstStyle/>
          <a:p>
            <a:r>
              <a:rPr lang="en-US" altLang="zh-CN" sz="2800" b="1">
                <a:solidFill>
                  <a:srgbClr val="FF0000"/>
                </a:solidFill>
                <a:latin typeface="Times New Roman" pitchFamily="18" charset="0"/>
                <a:ea typeface="微软雅黑" pitchFamily="34" charset="-122"/>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100000">
                                          <p:val>
                                            <p:strVal val="#ppt_x"/>
                                          </p:val>
                                        </p:tav>
                                      </p:tavLst>
                                    </p:anim>
                                    <p:anim calcmode="lin" valueType="num">
                                      <p:cBhvr>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矩形 2"/>
          <p:cNvSpPr>
            <a:spLocks noChangeArrowheads="1"/>
          </p:cNvSpPr>
          <p:nvPr/>
        </p:nvSpPr>
        <p:spPr bwMode="auto">
          <a:xfrm>
            <a:off x="1238250" y="820738"/>
            <a:ext cx="7394575" cy="484187"/>
          </a:xfrm>
          <a:prstGeom prst="rect">
            <a:avLst/>
          </a:prstGeom>
          <a:noFill/>
          <a:ln w="9525">
            <a:noFill/>
            <a:miter lim="800000"/>
            <a:headEnd/>
            <a:tailEnd/>
          </a:ln>
        </p:spPr>
        <p:txBody>
          <a:bodyPr wrap="none"/>
          <a:lstStyle/>
          <a:p>
            <a:pPr>
              <a:lnSpc>
                <a:spcPct val="120000"/>
              </a:lnSpc>
            </a:pPr>
            <a:r>
              <a:rPr lang="en-US" altLang="zh-CN" sz="2700" b="1">
                <a:solidFill>
                  <a:srgbClr val="0000E1"/>
                </a:solidFill>
                <a:cs typeface="Arial" charset="0"/>
              </a:rPr>
              <a:t> Read the story and answer the questions.</a:t>
            </a:r>
          </a:p>
        </p:txBody>
      </p:sp>
      <p:sp>
        <p:nvSpPr>
          <p:cNvPr id="6" name="单圆角矩形 5"/>
          <p:cNvSpPr/>
          <p:nvPr/>
        </p:nvSpPr>
        <p:spPr bwMode="auto">
          <a:xfrm>
            <a:off x="533400" y="779463"/>
            <a:ext cx="625475" cy="588962"/>
          </a:xfrm>
          <a:prstGeom prst="round1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5000"/>
              </a:lnSpc>
              <a:spcBef>
                <a:spcPts val="0"/>
              </a:spcBef>
              <a:spcAft>
                <a:spcPts val="0"/>
              </a:spcAft>
              <a:defRPr/>
            </a:pPr>
            <a:r>
              <a:rPr kumimoji="1" lang="en-US" altLang="zh-CN" sz="3200" b="1" dirty="0">
                <a:solidFill>
                  <a:schemeClr val="bg1"/>
                </a:solidFill>
              </a:rPr>
              <a:t>3a</a:t>
            </a:r>
            <a:endParaRPr kumimoji="1" lang="zh-CN" altLang="en-US" sz="3200" b="1" dirty="0">
              <a:solidFill>
                <a:schemeClr val="bg1"/>
              </a:solidFill>
            </a:endParaRPr>
          </a:p>
        </p:txBody>
      </p:sp>
      <p:sp>
        <p:nvSpPr>
          <p:cNvPr id="50179" name="TextBox 3"/>
          <p:cNvSpPr txBox="1">
            <a:spLocks noChangeArrowheads="1"/>
          </p:cNvSpPr>
          <p:nvPr/>
        </p:nvSpPr>
        <p:spPr bwMode="auto">
          <a:xfrm>
            <a:off x="701675" y="1717675"/>
            <a:ext cx="7721600" cy="2676525"/>
          </a:xfrm>
          <a:prstGeom prst="rect">
            <a:avLst/>
          </a:prstGeom>
          <a:noFill/>
          <a:ln w="28575">
            <a:solidFill>
              <a:schemeClr val="bg2">
                <a:lumMod val="50000"/>
              </a:schemeClr>
            </a:solidFill>
            <a:prstDash val="lgDash"/>
            <a:miter lim="800000"/>
            <a:headEnd/>
            <a:tailEnd/>
          </a:ln>
        </p:spPr>
        <p:txBody>
          <a:bodyPr>
            <a:spAutoFit/>
          </a:bodyPr>
          <a:lstStyle/>
          <a:p>
            <a:pPr>
              <a:lnSpc>
                <a:spcPct val="120000"/>
              </a:lnSpc>
              <a:buFontTx/>
              <a:buAutoNum type="arabicPeriod"/>
              <a:defRPr/>
            </a:pPr>
            <a:r>
              <a:rPr lang="en-US" altLang="zh-CN" sz="2800" b="1" dirty="0">
                <a:latin typeface="Times New Roman" panose="02020603050405020304" pitchFamily="18" charset="0"/>
                <a:ea typeface="微软雅黑" pitchFamily="34" charset="-122"/>
                <a:cs typeface="Times New Roman" panose="02020603050405020304" pitchFamily="18" charset="0"/>
              </a:rPr>
              <a:t> Can medicine help the king?</a:t>
            </a:r>
            <a:r>
              <a:rPr lang="zh-CN" altLang="en-US" sz="2800" b="1" dirty="0">
                <a:latin typeface="Times New Roman" panose="02020603050405020304" pitchFamily="18" charset="0"/>
                <a:ea typeface="微软雅黑" pitchFamily="34" charset="-122"/>
                <a:cs typeface="Times New Roman" panose="02020603050405020304" pitchFamily="18" charset="0"/>
              </a:rPr>
              <a:t> </a:t>
            </a:r>
            <a:r>
              <a:rPr lang="en-US" altLang="zh-CN" sz="2800" b="1" dirty="0">
                <a:latin typeface="Times New Roman" panose="02020603050405020304" pitchFamily="18" charset="0"/>
                <a:ea typeface="微软雅黑" pitchFamily="34" charset="-122"/>
                <a:cs typeface="Times New Roman" panose="02020603050405020304" pitchFamily="18" charset="0"/>
              </a:rPr>
              <a:t>Why or why not?</a:t>
            </a:r>
          </a:p>
          <a:p>
            <a:pPr>
              <a:lnSpc>
                <a:spcPct val="120000"/>
              </a:lnSpc>
              <a:buFontTx/>
              <a:buAutoNum type="arabicPeriod"/>
              <a:defRPr/>
            </a:pPr>
            <a:r>
              <a:rPr lang="en-US" altLang="zh-CN" sz="2800" b="1" dirty="0">
                <a:latin typeface="Times New Roman" panose="02020603050405020304" pitchFamily="18" charset="0"/>
                <a:ea typeface="微软雅黑" pitchFamily="34" charset="-122"/>
                <a:cs typeface="Times New Roman" panose="02020603050405020304" pitchFamily="18" charset="0"/>
              </a:rPr>
              <a:t> Why does power not make the prime minister </a:t>
            </a:r>
          </a:p>
          <a:p>
            <a:pPr>
              <a:lnSpc>
                <a:spcPct val="120000"/>
              </a:lnSpc>
              <a:defRPr/>
            </a:pPr>
            <a:r>
              <a:rPr lang="en-US" altLang="zh-CN" sz="2800" b="1" dirty="0">
                <a:latin typeface="Times New Roman" panose="02020603050405020304" pitchFamily="18" charset="0"/>
                <a:ea typeface="微软雅黑" pitchFamily="34" charset="-122"/>
                <a:cs typeface="Times New Roman" panose="02020603050405020304" pitchFamily="18" charset="0"/>
              </a:rPr>
              <a:t>    happy?</a:t>
            </a:r>
          </a:p>
          <a:p>
            <a:pPr>
              <a:lnSpc>
                <a:spcPct val="120000"/>
              </a:lnSpc>
              <a:defRPr/>
            </a:pPr>
            <a:r>
              <a:rPr lang="en-US" altLang="zh-CN" sz="2800" b="1" dirty="0">
                <a:latin typeface="Times New Roman" panose="02020603050405020304" pitchFamily="18" charset="0"/>
                <a:ea typeface="微软雅黑" pitchFamily="34" charset="-122"/>
                <a:cs typeface="Times New Roman" panose="02020603050405020304" pitchFamily="18" charset="0"/>
              </a:rPr>
              <a:t>3. Why does money not make the banker happy?</a:t>
            </a:r>
          </a:p>
          <a:p>
            <a:pPr>
              <a:lnSpc>
                <a:spcPct val="120000"/>
              </a:lnSpc>
              <a:defRPr/>
            </a:pPr>
            <a:r>
              <a:rPr lang="en-US" altLang="zh-CN" sz="2800" b="1" dirty="0">
                <a:latin typeface="Times New Roman" panose="02020603050405020304" pitchFamily="18" charset="0"/>
                <a:ea typeface="微软雅黑" pitchFamily="34" charset="-122"/>
                <a:cs typeface="Times New Roman" panose="02020603050405020304" pitchFamily="18" charset="0"/>
              </a:rPr>
              <a:t>4. Why does fame not make the singer happy?</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TextBox 3"/>
          <p:cNvSpPr txBox="1">
            <a:spLocks noChangeArrowheads="1"/>
          </p:cNvSpPr>
          <p:nvPr/>
        </p:nvSpPr>
        <p:spPr bwMode="auto">
          <a:xfrm>
            <a:off x="695325" y="649288"/>
            <a:ext cx="2698750" cy="584200"/>
          </a:xfrm>
          <a:prstGeom prst="rect">
            <a:avLst/>
          </a:prstGeom>
          <a:noFill/>
          <a:ln w="9525">
            <a:noFill/>
            <a:miter lim="800000"/>
            <a:headEnd/>
            <a:tailEnd/>
          </a:ln>
        </p:spPr>
        <p:txBody>
          <a:bodyPr>
            <a:spAutoFit/>
          </a:bodyPr>
          <a:lstStyle/>
          <a:p>
            <a:pPr marL="457200" indent="-457200">
              <a:buFont typeface="Wingdings" pitchFamily="2" charset="2"/>
              <a:buChar char="Ø"/>
            </a:pPr>
            <a:r>
              <a:rPr lang="zh-CN" altLang="en-US" sz="3200" b="1">
                <a:solidFill>
                  <a:srgbClr val="C00000"/>
                </a:solidFill>
                <a:latin typeface="微软雅黑" pitchFamily="34" charset="-122"/>
                <a:ea typeface="微软雅黑" pitchFamily="34" charset="-122"/>
              </a:rPr>
              <a:t>中考链接</a:t>
            </a:r>
          </a:p>
        </p:txBody>
      </p:sp>
      <p:sp>
        <p:nvSpPr>
          <p:cNvPr id="82946" name="文本框 1"/>
          <p:cNvSpPr txBox="1">
            <a:spLocks noChangeArrowheads="1"/>
          </p:cNvSpPr>
          <p:nvPr/>
        </p:nvSpPr>
        <p:spPr bwMode="auto">
          <a:xfrm>
            <a:off x="1174750" y="1241425"/>
            <a:ext cx="7473950" cy="3208338"/>
          </a:xfrm>
          <a:prstGeom prst="rect">
            <a:avLst/>
          </a:prstGeom>
          <a:noFill/>
          <a:ln w="9525">
            <a:noFill/>
            <a:miter lim="800000"/>
            <a:headEnd/>
            <a:tailEnd/>
          </a:ln>
        </p:spPr>
        <p:txBody>
          <a:bodyPr>
            <a:spAutoFit/>
          </a:bodyPr>
          <a:lstStyle/>
          <a:p>
            <a:pPr>
              <a:lnSpc>
                <a:spcPct val="150000"/>
              </a:lnSpc>
            </a:pPr>
            <a:r>
              <a:rPr lang="en-US" altLang="zh-CN" sz="2700" b="1">
                <a:latin typeface="Times New Roman" pitchFamily="18" charset="0"/>
                <a:ea typeface="黑体" pitchFamily="49" charset="-122"/>
              </a:rPr>
              <a:t>—</a:t>
            </a:r>
            <a:r>
              <a:rPr lang="en-US" altLang="zh-CN" sz="2700" b="1">
                <a:latin typeface="宋体" charset="-122"/>
              </a:rPr>
              <a:t> </a:t>
            </a:r>
            <a:r>
              <a:rPr lang="en-US" altLang="zh-CN" sz="2700" b="1">
                <a:latin typeface="Times New Roman" pitchFamily="18" charset="0"/>
                <a:ea typeface="黑体" pitchFamily="49" charset="-122"/>
              </a:rPr>
              <a:t>Which do you prefer, juice or tea?</a:t>
            </a:r>
          </a:p>
          <a:p>
            <a:pPr>
              <a:lnSpc>
                <a:spcPct val="150000"/>
              </a:lnSpc>
            </a:pPr>
            <a:r>
              <a:rPr lang="en-US" altLang="zh-CN" sz="2700" b="1">
                <a:latin typeface="Times New Roman" pitchFamily="18" charset="0"/>
                <a:ea typeface="黑体" pitchFamily="49" charset="-122"/>
              </a:rPr>
              <a:t>— ________  is OK. I don’t care.</a:t>
            </a:r>
          </a:p>
          <a:p>
            <a:pPr>
              <a:lnSpc>
                <a:spcPct val="150000"/>
              </a:lnSpc>
            </a:pPr>
            <a:r>
              <a:rPr lang="en-US" altLang="zh-CN" sz="2700" b="1">
                <a:latin typeface="Times New Roman" pitchFamily="18" charset="0"/>
                <a:ea typeface="黑体" pitchFamily="49" charset="-122"/>
              </a:rPr>
              <a:t>     A. All	  </a:t>
            </a:r>
          </a:p>
          <a:p>
            <a:pPr>
              <a:lnSpc>
                <a:spcPct val="150000"/>
              </a:lnSpc>
            </a:pPr>
            <a:r>
              <a:rPr lang="en-US" altLang="zh-CN" sz="2700" b="1">
                <a:latin typeface="Times New Roman" pitchFamily="18" charset="0"/>
                <a:ea typeface="黑体" pitchFamily="49" charset="-122"/>
              </a:rPr>
              <a:t>     B. Neither	        </a:t>
            </a:r>
          </a:p>
          <a:p>
            <a:pPr>
              <a:lnSpc>
                <a:spcPct val="150000"/>
              </a:lnSpc>
            </a:pPr>
            <a:r>
              <a:rPr lang="en-US" altLang="zh-CN" sz="2700" b="1">
                <a:latin typeface="Times New Roman" pitchFamily="18" charset="0"/>
                <a:ea typeface="黑体" pitchFamily="49" charset="-122"/>
              </a:rPr>
              <a:t>     C. Either</a:t>
            </a:r>
          </a:p>
        </p:txBody>
      </p:sp>
      <p:sp>
        <p:nvSpPr>
          <p:cNvPr id="5" name="圆角矩形标注 4"/>
          <p:cNvSpPr/>
          <p:nvPr/>
        </p:nvSpPr>
        <p:spPr>
          <a:xfrm>
            <a:off x="5380038" y="3709988"/>
            <a:ext cx="3633787" cy="703262"/>
          </a:xfrm>
          <a:prstGeom prst="wedgeRoundRectCallout">
            <a:avLst>
              <a:gd name="adj1" fmla="val -3821"/>
              <a:gd name="adj2" fmla="val -46896"/>
              <a:gd name="adj3" fmla="val 16667"/>
            </a:avLst>
          </a:prstGeom>
          <a:noFill/>
          <a:ln w="12700" cap="flat" cmpd="sng" algn="ctr">
            <a:solidFill>
              <a:schemeClr val="accent2">
                <a:lumMod val="50000"/>
              </a:schemeClr>
            </a:solidFill>
            <a:prstDash val="solid"/>
          </a:ln>
          <a:effectLst>
            <a:outerShdw blurRad="40000" dist="23000" dir="5400000" rotWithShape="0">
              <a:srgbClr val="000000">
                <a:alpha val="35000"/>
              </a:srgbClr>
            </a:outerShdw>
          </a:effectLst>
        </p:spPr>
        <p:txBody>
          <a:bodyPr anchor="ctr"/>
          <a:lstStyle/>
          <a:p>
            <a:pPr fontAlgn="auto">
              <a:lnSpc>
                <a:spcPct val="120000"/>
              </a:lnSpc>
              <a:spcBef>
                <a:spcPts val="0"/>
              </a:spcBef>
              <a:spcAft>
                <a:spcPts val="0"/>
              </a:spcAft>
              <a:buFont typeface="Arial" charset="0"/>
              <a:buNone/>
              <a:defRPr/>
            </a:pPr>
            <a:r>
              <a:rPr lang="zh-CN" altLang="en-US" sz="1600" kern="0" dirty="0">
                <a:solidFill>
                  <a:schemeClr val="accent2">
                    <a:lumMod val="50000"/>
                  </a:schemeClr>
                </a:solidFill>
                <a:latin typeface="Calibri"/>
                <a:ea typeface="黑体" pitchFamily="49" charset="-122"/>
                <a:cs typeface="Times New Roman" pitchFamily="18" charset="0"/>
              </a:rPr>
              <a:t>句意为“果汁和茶，你更喜欢哪一个？</a:t>
            </a:r>
            <a:endParaRPr lang="en-US" altLang="zh-CN" sz="1600" kern="0" dirty="0">
              <a:solidFill>
                <a:schemeClr val="accent2">
                  <a:lumMod val="50000"/>
                </a:schemeClr>
              </a:solidFill>
              <a:latin typeface="Calibri"/>
              <a:ea typeface="黑体" pitchFamily="49" charset="-122"/>
              <a:cs typeface="Times New Roman" pitchFamily="18" charset="0"/>
            </a:endParaRPr>
          </a:p>
          <a:p>
            <a:pPr fontAlgn="auto">
              <a:lnSpc>
                <a:spcPct val="120000"/>
              </a:lnSpc>
              <a:spcBef>
                <a:spcPts val="0"/>
              </a:spcBef>
              <a:spcAft>
                <a:spcPts val="0"/>
              </a:spcAft>
              <a:buFont typeface="Arial" charset="0"/>
              <a:buNone/>
              <a:defRPr/>
            </a:pPr>
            <a:r>
              <a:rPr lang="zh-CN" altLang="en-US" sz="1600" kern="0" dirty="0">
                <a:solidFill>
                  <a:schemeClr val="accent2">
                    <a:lumMod val="50000"/>
                  </a:schemeClr>
                </a:solidFill>
                <a:latin typeface="Calibri"/>
                <a:ea typeface="黑体" pitchFamily="49" charset="-122"/>
                <a:cs typeface="Times New Roman" pitchFamily="18" charset="0"/>
              </a:rPr>
              <a:t>任一都可，我不介意。”</a:t>
            </a:r>
          </a:p>
        </p:txBody>
      </p:sp>
      <p:sp>
        <p:nvSpPr>
          <p:cNvPr id="6" name=" 2050"/>
          <p:cNvSpPr>
            <a:spLocks/>
          </p:cNvSpPr>
          <p:nvPr/>
        </p:nvSpPr>
        <p:spPr bwMode="auto">
          <a:xfrm>
            <a:off x="1490663" y="3803650"/>
            <a:ext cx="1176337" cy="582613"/>
          </a:xfrm>
          <a:custGeom>
            <a:avLst/>
            <a:gdLst>
              <a:gd name="T0" fmla="*/ 0 w 1360"/>
              <a:gd name="T1" fmla="*/ 2147483647 h 1358"/>
              <a:gd name="T2" fmla="*/ 2147483647 w 1360"/>
              <a:gd name="T3" fmla="*/ 2147483647 h 1358"/>
              <a:gd name="T4" fmla="*/ 2147483647 w 1360"/>
              <a:gd name="T5" fmla="*/ 2147483647 h 1358"/>
              <a:gd name="T6" fmla="*/ 2147483647 w 1360"/>
              <a:gd name="T7" fmla="*/ 2147483647 h 1358"/>
              <a:gd name="T8" fmla="*/ 2147483647 w 1360"/>
              <a:gd name="T9" fmla="*/ 2147483647 h 1358"/>
              <a:gd name="T10" fmla="*/ 2147483647 w 1360"/>
              <a:gd name="T11" fmla="*/ 2147483647 h 1358"/>
              <a:gd name="T12" fmla="*/ 2147483647 w 1360"/>
              <a:gd name="T13" fmla="*/ 2147483647 h 1358"/>
              <a:gd name="T14" fmla="*/ 2147483647 w 1360"/>
              <a:gd name="T15" fmla="*/ 2147483647 h 1358"/>
              <a:gd name="T16" fmla="*/ 2147483647 w 1360"/>
              <a:gd name="T17" fmla="*/ 2147483647 h 1358"/>
              <a:gd name="T18" fmla="*/ 2147483647 w 1360"/>
              <a:gd name="T19" fmla="*/ 2147483647 h 1358"/>
              <a:gd name="T20" fmla="*/ 2147483647 w 1360"/>
              <a:gd name="T21" fmla="*/ 2147483647 h 1358"/>
              <a:gd name="T22" fmla="*/ 2147483647 w 1360"/>
              <a:gd name="T23" fmla="*/ 2147483647 h 1358"/>
              <a:gd name="T24" fmla="*/ 2147483647 w 1360"/>
              <a:gd name="T25" fmla="*/ 2147483647 h 1358"/>
              <a:gd name="T26" fmla="*/ 2147483647 w 1360"/>
              <a:gd name="T27" fmla="*/ 2147483647 h 1358"/>
              <a:gd name="T28" fmla="*/ 2147483647 w 1360"/>
              <a:gd name="T29" fmla="*/ 2147483647 h 1358"/>
              <a:gd name="T30" fmla="*/ 2147483647 w 1360"/>
              <a:gd name="T31" fmla="*/ 2147483647 h 1358"/>
              <a:gd name="T32" fmla="*/ 2147483647 w 1360"/>
              <a:gd name="T33" fmla="*/ 2147483647 h 1358"/>
              <a:gd name="T34" fmla="*/ 2147483647 w 1360"/>
              <a:gd name="T35" fmla="*/ 2147483647 h 1358"/>
              <a:gd name="T36" fmla="*/ 2147483647 w 1360"/>
              <a:gd name="T37" fmla="*/ 2147483647 h 1358"/>
              <a:gd name="T38" fmla="*/ 2147483647 w 1360"/>
              <a:gd name="T39" fmla="*/ 2147483647 h 1358"/>
              <a:gd name="T40" fmla="*/ 2147483647 w 1360"/>
              <a:gd name="T41" fmla="*/ 2147483647 h 1358"/>
              <a:gd name="T42" fmla="*/ 0 w 1360"/>
              <a:gd name="T43" fmla="*/ 2147483647 h 1358"/>
              <a:gd name="T44" fmla="*/ 2147483647 w 1360"/>
              <a:gd name="T45" fmla="*/ 2147483647 h 1358"/>
              <a:gd name="T46" fmla="*/ 2147483647 w 1360"/>
              <a:gd name="T47" fmla="*/ 2147483647 h 1358"/>
              <a:gd name="T48" fmla="*/ 2147483647 w 1360"/>
              <a:gd name="T49" fmla="*/ 2147483647 h 1358"/>
              <a:gd name="T50" fmla="*/ 2147483647 w 1360"/>
              <a:gd name="T51" fmla="*/ 2147483647 h 1358"/>
              <a:gd name="T52" fmla="*/ 2147483647 w 1360"/>
              <a:gd name="T53" fmla="*/ 2147483647 h 1358"/>
              <a:gd name="T54" fmla="*/ 2147483647 w 1360"/>
              <a:gd name="T55" fmla="*/ 2147483647 h 1358"/>
              <a:gd name="T56" fmla="*/ 2147483647 w 1360"/>
              <a:gd name="T57" fmla="*/ 2147483647 h 1358"/>
              <a:gd name="T58" fmla="*/ 2147483647 w 1360"/>
              <a:gd name="T59" fmla="*/ 2147483647 h 1358"/>
              <a:gd name="T60" fmla="*/ 2147483647 w 1360"/>
              <a:gd name="T61" fmla="*/ 2147483647 h 1358"/>
              <a:gd name="T62" fmla="*/ 2147483647 w 1360"/>
              <a:gd name="T63" fmla="*/ 2147483647 h 1358"/>
              <a:gd name="T64" fmla="*/ 2147483647 w 1360"/>
              <a:gd name="T65" fmla="*/ 2147483647 h 1358"/>
              <a:gd name="T66" fmla="*/ 2147483647 w 1360"/>
              <a:gd name="T67" fmla="*/ 2147483647 h 1358"/>
              <a:gd name="T68" fmla="*/ 2147483647 w 1360"/>
              <a:gd name="T69" fmla="*/ 2147483647 h 1358"/>
              <a:gd name="T70" fmla="*/ 2147483647 w 1360"/>
              <a:gd name="T71" fmla="*/ 2147483647 h 1358"/>
              <a:gd name="T72" fmla="*/ 2147483647 w 1360"/>
              <a:gd name="T73" fmla="*/ 2147483647 h 1358"/>
              <a:gd name="T74" fmla="*/ 2147483647 w 1360"/>
              <a:gd name="T75" fmla="*/ 2147483647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360"/>
              <a:gd name="T115" fmla="*/ 0 h 1358"/>
              <a:gd name="T116" fmla="*/ 1360 w 1360"/>
              <a:gd name="T117" fmla="*/ 1358 h 13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gradFill rotWithShape="1">
            <a:gsLst>
              <a:gs pos="0">
                <a:srgbClr val="E30000"/>
              </a:gs>
              <a:gs pos="100000">
                <a:srgbClr val="760303"/>
              </a:gs>
            </a:gsLst>
            <a:lin ang="5400000"/>
          </a:gradFill>
          <a:ln w="9525">
            <a:noFill/>
            <a:round/>
            <a:headEnd/>
            <a:tailEnd/>
          </a:ln>
        </p:spPr>
        <p:txBody>
          <a:bodyPr/>
          <a:lstStyle/>
          <a:p>
            <a:endParaRPr lang="zh-CN" altLang="en-US"/>
          </a:p>
        </p:txBody>
      </p:sp>
      <p:cxnSp>
        <p:nvCxnSpPr>
          <p:cNvPr id="7" name="直接连接符 6"/>
          <p:cNvCxnSpPr/>
          <p:nvPr/>
        </p:nvCxnSpPr>
        <p:spPr>
          <a:xfrm flipV="1">
            <a:off x="4192588" y="2468563"/>
            <a:ext cx="1870075" cy="1587"/>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圆角矩形标注 8"/>
          <p:cNvSpPr/>
          <p:nvPr/>
        </p:nvSpPr>
        <p:spPr>
          <a:xfrm>
            <a:off x="5380038" y="2562225"/>
            <a:ext cx="1365250" cy="374650"/>
          </a:xfrm>
          <a:prstGeom prst="wedgeRoundRectCallout">
            <a:avLst>
              <a:gd name="adj1" fmla="val -38800"/>
              <a:gd name="adj2" fmla="val -80980"/>
              <a:gd name="adj3" fmla="val 16667"/>
            </a:avLst>
          </a:prstGeom>
          <a:noFill/>
          <a:ln w="12700" cap="flat" cmpd="sng" algn="ctr">
            <a:solidFill>
              <a:schemeClr val="accent2">
                <a:lumMod val="50000"/>
              </a:schemeClr>
            </a:solidFill>
            <a:prstDash val="solid"/>
          </a:ln>
          <a:effectLst>
            <a:outerShdw blurRad="40000" dist="23000" dir="5400000" rotWithShape="0">
              <a:srgbClr val="000000">
                <a:alpha val="35000"/>
              </a:srgbClr>
            </a:outerShdw>
          </a:effectLst>
        </p:spPr>
        <p:txBody>
          <a:bodyPr anchor="ctr"/>
          <a:lstStyle/>
          <a:p>
            <a:pPr fontAlgn="auto">
              <a:lnSpc>
                <a:spcPct val="120000"/>
              </a:lnSpc>
              <a:spcBef>
                <a:spcPts val="0"/>
              </a:spcBef>
              <a:spcAft>
                <a:spcPts val="0"/>
              </a:spcAft>
              <a:buFont typeface="Arial" charset="0"/>
              <a:buNone/>
              <a:defRPr/>
            </a:pPr>
            <a:r>
              <a:rPr lang="zh-CN" altLang="en-US" sz="1600" kern="0" dirty="0">
                <a:solidFill>
                  <a:schemeClr val="accent2">
                    <a:lumMod val="50000"/>
                  </a:schemeClr>
                </a:solidFill>
                <a:latin typeface="Calibri"/>
                <a:ea typeface="黑体" pitchFamily="49" charset="-122"/>
                <a:cs typeface="Times New Roman" pitchFamily="18" charset="0"/>
              </a:rPr>
              <a:t>我不介意。 </a:t>
            </a:r>
          </a:p>
        </p:txBody>
      </p:sp>
      <p:sp>
        <p:nvSpPr>
          <p:cNvPr id="10" name="圆角矩形标注 9"/>
          <p:cNvSpPr/>
          <p:nvPr/>
        </p:nvSpPr>
        <p:spPr>
          <a:xfrm>
            <a:off x="2827338" y="2660650"/>
            <a:ext cx="968375" cy="374650"/>
          </a:xfrm>
          <a:prstGeom prst="wedgeRoundRectCallout">
            <a:avLst>
              <a:gd name="adj1" fmla="val -11534"/>
              <a:gd name="adj2" fmla="val -49737"/>
              <a:gd name="adj3" fmla="val 16667"/>
            </a:avLst>
          </a:prstGeom>
          <a:noFill/>
          <a:ln w="12700" cap="flat" cmpd="sng" algn="ctr">
            <a:solidFill>
              <a:schemeClr val="accent2">
                <a:lumMod val="50000"/>
              </a:schemeClr>
            </a:solidFill>
            <a:prstDash val="solid"/>
          </a:ln>
          <a:effectLst>
            <a:outerShdw blurRad="40000" dist="23000" dir="5400000" rotWithShape="0">
              <a:srgbClr val="000000">
                <a:alpha val="35000"/>
              </a:srgbClr>
            </a:outerShdw>
          </a:effectLst>
        </p:spPr>
        <p:txBody>
          <a:bodyPr anchor="ctr"/>
          <a:lstStyle/>
          <a:p>
            <a:pPr fontAlgn="auto">
              <a:lnSpc>
                <a:spcPct val="120000"/>
              </a:lnSpc>
              <a:spcBef>
                <a:spcPts val="0"/>
              </a:spcBef>
              <a:spcAft>
                <a:spcPts val="0"/>
              </a:spcAft>
              <a:buFont typeface="Arial" charset="0"/>
              <a:buNone/>
              <a:defRPr/>
            </a:pPr>
            <a:r>
              <a:rPr lang="zh-CN" altLang="en-US" sz="1600" kern="0" dirty="0">
                <a:solidFill>
                  <a:schemeClr val="accent2">
                    <a:lumMod val="50000"/>
                  </a:schemeClr>
                </a:solidFill>
                <a:latin typeface="Calibri"/>
                <a:ea typeface="黑体" pitchFamily="49" charset="-122"/>
                <a:cs typeface="Times New Roman" pitchFamily="18" charset="0"/>
              </a:rPr>
              <a:t>三者都 </a:t>
            </a:r>
          </a:p>
        </p:txBody>
      </p:sp>
      <p:sp>
        <p:nvSpPr>
          <p:cNvPr id="11" name="圆角矩形标注 10"/>
          <p:cNvSpPr/>
          <p:nvPr/>
        </p:nvSpPr>
        <p:spPr>
          <a:xfrm>
            <a:off x="3311525" y="3330575"/>
            <a:ext cx="1047750" cy="374650"/>
          </a:xfrm>
          <a:prstGeom prst="wedgeRoundRectCallout">
            <a:avLst>
              <a:gd name="adj1" fmla="val -6860"/>
              <a:gd name="adj2" fmla="val -49737"/>
              <a:gd name="adj3" fmla="val 16667"/>
            </a:avLst>
          </a:prstGeom>
          <a:noFill/>
          <a:ln w="12700" cap="flat" cmpd="sng" algn="ctr">
            <a:solidFill>
              <a:schemeClr val="accent2">
                <a:lumMod val="50000"/>
              </a:schemeClr>
            </a:solidFill>
            <a:prstDash val="solid"/>
          </a:ln>
          <a:effectLst>
            <a:outerShdw blurRad="40000" dist="23000" dir="5400000" rotWithShape="0">
              <a:srgbClr val="000000">
                <a:alpha val="35000"/>
              </a:srgbClr>
            </a:outerShdw>
          </a:effectLst>
        </p:spPr>
        <p:txBody>
          <a:bodyPr anchor="ctr"/>
          <a:lstStyle/>
          <a:p>
            <a:pPr fontAlgn="auto">
              <a:lnSpc>
                <a:spcPct val="120000"/>
              </a:lnSpc>
              <a:spcBef>
                <a:spcPts val="0"/>
              </a:spcBef>
              <a:spcAft>
                <a:spcPts val="0"/>
              </a:spcAft>
              <a:buFont typeface="Arial" charset="0"/>
              <a:buNone/>
              <a:defRPr/>
            </a:pPr>
            <a:r>
              <a:rPr lang="zh-CN" altLang="en-US" sz="1600" kern="0" dirty="0">
                <a:solidFill>
                  <a:schemeClr val="accent2">
                    <a:lumMod val="50000"/>
                  </a:schemeClr>
                </a:solidFill>
                <a:latin typeface="Calibri"/>
                <a:ea typeface="黑体" pitchFamily="49" charset="-122"/>
                <a:cs typeface="Times New Roman" pitchFamily="18" charset="0"/>
              </a:rPr>
              <a:t>两者都不</a:t>
            </a:r>
          </a:p>
        </p:txBody>
      </p:sp>
      <p:sp>
        <p:nvSpPr>
          <p:cNvPr id="12" name="圆角矩形标注 11"/>
          <p:cNvSpPr/>
          <p:nvPr/>
        </p:nvSpPr>
        <p:spPr>
          <a:xfrm>
            <a:off x="3311525" y="3959225"/>
            <a:ext cx="1816100" cy="373063"/>
          </a:xfrm>
          <a:prstGeom prst="wedgeRoundRectCallout">
            <a:avLst>
              <a:gd name="adj1" fmla="val -13871"/>
              <a:gd name="adj2" fmla="val -49736"/>
              <a:gd name="adj3" fmla="val 16667"/>
            </a:avLst>
          </a:prstGeom>
          <a:noFill/>
          <a:ln w="12700" cap="flat" cmpd="sng" algn="ctr">
            <a:solidFill>
              <a:schemeClr val="accent2">
                <a:lumMod val="50000"/>
              </a:schemeClr>
            </a:solidFill>
            <a:prstDash val="solid"/>
          </a:ln>
          <a:effectLst>
            <a:outerShdw blurRad="40000" dist="23000" dir="5400000" rotWithShape="0">
              <a:srgbClr val="000000">
                <a:alpha val="35000"/>
              </a:srgbClr>
            </a:outerShdw>
          </a:effectLst>
        </p:spPr>
        <p:txBody>
          <a:bodyPr anchor="ctr"/>
          <a:lstStyle/>
          <a:p>
            <a:pPr fontAlgn="auto">
              <a:lnSpc>
                <a:spcPct val="120000"/>
              </a:lnSpc>
              <a:spcBef>
                <a:spcPts val="0"/>
              </a:spcBef>
              <a:spcAft>
                <a:spcPts val="0"/>
              </a:spcAft>
              <a:buFont typeface="Arial" charset="0"/>
              <a:buNone/>
              <a:defRPr/>
            </a:pPr>
            <a:r>
              <a:rPr lang="zh-CN" altLang="en-US" sz="1600" kern="0" dirty="0">
                <a:solidFill>
                  <a:schemeClr val="accent2">
                    <a:lumMod val="50000"/>
                  </a:schemeClr>
                </a:solidFill>
                <a:latin typeface="Calibri"/>
                <a:ea typeface="黑体" pitchFamily="49" charset="-122"/>
                <a:cs typeface="Times New Roman" pitchFamily="18" charset="0"/>
              </a:rPr>
              <a:t>两者中任一都可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inVertic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arn(inVertic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arn(inVertical)">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blinds(horizontal)">
                                      <p:cBhvr>
                                        <p:cTn id="3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animBg="1"/>
      <p:bldP spid="10" grpId="0" animBg="1"/>
      <p:bldP spid="11" grpId="0" animBg="1"/>
      <p:bldP spid="1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extBox 3"/>
          <p:cNvSpPr txBox="1">
            <a:spLocks noChangeArrowheads="1"/>
          </p:cNvSpPr>
          <p:nvPr/>
        </p:nvSpPr>
        <p:spPr bwMode="auto">
          <a:xfrm>
            <a:off x="914400" y="1727200"/>
            <a:ext cx="7372350" cy="2030413"/>
          </a:xfrm>
          <a:prstGeom prst="rect">
            <a:avLst/>
          </a:prstGeom>
          <a:noFill/>
          <a:ln w="9525">
            <a:noFill/>
            <a:miter lim="800000"/>
            <a:headEnd/>
            <a:tailEnd/>
          </a:ln>
        </p:spPr>
        <p:txBody>
          <a:bodyPr>
            <a:spAutoFit/>
          </a:bodyPr>
          <a:lstStyle/>
          <a:p>
            <a:pPr marL="457200" indent="-457200">
              <a:lnSpc>
                <a:spcPct val="150000"/>
              </a:lnSpc>
              <a:buClr>
                <a:srgbClr val="002060"/>
              </a:buClr>
              <a:buFont typeface="Wingdings" panose="05000000000000000000" pitchFamily="2" charset="2"/>
              <a:buChar char="ü"/>
            </a:pPr>
            <a:r>
              <a:rPr lang="en-US" altLang="zh-CN" sz="2800" b="1" dirty="0">
                <a:solidFill>
                  <a:srgbClr val="002060"/>
                </a:solidFill>
                <a:latin typeface="Comic Sans MS" pitchFamily="66" charset="0"/>
              </a:rPr>
              <a:t>Retell the story in your own words.</a:t>
            </a:r>
          </a:p>
          <a:p>
            <a:pPr marL="457200" indent="-457200">
              <a:lnSpc>
                <a:spcPct val="150000"/>
              </a:lnSpc>
              <a:buClr>
                <a:srgbClr val="002060"/>
              </a:buClr>
              <a:buFont typeface="Wingdings" panose="05000000000000000000" pitchFamily="2" charset="2"/>
              <a:buChar char="ü"/>
            </a:pPr>
            <a:r>
              <a:rPr lang="en-US" altLang="zh-CN" sz="2800" b="1" dirty="0">
                <a:solidFill>
                  <a:srgbClr val="002060"/>
                </a:solidFill>
                <a:latin typeface="Comic Sans MS" pitchFamily="66" charset="0"/>
              </a:rPr>
              <a:t>Remember the new words and phrases.</a:t>
            </a:r>
          </a:p>
          <a:p>
            <a:pPr marL="457200" indent="-457200">
              <a:lnSpc>
                <a:spcPct val="150000"/>
              </a:lnSpc>
              <a:buClr>
                <a:srgbClr val="002060"/>
              </a:buClr>
              <a:buFont typeface="Wingdings" panose="05000000000000000000" pitchFamily="2" charset="2"/>
              <a:buChar char="ü"/>
            </a:pPr>
            <a:r>
              <a:rPr lang="en-US" altLang="zh-CN" sz="2800" b="1" dirty="0">
                <a:solidFill>
                  <a:srgbClr val="002060"/>
                </a:solidFill>
                <a:latin typeface="Comic Sans MS" pitchFamily="66" charset="0"/>
              </a:rPr>
              <a:t>Preview Grammar Focus. </a:t>
            </a:r>
            <a:endParaRPr lang="zh-CN" altLang="en-US" sz="2700" b="1" dirty="0">
              <a:solidFill>
                <a:srgbClr val="0066CC"/>
              </a:solidFill>
              <a:latin typeface="Times New Roman" pitchFamily="18" charset="0"/>
              <a:ea typeface="Gulim" pitchFamily="34" charset="-127"/>
            </a:endParaRPr>
          </a:p>
        </p:txBody>
      </p:sp>
      <p:sp>
        <p:nvSpPr>
          <p:cNvPr id="4" name="TextBox 3"/>
          <p:cNvSpPr txBox="1"/>
          <p:nvPr/>
        </p:nvSpPr>
        <p:spPr>
          <a:xfrm>
            <a:off x="3048000" y="774700"/>
            <a:ext cx="3581400" cy="768350"/>
          </a:xfrm>
          <a:prstGeom prst="rect">
            <a:avLst/>
          </a:prstGeom>
          <a:noFill/>
        </p:spPr>
        <p:txBody>
          <a:bodyPr>
            <a:spAutoFit/>
          </a:bodyPr>
          <a:lstStyle/>
          <a:p>
            <a:pPr>
              <a:buFont typeface="Arial" charset="0"/>
              <a:buNone/>
              <a:defRPr/>
            </a:pPr>
            <a:r>
              <a:rPr lang="en-US" altLang="zh-CN" sz="4400" b="1">
                <a:solidFill>
                  <a:srgbClr val="0000FF"/>
                </a:solidFill>
                <a:effectLst>
                  <a:outerShdw blurRad="38100" dist="38100" dir="2700000" algn="tl">
                    <a:srgbClr val="C0C0C0"/>
                  </a:outerShdw>
                </a:effectLst>
                <a:ea typeface="Arial Unicode MS"/>
                <a:cs typeface="Arial" charset="0"/>
              </a:rPr>
              <a:t>Homework</a:t>
            </a:r>
            <a:endParaRPr lang="zh-CN" altLang="en-US" sz="4400">
              <a:ea typeface="Arial Unicode MS"/>
              <a:cs typeface="Arial" charset="0"/>
            </a:endParaRPr>
          </a:p>
        </p:txBody>
      </p:sp>
    </p:spTree>
  </p:cSld>
  <p:clrMapOvr>
    <a:masterClrMapping/>
  </p:clrMapOvr>
  <p:transition>
    <p:zoom/>
  </p:transition>
</p:sld>
</file>

<file path=ppt/slides/slide42.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4994" name="文本框 3"/>
          <p:cNvSpPr txBox="1">
            <a:spLocks noChangeArrowheads="1"/>
          </p:cNvSpPr>
          <p:nvPr/>
        </p:nvSpPr>
        <p:spPr bwMode="auto">
          <a:xfrm>
            <a:off x="652463" y="1708150"/>
            <a:ext cx="7834312" cy="1108075"/>
          </a:xfrm>
          <a:prstGeom prst="rect">
            <a:avLst/>
          </a:prstGeom>
          <a:noFill/>
          <a:ln w="9525">
            <a:noFill/>
            <a:miter lim="800000"/>
            <a:headEnd/>
            <a:tailEnd/>
          </a:ln>
        </p:spPr>
        <p:txBody>
          <a:bodyPr wrap="none">
            <a:spAutoFit/>
          </a:bodyPr>
          <a:lstStyle/>
          <a:p>
            <a:pPr algn="ctr" defTabSz="685800">
              <a:buFont typeface="Arial" charset="0"/>
              <a:buNone/>
            </a:pPr>
            <a:r>
              <a:rPr lang="zh-CN" altLang="en-US" sz="6600" b="1" noProof="1">
                <a:solidFill>
                  <a:srgbClr val="FF6600"/>
                </a:solidFill>
                <a:latin typeface="宋体" charset="-122"/>
              </a:rPr>
              <a:t>七彩课堂  伴你成长</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矩形 1"/>
          <p:cNvSpPr>
            <a:spLocks noChangeArrowheads="1"/>
          </p:cNvSpPr>
          <p:nvPr/>
        </p:nvSpPr>
        <p:spPr bwMode="auto">
          <a:xfrm>
            <a:off x="935038" y="935038"/>
            <a:ext cx="7415212" cy="3384550"/>
          </a:xfrm>
          <a:prstGeom prst="rect">
            <a:avLst/>
          </a:prstGeom>
          <a:noFill/>
          <a:ln w="28575">
            <a:solidFill>
              <a:schemeClr val="accent2">
                <a:lumMod val="60000"/>
                <a:lumOff val="40000"/>
              </a:schemeClr>
            </a:solidFill>
            <a:prstDash val="dashDot"/>
            <a:miter lim="800000"/>
            <a:headEnd/>
            <a:tailEnd/>
          </a:ln>
        </p:spPr>
        <p:txBody>
          <a:bodyPr>
            <a:spAutoFit/>
          </a:bodyPr>
          <a:lstStyle/>
          <a:p>
            <a:pPr algn="ctr"/>
            <a:r>
              <a:rPr lang="en-US" altLang="zh-CN" sz="3200" b="1" dirty="0">
                <a:solidFill>
                  <a:srgbClr val="C00000"/>
                </a:solidFill>
                <a:latin typeface="Calibri" pitchFamily="34" charset="0"/>
                <a:ea typeface="微软雅黑" pitchFamily="34" charset="-122"/>
                <a:cs typeface="Calibri" pitchFamily="34" charset="0"/>
              </a:rPr>
              <a:t>The shirt of a Happy Man (Part I)</a:t>
            </a:r>
            <a:endParaRPr lang="zh-CN" altLang="zh-CN" sz="3200" b="1" dirty="0">
              <a:solidFill>
                <a:srgbClr val="C00000"/>
              </a:solidFill>
              <a:latin typeface="Calibri" pitchFamily="34" charset="0"/>
              <a:ea typeface="微软雅黑" pitchFamily="34" charset="-122"/>
              <a:cs typeface="Calibri" pitchFamily="34" charset="0"/>
            </a:endParaRPr>
          </a:p>
          <a:p>
            <a:pPr>
              <a:lnSpc>
                <a:spcPct val="130000"/>
              </a:lnSpc>
            </a:pPr>
            <a:r>
              <a:rPr lang="en-US" altLang="zh-CN" sz="2800" b="1" dirty="0">
                <a:latin typeface="Times New Roman" pitchFamily="18" charset="0"/>
                <a:ea typeface="微软雅黑" pitchFamily="34" charset="-122"/>
                <a:cs typeface="Times New Roman" pitchFamily="18" charset="0"/>
              </a:rPr>
              <a:t>A long time ago, in a rich and beautiful country, there lived an unhappy king. He slept badly and didn’t feel like eating. His face was always pale as chalk. He often cried for no reason. This made the queen and his people worried.</a:t>
            </a:r>
            <a:endParaRPr lang="zh-CN" altLang="zh-CN" sz="2800" b="1" dirty="0">
              <a:latin typeface="Times New Roman" pitchFamily="18" charset="0"/>
              <a:ea typeface="微软雅黑" pitchFamily="34" charset="-122"/>
              <a:cs typeface="Times New Roman" pitchFamily="18" charset="0"/>
            </a:endParaRPr>
          </a:p>
        </p:txBody>
      </p:sp>
      <p:pic>
        <p:nvPicPr>
          <p:cNvPr id="2" name="U11A3a">
            <a:hlinkClick r:id="" action="ppaction://media"/>
            <a:extLst>
              <a:ext uri="{FF2B5EF4-FFF2-40B4-BE49-F238E27FC236}">
                <a16:creationId xmlns:a16="http://schemas.microsoft.com/office/drawing/2014/main" id="{4B954CA7-0B47-5236-7DDB-62A70D5237E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7551235" y="998969"/>
            <a:ext cx="598823" cy="598823"/>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nextCondLst>
                <p:cond evt="onClick" delay="0">
                  <p:tgtEl>
                    <p:spTgt spid="2"/>
                  </p:tgtEl>
                </p:cond>
              </p:nextCondLst>
            </p:seq>
            <p:audio>
              <p:cMediaNode vol="80000" numSld="999">
                <p:cTn id="7" fill="remove" display="0">
                  <p:stCondLst>
                    <p:cond delay="indefinite"/>
                  </p:stCondLst>
                  <p:endCondLst>
                    <p:cond evt="onStopAudio" delay="0">
                      <p:tgtEl>
                        <p:sldTgt/>
                      </p:tgtEl>
                    </p:cond>
                  </p:endCondLst>
                </p:cTn>
                <p:tgtEl>
                  <p:spTgt spid="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矩形 1"/>
          <p:cNvSpPr>
            <a:spLocks noChangeArrowheads="1"/>
          </p:cNvSpPr>
          <p:nvPr/>
        </p:nvSpPr>
        <p:spPr bwMode="auto">
          <a:xfrm>
            <a:off x="914400" y="1082675"/>
            <a:ext cx="7445375" cy="2892425"/>
          </a:xfrm>
          <a:prstGeom prst="rect">
            <a:avLst/>
          </a:prstGeom>
          <a:noFill/>
          <a:ln w="28575">
            <a:solidFill>
              <a:schemeClr val="accent2">
                <a:lumMod val="60000"/>
                <a:lumOff val="40000"/>
              </a:schemeClr>
            </a:solidFill>
            <a:prstDash val="dashDot"/>
            <a:miter lim="800000"/>
            <a:headEnd/>
            <a:tailEnd/>
          </a:ln>
        </p:spPr>
        <p:txBody>
          <a:bodyPr>
            <a:spAutoFit/>
          </a:bodyPr>
          <a:lstStyle/>
          <a:p>
            <a:pPr>
              <a:lnSpc>
                <a:spcPct val="130000"/>
              </a:lnSpc>
            </a:pPr>
            <a:r>
              <a:rPr lang="en-US" altLang="zh-CN" sz="2800" b="1" dirty="0">
                <a:latin typeface="Times New Roman" pitchFamily="18" charset="0"/>
                <a:ea typeface="微软雅黑" pitchFamily="34" charset="-122"/>
                <a:cs typeface="Times New Roman" pitchFamily="18" charset="0"/>
              </a:rPr>
              <a:t>One day, a doctor was called in to examine the king. But he found nothing wrong with his body. “It’s all in his mind. Neither medicine nor rest can help him. What he needs is the shirt of a happy person to wear. That’ll make him happy.”</a:t>
            </a:r>
            <a:endParaRPr lang="zh-CN" altLang="zh-CN" sz="2800" b="1" dirty="0">
              <a:latin typeface="Times New Roman" pitchFamily="18" charset="0"/>
              <a:ea typeface="微软雅黑" pitchFamily="34" charset="-122"/>
              <a:cs typeface="Times New Roman"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矩形 1"/>
          <p:cNvSpPr>
            <a:spLocks noChangeArrowheads="1"/>
          </p:cNvSpPr>
          <p:nvPr/>
        </p:nvSpPr>
        <p:spPr bwMode="auto">
          <a:xfrm>
            <a:off x="893763" y="919163"/>
            <a:ext cx="7359650" cy="3452812"/>
          </a:xfrm>
          <a:prstGeom prst="rect">
            <a:avLst/>
          </a:prstGeom>
          <a:noFill/>
          <a:ln w="28575">
            <a:solidFill>
              <a:schemeClr val="accent2">
                <a:lumMod val="60000"/>
                <a:lumOff val="40000"/>
              </a:schemeClr>
            </a:solidFill>
            <a:prstDash val="dashDot"/>
            <a:miter lim="800000"/>
            <a:headEnd/>
            <a:tailEnd/>
          </a:ln>
        </p:spPr>
        <p:txBody>
          <a:bodyPr>
            <a:spAutoFit/>
          </a:bodyPr>
          <a:lstStyle/>
          <a:p>
            <a:pPr>
              <a:lnSpc>
                <a:spcPct val="130000"/>
              </a:lnSpc>
            </a:pPr>
            <a:r>
              <a:rPr lang="en-US" altLang="zh-CN" sz="2800" b="1" dirty="0">
                <a:latin typeface="Times New Roman" pitchFamily="18" charset="0"/>
                <a:ea typeface="微软雅黑" pitchFamily="34" charset="-122"/>
                <a:cs typeface="Times New Roman" pitchFamily="18" charset="0"/>
              </a:rPr>
              <a:t>The prime minister was called to the palace. But when they explained the king’s situation to him, he said, “Although I have a lot of power, it doesn’t make me happy. I’m always worried about losing my power. Many people are trying to take my position.”</a:t>
            </a:r>
            <a:endParaRPr lang="zh-CN" altLang="zh-CN" sz="2800" b="1" dirty="0">
              <a:latin typeface="Times New Roman" pitchFamily="18" charset="0"/>
              <a:ea typeface="微软雅黑" pitchFamily="34" charset="-122"/>
              <a:cs typeface="Times New Roman"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矩形 1"/>
          <p:cNvSpPr>
            <a:spLocks noChangeArrowheads="1"/>
          </p:cNvSpPr>
          <p:nvPr/>
        </p:nvSpPr>
        <p:spPr bwMode="auto">
          <a:xfrm>
            <a:off x="881063" y="944563"/>
            <a:ext cx="7277100" cy="2892425"/>
          </a:xfrm>
          <a:prstGeom prst="rect">
            <a:avLst/>
          </a:prstGeom>
          <a:noFill/>
          <a:ln w="28575">
            <a:solidFill>
              <a:schemeClr val="accent2">
                <a:lumMod val="60000"/>
                <a:lumOff val="40000"/>
              </a:schemeClr>
            </a:solidFill>
            <a:prstDash val="dashDot"/>
            <a:miter lim="800000"/>
            <a:headEnd/>
            <a:tailEnd/>
          </a:ln>
        </p:spPr>
        <p:txBody>
          <a:bodyPr>
            <a:spAutoFit/>
          </a:bodyPr>
          <a:lstStyle/>
          <a:p>
            <a:pPr>
              <a:lnSpc>
                <a:spcPct val="130000"/>
              </a:lnSpc>
            </a:pPr>
            <a:r>
              <a:rPr lang="en-US" altLang="zh-CN" sz="2800" b="1" dirty="0">
                <a:latin typeface="Times New Roman" pitchFamily="18" charset="0"/>
                <a:ea typeface="微软雅黑" pitchFamily="34" charset="-122"/>
                <a:cs typeface="Times New Roman" pitchFamily="18" charset="0"/>
              </a:rPr>
              <a:t>Then, the king’s banker came to the palace. “Oh, I’m afraid I’m not happy either,” he said. “I have a lot of wealth, but I’m always worried about losing my money. Someone tries to steal my money every day.”</a:t>
            </a:r>
            <a:endParaRPr lang="zh-CN" altLang="zh-CN" sz="2800" b="1" dirty="0">
              <a:latin typeface="Times New Roman" pitchFamily="18" charset="0"/>
              <a:ea typeface="微软雅黑" pitchFamily="34" charset="-122"/>
              <a:cs typeface="Times New Roman"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矩形 1"/>
          <p:cNvSpPr>
            <a:spLocks noChangeArrowheads="1"/>
          </p:cNvSpPr>
          <p:nvPr/>
        </p:nvSpPr>
        <p:spPr bwMode="auto">
          <a:xfrm>
            <a:off x="1036638" y="1119188"/>
            <a:ext cx="7527925" cy="2892425"/>
          </a:xfrm>
          <a:prstGeom prst="rect">
            <a:avLst/>
          </a:prstGeom>
          <a:noFill/>
          <a:ln w="28575">
            <a:solidFill>
              <a:schemeClr val="accent2">
                <a:lumMod val="60000"/>
                <a:lumOff val="40000"/>
              </a:schemeClr>
            </a:solidFill>
            <a:prstDash val="dashDot"/>
            <a:miter lim="800000"/>
            <a:headEnd/>
            <a:tailEnd/>
          </a:ln>
        </p:spPr>
        <p:txBody>
          <a:bodyPr>
            <a:spAutoFit/>
          </a:bodyPr>
          <a:lstStyle/>
          <a:p>
            <a:pPr>
              <a:lnSpc>
                <a:spcPct val="130000"/>
              </a:lnSpc>
            </a:pPr>
            <a:r>
              <a:rPr lang="en-US" altLang="zh-CN" sz="2800" b="1" dirty="0">
                <a:latin typeface="Times New Roman" pitchFamily="18" charset="0"/>
                <a:ea typeface="微软雅黑" pitchFamily="34" charset="-122"/>
                <a:cs typeface="Times New Roman" pitchFamily="18" charset="0"/>
              </a:rPr>
              <a:t>Next, the palace singer came to the king’s room. But this was what he said: “It’s true that I’m famous and everyone loves my songs. But I’m not happy because I’m always worried about being followed by others. I cannot be free!”</a:t>
            </a:r>
            <a:endParaRPr lang="zh-CN" altLang="zh-CN" sz="2800" b="1" dirty="0">
              <a:latin typeface="Times New Roman" pitchFamily="18" charset="0"/>
              <a:ea typeface="微软雅黑" pitchFamily="34" charset="-122"/>
              <a:cs typeface="Times New Roman" pitchFamily="18" charset="0"/>
            </a:endParaRPr>
          </a:p>
        </p:txBody>
      </p:sp>
    </p:spTree>
  </p:cSld>
  <p:clrMapOvr>
    <a:masterClrMapping/>
  </p:clrMapOvr>
</p:sld>
</file>

<file path=ppt/theme/theme1.xml><?xml version="1.0" encoding="utf-8"?>
<a:theme xmlns:a="http://schemas.openxmlformats.org/drawingml/2006/main" name="3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954</TotalTime>
  <Words>2154</Words>
  <Application>Microsoft Office PowerPoint</Application>
  <PresentationFormat>全屏显示(16:9)</PresentationFormat>
  <Paragraphs>260</Paragraphs>
  <Slides>42</Slides>
  <Notes>1</Notes>
  <HiddenSlides>0</HiddenSlides>
  <MMClips>1</MMClips>
  <ScaleCrop>false</ScaleCrop>
  <HeadingPairs>
    <vt:vector size="6" baseType="variant">
      <vt:variant>
        <vt:lpstr>已用的字体</vt:lpstr>
      </vt:variant>
      <vt:variant>
        <vt:i4>14</vt:i4>
      </vt:variant>
      <vt:variant>
        <vt:lpstr>主题</vt:lpstr>
      </vt:variant>
      <vt:variant>
        <vt:i4>3</vt:i4>
      </vt:variant>
      <vt:variant>
        <vt:lpstr>幻灯片标题</vt:lpstr>
      </vt:variant>
      <vt:variant>
        <vt:i4>42</vt:i4>
      </vt:variant>
    </vt:vector>
  </HeadingPairs>
  <TitlesOfParts>
    <vt:vector size="59" baseType="lpstr">
      <vt:lpstr>Al Bayan</vt:lpstr>
      <vt:lpstr>方正粗圆简体</vt:lpstr>
      <vt:lpstr>黑体</vt:lpstr>
      <vt:lpstr>宋体</vt:lpstr>
      <vt:lpstr>微软雅黑</vt:lpstr>
      <vt:lpstr>Arial</vt:lpstr>
      <vt:lpstr>Arial Black</vt:lpstr>
      <vt:lpstr>Arial Narrow</vt:lpstr>
      <vt:lpstr>Calibri</vt:lpstr>
      <vt:lpstr>Calibri Light</vt:lpstr>
      <vt:lpstr>Comic Sans MS</vt:lpstr>
      <vt:lpstr>Impact</vt:lpstr>
      <vt:lpstr>Times New Roman</vt:lpstr>
      <vt:lpstr>Wingdings</vt:lpstr>
      <vt:lpstr>3_自定义设计方案</vt:lpstr>
      <vt:lpstr>Office 主题</vt:lpstr>
      <vt:lpstr>《七彩课堂》课件模板（新）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What makes you happy?</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ma xiaojie</cp:lastModifiedBy>
  <cp:revision>85</cp:revision>
  <dcterms:created xsi:type="dcterms:W3CDTF">2019-06-02T14:46:00Z</dcterms:created>
  <dcterms:modified xsi:type="dcterms:W3CDTF">2022-10-28T07:47:01Z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2052-11.1.0.8863</vt:lpwstr>
  </property>
</Properties>
</file>